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"/>
  </p:notesMasterIdLst>
  <p:handoutMasterIdLst>
    <p:handoutMasterId r:id="rId8"/>
  </p:handoutMasterIdLst>
  <p:sldIdLst>
    <p:sldId id="2145704229" r:id="rId5"/>
    <p:sldId id="2145704243" r:id="rId6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1249BD-CE61-A024-0039-0385B5763DDD}" name="Justine ICARD" initials="JI" userId="S::justine.icard@fpett.fr::e778547b-2731-4f26-a832-f5db2c8055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200"/>
    <a:srgbClr val="AFCB37"/>
    <a:srgbClr val="382F73"/>
    <a:srgbClr val="2B3463"/>
    <a:srgbClr val="98012C"/>
    <a:srgbClr val="EB6E08"/>
    <a:srgbClr val="0D27A8"/>
    <a:srgbClr val="D16E2C"/>
    <a:srgbClr val="9E2323"/>
    <a:srgbClr val="163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718"/>
  </p:normalViewPr>
  <p:slideViewPr>
    <p:cSldViewPr snapToGrid="0">
      <p:cViewPr>
        <p:scale>
          <a:sx n="130" d="100"/>
          <a:sy n="130" d="100"/>
        </p:scale>
        <p:origin x="344" y="-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9C8E7-C5A9-419D-9E6F-B0DFE6709CA8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547B232F-A815-4B76-B0BB-7D88507E142C}">
      <dgm:prSet phldrT="[Texte]"/>
      <dgm:spPr/>
      <dgm:t>
        <a:bodyPr/>
        <a:lstStyle/>
        <a:p>
          <a:r>
            <a:rPr lang="fr-FR" b="1" dirty="0" err="1"/>
            <a:t>Skills</a:t>
          </a:r>
          <a:r>
            <a:rPr lang="fr-FR" b="1" dirty="0"/>
            <a:t> </a:t>
          </a:r>
          <a:r>
            <a:rPr lang="fr-FR" b="1" dirty="0" err="1"/>
            <a:t>diagnosis</a:t>
          </a:r>
          <a:endParaRPr lang="fr-FR" b="1" dirty="0"/>
        </a:p>
      </dgm:t>
    </dgm:pt>
    <dgm:pt modelId="{BDF9CB2E-0B34-4B3E-BDD0-A5EA71D68519}" type="parTrans" cxnId="{36DEA3D2-1DCC-4ADB-B377-CFCDC8E57656}">
      <dgm:prSet/>
      <dgm:spPr/>
      <dgm:t>
        <a:bodyPr/>
        <a:lstStyle/>
        <a:p>
          <a:endParaRPr lang="fr-FR" b="1"/>
        </a:p>
      </dgm:t>
    </dgm:pt>
    <dgm:pt modelId="{67664B21-8C35-4E8C-AFF9-8DCDF180E181}" type="sibTrans" cxnId="{36DEA3D2-1DCC-4ADB-B377-CFCDC8E57656}">
      <dgm:prSet/>
      <dgm:spPr/>
      <dgm:t>
        <a:bodyPr/>
        <a:lstStyle/>
        <a:p>
          <a:endParaRPr lang="fr-FR" b="1"/>
        </a:p>
      </dgm:t>
    </dgm:pt>
    <dgm:pt modelId="{9FC3A917-C607-4264-B0E9-9A2B17798FB3}">
      <dgm:prSet phldrT="[Texte]"/>
      <dgm:spPr/>
      <dgm:t>
        <a:bodyPr/>
        <a:lstStyle/>
        <a:p>
          <a:r>
            <a:rPr lang="fr-FR" b="1" dirty="0"/>
            <a:t>Collective agreement - </a:t>
          </a:r>
          <a:r>
            <a:rPr lang="fr-FR" b="1" dirty="0" err="1"/>
            <a:t>temporary</a:t>
          </a:r>
          <a:r>
            <a:rPr lang="fr-FR" b="1" dirty="0"/>
            <a:t> </a:t>
          </a:r>
          <a:r>
            <a:rPr lang="fr-FR" b="1" dirty="0" err="1"/>
            <a:t>employment</a:t>
          </a:r>
          <a:r>
            <a:rPr lang="fr-FR" b="1" dirty="0"/>
            <a:t> </a:t>
          </a:r>
          <a:r>
            <a:rPr lang="fr-FR" b="1" dirty="0" err="1"/>
            <a:t>agency</a:t>
          </a:r>
          <a:r>
            <a:rPr lang="fr-FR" b="1" dirty="0"/>
            <a:t> - </a:t>
          </a:r>
          <a:r>
            <a:rPr lang="fr-FR" b="1" dirty="0" err="1"/>
            <a:t>employment</a:t>
          </a:r>
          <a:r>
            <a:rPr lang="fr-FR" b="1" dirty="0"/>
            <a:t> </a:t>
          </a:r>
          <a:r>
            <a:rPr lang="fr-FR" b="1" dirty="0" err="1"/>
            <a:t>actors</a:t>
          </a:r>
          <a:endParaRPr lang="fr-FR" b="1" dirty="0"/>
        </a:p>
      </dgm:t>
    </dgm:pt>
    <dgm:pt modelId="{CF3B857A-66EB-488B-AC7C-5FBD32A99EE5}" type="parTrans" cxnId="{2E6D510E-E05C-4D9D-A00C-1968FBA47781}">
      <dgm:prSet/>
      <dgm:spPr/>
      <dgm:t>
        <a:bodyPr/>
        <a:lstStyle/>
        <a:p>
          <a:endParaRPr lang="fr-FR" b="1"/>
        </a:p>
      </dgm:t>
    </dgm:pt>
    <dgm:pt modelId="{AF67D559-5031-44A6-B383-9C5D28D16487}" type="sibTrans" cxnId="{2E6D510E-E05C-4D9D-A00C-1968FBA47781}">
      <dgm:prSet/>
      <dgm:spPr/>
      <dgm:t>
        <a:bodyPr/>
        <a:lstStyle/>
        <a:p>
          <a:endParaRPr lang="fr-FR" b="1"/>
        </a:p>
      </dgm:t>
    </dgm:pt>
    <dgm:pt modelId="{69CBA4CB-E343-4EF8-B389-110CBED73251}">
      <dgm:prSet phldrT="[Texte]"/>
      <dgm:spPr/>
      <dgm:t>
        <a:bodyPr/>
        <a:lstStyle/>
        <a:p>
          <a:r>
            <a:rPr lang="fr-FR" b="1" dirty="0"/>
            <a:t>Training </a:t>
          </a:r>
          <a:r>
            <a:rPr lang="fr-FR" b="1" dirty="0" err="1"/>
            <a:t>path</a:t>
          </a:r>
          <a:r>
            <a:rPr lang="fr-FR" b="1" dirty="0"/>
            <a:t> construction</a:t>
          </a:r>
        </a:p>
      </dgm:t>
    </dgm:pt>
    <dgm:pt modelId="{5024D50B-0B09-478B-A8FA-93183A601FD0}" type="parTrans" cxnId="{AE0EA937-D813-4CCD-9044-431301418C26}">
      <dgm:prSet/>
      <dgm:spPr/>
      <dgm:t>
        <a:bodyPr/>
        <a:lstStyle/>
        <a:p>
          <a:endParaRPr lang="fr-FR" b="1"/>
        </a:p>
      </dgm:t>
    </dgm:pt>
    <dgm:pt modelId="{17883866-A50D-4BED-BB5B-B2E79845DC47}" type="sibTrans" cxnId="{AE0EA937-D813-4CCD-9044-431301418C26}">
      <dgm:prSet/>
      <dgm:spPr/>
      <dgm:t>
        <a:bodyPr/>
        <a:lstStyle/>
        <a:p>
          <a:endParaRPr lang="fr-FR" b="1"/>
        </a:p>
      </dgm:t>
    </dgm:pt>
    <dgm:pt modelId="{49A400FA-3DAD-4B80-BBB5-36845FE86CEC}">
      <dgm:prSet phldrT="[Texte]"/>
      <dgm:spPr/>
      <dgm:t>
        <a:bodyPr/>
        <a:lstStyle/>
        <a:p>
          <a:r>
            <a:rPr lang="fr-FR" b="1" dirty="0" err="1"/>
            <a:t>Choice</a:t>
          </a:r>
          <a:r>
            <a:rPr lang="fr-FR" b="1" dirty="0"/>
            <a:t> of </a:t>
          </a:r>
          <a:r>
            <a:rPr lang="fr-FR" b="1" dirty="0" err="1"/>
            <a:t>financing</a:t>
          </a:r>
          <a:r>
            <a:rPr lang="fr-FR" b="1" dirty="0"/>
            <a:t> </a:t>
          </a:r>
          <a:r>
            <a:rPr lang="fr-FR" b="1" dirty="0" err="1"/>
            <a:t>schemes</a:t>
          </a:r>
          <a:endParaRPr lang="fr-FR" b="1" dirty="0"/>
        </a:p>
      </dgm:t>
    </dgm:pt>
    <dgm:pt modelId="{A5EF67B7-7CFB-443F-8316-5920B5BD1695}" type="parTrans" cxnId="{3978F301-09AD-4E26-AF06-27218C9765AA}">
      <dgm:prSet/>
      <dgm:spPr/>
      <dgm:t>
        <a:bodyPr/>
        <a:lstStyle/>
        <a:p>
          <a:endParaRPr lang="fr-FR" b="1"/>
        </a:p>
      </dgm:t>
    </dgm:pt>
    <dgm:pt modelId="{143A2D42-BEE3-4A24-8290-BBA8569D0C7B}" type="sibTrans" cxnId="{3978F301-09AD-4E26-AF06-27218C9765AA}">
      <dgm:prSet/>
      <dgm:spPr/>
      <dgm:t>
        <a:bodyPr/>
        <a:lstStyle/>
        <a:p>
          <a:endParaRPr lang="fr-FR" b="1"/>
        </a:p>
      </dgm:t>
    </dgm:pt>
    <dgm:pt modelId="{96885D7F-9004-4E29-A4DA-1528233B3D55}">
      <dgm:prSet phldrT="[Texte]"/>
      <dgm:spPr/>
      <dgm:t>
        <a:bodyPr/>
        <a:lstStyle/>
        <a:p>
          <a:r>
            <a:rPr lang="fr-FR" b="1" dirty="0" err="1"/>
            <a:t>choice</a:t>
          </a:r>
          <a:r>
            <a:rPr lang="fr-FR" b="1" dirty="0"/>
            <a:t> of training provider</a:t>
          </a:r>
        </a:p>
      </dgm:t>
    </dgm:pt>
    <dgm:pt modelId="{07F86D31-F0E8-4CE8-91E6-9642C6712EA9}" type="parTrans" cxnId="{18E7DCA8-C369-46DD-A524-FADA554191A1}">
      <dgm:prSet/>
      <dgm:spPr/>
      <dgm:t>
        <a:bodyPr/>
        <a:lstStyle/>
        <a:p>
          <a:endParaRPr lang="fr-FR" b="1"/>
        </a:p>
      </dgm:t>
    </dgm:pt>
    <dgm:pt modelId="{833E35B6-D24F-407F-91EC-EE83E15811CF}" type="sibTrans" cxnId="{18E7DCA8-C369-46DD-A524-FADA554191A1}">
      <dgm:prSet/>
      <dgm:spPr/>
      <dgm:t>
        <a:bodyPr/>
        <a:lstStyle/>
        <a:p>
          <a:endParaRPr lang="fr-FR" b="1"/>
        </a:p>
      </dgm:t>
    </dgm:pt>
    <dgm:pt modelId="{2BAC4DA4-D48E-4E5A-9E85-B31D03EE5298}">
      <dgm:prSet phldrT="[Texte]"/>
      <dgm:spPr/>
      <dgm:t>
        <a:bodyPr/>
        <a:lstStyle/>
        <a:p>
          <a:r>
            <a:rPr lang="fr-FR" b="1" dirty="0"/>
            <a:t>Recruitment</a:t>
          </a:r>
        </a:p>
      </dgm:t>
    </dgm:pt>
    <dgm:pt modelId="{3DC07BA9-43A9-4097-9F26-5C3C816586A2}" type="parTrans" cxnId="{3723F8CB-959C-4E1B-991C-008C3DEC3107}">
      <dgm:prSet/>
      <dgm:spPr/>
      <dgm:t>
        <a:bodyPr/>
        <a:lstStyle/>
        <a:p>
          <a:endParaRPr lang="fr-FR" b="1"/>
        </a:p>
      </dgm:t>
    </dgm:pt>
    <dgm:pt modelId="{B5598EAA-720C-46D6-804B-D3FE878CBB9F}" type="sibTrans" cxnId="{3723F8CB-959C-4E1B-991C-008C3DEC3107}">
      <dgm:prSet/>
      <dgm:spPr/>
      <dgm:t>
        <a:bodyPr/>
        <a:lstStyle/>
        <a:p>
          <a:endParaRPr lang="fr-FR" b="1"/>
        </a:p>
      </dgm:t>
    </dgm:pt>
    <dgm:pt modelId="{E965FB06-9BEF-41AF-A9DD-8A25B19DA18D}">
      <dgm:prSet phldrT="[Texte]"/>
      <dgm:spPr/>
      <dgm:t>
        <a:bodyPr/>
        <a:lstStyle/>
        <a:p>
          <a:r>
            <a:rPr lang="fr-FR" b="1" dirty="0"/>
            <a:t>Training</a:t>
          </a:r>
        </a:p>
      </dgm:t>
    </dgm:pt>
    <dgm:pt modelId="{11E52659-0E37-4D05-AAEB-A619EFA2C344}" type="parTrans" cxnId="{BC29EBA0-B475-44AF-B4F1-A6D698706156}">
      <dgm:prSet/>
      <dgm:spPr/>
      <dgm:t>
        <a:bodyPr/>
        <a:lstStyle/>
        <a:p>
          <a:endParaRPr lang="fr-FR" b="1"/>
        </a:p>
      </dgm:t>
    </dgm:pt>
    <dgm:pt modelId="{FEFD8338-06DC-4305-A76C-6CD5F07BF506}" type="sibTrans" cxnId="{BC29EBA0-B475-44AF-B4F1-A6D698706156}">
      <dgm:prSet/>
      <dgm:spPr/>
      <dgm:t>
        <a:bodyPr/>
        <a:lstStyle/>
        <a:p>
          <a:endParaRPr lang="fr-FR" b="1"/>
        </a:p>
      </dgm:t>
    </dgm:pt>
    <dgm:pt modelId="{82A9058D-2040-4EC8-A6DE-5529E5AE381A}">
      <dgm:prSet phldrT="[Texte]"/>
      <dgm:spPr/>
      <dgm:t>
        <a:bodyPr/>
        <a:lstStyle/>
        <a:p>
          <a:r>
            <a:rPr lang="fr-FR" b="1" dirty="0"/>
            <a:t>Jobs</a:t>
          </a:r>
        </a:p>
      </dgm:t>
    </dgm:pt>
    <dgm:pt modelId="{F5B24AA2-58A8-491B-B5FD-80424D16FAA9}" type="parTrans" cxnId="{AFBF247F-C10B-4AA0-B1AB-2C1EEA4E622E}">
      <dgm:prSet/>
      <dgm:spPr/>
      <dgm:t>
        <a:bodyPr/>
        <a:lstStyle/>
        <a:p>
          <a:endParaRPr lang="fr-FR" b="1"/>
        </a:p>
      </dgm:t>
    </dgm:pt>
    <dgm:pt modelId="{1B23132F-243B-4C7A-A452-7F85ABD1F62D}" type="sibTrans" cxnId="{AFBF247F-C10B-4AA0-B1AB-2C1EEA4E622E}">
      <dgm:prSet/>
      <dgm:spPr/>
      <dgm:t>
        <a:bodyPr/>
        <a:lstStyle/>
        <a:p>
          <a:endParaRPr lang="fr-FR" b="1"/>
        </a:p>
      </dgm:t>
    </dgm:pt>
    <dgm:pt modelId="{98C56C6D-4900-41FA-B820-9F4189423E0F}" type="pres">
      <dgm:prSet presAssocID="{7C09C8E7-C5A9-419D-9E6F-B0DFE6709CA8}" presName="linearFlow" presStyleCnt="0">
        <dgm:presLayoutVars>
          <dgm:resizeHandles val="exact"/>
        </dgm:presLayoutVars>
      </dgm:prSet>
      <dgm:spPr/>
    </dgm:pt>
    <dgm:pt modelId="{9B8F973D-1CE3-4581-86B4-AC2602EB198C}" type="pres">
      <dgm:prSet presAssocID="{547B232F-A815-4B76-B0BB-7D88507E142C}" presName="node" presStyleLbl="node1" presStyleIdx="0" presStyleCnt="8" custScaleX="147701">
        <dgm:presLayoutVars>
          <dgm:bulletEnabled val="1"/>
        </dgm:presLayoutVars>
      </dgm:prSet>
      <dgm:spPr/>
    </dgm:pt>
    <dgm:pt modelId="{459A7A8B-E05F-4553-B4EB-6D3EC632EEB8}" type="pres">
      <dgm:prSet presAssocID="{67664B21-8C35-4E8C-AFF9-8DCDF180E181}" presName="sibTrans" presStyleLbl="sibTrans2D1" presStyleIdx="0" presStyleCnt="7"/>
      <dgm:spPr/>
    </dgm:pt>
    <dgm:pt modelId="{3DD6B6A8-6EFD-46AE-BDAE-64E095ADBFCF}" type="pres">
      <dgm:prSet presAssocID="{67664B21-8C35-4E8C-AFF9-8DCDF180E181}" presName="connectorText" presStyleLbl="sibTrans2D1" presStyleIdx="0" presStyleCnt="7"/>
      <dgm:spPr/>
    </dgm:pt>
    <dgm:pt modelId="{FA6E35DE-5697-4A97-8519-683472E613A2}" type="pres">
      <dgm:prSet presAssocID="{9FC3A917-C607-4264-B0E9-9A2B17798FB3}" presName="node" presStyleLbl="node1" presStyleIdx="1" presStyleCnt="8" custScaleX="147701">
        <dgm:presLayoutVars>
          <dgm:bulletEnabled val="1"/>
        </dgm:presLayoutVars>
      </dgm:prSet>
      <dgm:spPr/>
    </dgm:pt>
    <dgm:pt modelId="{A6C76963-B760-4CA0-BF21-7E95F003DFBF}" type="pres">
      <dgm:prSet presAssocID="{AF67D559-5031-44A6-B383-9C5D28D16487}" presName="sibTrans" presStyleLbl="sibTrans2D1" presStyleIdx="1" presStyleCnt="7"/>
      <dgm:spPr/>
    </dgm:pt>
    <dgm:pt modelId="{D77DD9ED-0E4F-4A11-99D5-F365BE061514}" type="pres">
      <dgm:prSet presAssocID="{AF67D559-5031-44A6-B383-9C5D28D16487}" presName="connectorText" presStyleLbl="sibTrans2D1" presStyleIdx="1" presStyleCnt="7"/>
      <dgm:spPr/>
    </dgm:pt>
    <dgm:pt modelId="{9C3C0675-9AB1-4033-BD2A-61F0FA300940}" type="pres">
      <dgm:prSet presAssocID="{69CBA4CB-E343-4EF8-B389-110CBED73251}" presName="node" presStyleLbl="node1" presStyleIdx="2" presStyleCnt="8" custScaleX="147701">
        <dgm:presLayoutVars>
          <dgm:bulletEnabled val="1"/>
        </dgm:presLayoutVars>
      </dgm:prSet>
      <dgm:spPr/>
    </dgm:pt>
    <dgm:pt modelId="{FA8C72E3-0D20-49D3-800C-F5C196A9C0A0}" type="pres">
      <dgm:prSet presAssocID="{17883866-A50D-4BED-BB5B-B2E79845DC47}" presName="sibTrans" presStyleLbl="sibTrans2D1" presStyleIdx="2" presStyleCnt="7"/>
      <dgm:spPr/>
    </dgm:pt>
    <dgm:pt modelId="{7F126199-E5FE-4D51-B1EC-D915EAF313F4}" type="pres">
      <dgm:prSet presAssocID="{17883866-A50D-4BED-BB5B-B2E79845DC47}" presName="connectorText" presStyleLbl="sibTrans2D1" presStyleIdx="2" presStyleCnt="7"/>
      <dgm:spPr/>
    </dgm:pt>
    <dgm:pt modelId="{247D6581-FE52-4AA8-9DF1-ADB60D0B49D1}" type="pres">
      <dgm:prSet presAssocID="{49A400FA-3DAD-4B80-BBB5-36845FE86CEC}" presName="node" presStyleLbl="node1" presStyleIdx="3" presStyleCnt="8" custScaleX="147701">
        <dgm:presLayoutVars>
          <dgm:bulletEnabled val="1"/>
        </dgm:presLayoutVars>
      </dgm:prSet>
      <dgm:spPr/>
    </dgm:pt>
    <dgm:pt modelId="{4B1EEB38-C93B-470F-8E7A-4C2D93E5AEA0}" type="pres">
      <dgm:prSet presAssocID="{143A2D42-BEE3-4A24-8290-BBA8569D0C7B}" presName="sibTrans" presStyleLbl="sibTrans2D1" presStyleIdx="3" presStyleCnt="7"/>
      <dgm:spPr/>
    </dgm:pt>
    <dgm:pt modelId="{D2CD03F5-B55D-4318-B1EE-EC2AC808F91B}" type="pres">
      <dgm:prSet presAssocID="{143A2D42-BEE3-4A24-8290-BBA8569D0C7B}" presName="connectorText" presStyleLbl="sibTrans2D1" presStyleIdx="3" presStyleCnt="7"/>
      <dgm:spPr/>
    </dgm:pt>
    <dgm:pt modelId="{FE9DF014-F0D5-44EE-90DB-AFBCA74A6D7C}" type="pres">
      <dgm:prSet presAssocID="{96885D7F-9004-4E29-A4DA-1528233B3D55}" presName="node" presStyleLbl="node1" presStyleIdx="4" presStyleCnt="8" custScaleX="147701">
        <dgm:presLayoutVars>
          <dgm:bulletEnabled val="1"/>
        </dgm:presLayoutVars>
      </dgm:prSet>
      <dgm:spPr/>
    </dgm:pt>
    <dgm:pt modelId="{C091C81E-2473-4929-A5CD-9E54D634A5D9}" type="pres">
      <dgm:prSet presAssocID="{833E35B6-D24F-407F-91EC-EE83E15811CF}" presName="sibTrans" presStyleLbl="sibTrans2D1" presStyleIdx="4" presStyleCnt="7"/>
      <dgm:spPr/>
    </dgm:pt>
    <dgm:pt modelId="{1A81E2B6-E876-4A8D-8FBA-FCF0CA63A222}" type="pres">
      <dgm:prSet presAssocID="{833E35B6-D24F-407F-91EC-EE83E15811CF}" presName="connectorText" presStyleLbl="sibTrans2D1" presStyleIdx="4" presStyleCnt="7"/>
      <dgm:spPr/>
    </dgm:pt>
    <dgm:pt modelId="{8FA25C8C-5C7D-4234-989C-74024BDD9BC2}" type="pres">
      <dgm:prSet presAssocID="{2BAC4DA4-D48E-4E5A-9E85-B31D03EE5298}" presName="node" presStyleLbl="node1" presStyleIdx="5" presStyleCnt="8" custScaleX="147701">
        <dgm:presLayoutVars>
          <dgm:bulletEnabled val="1"/>
        </dgm:presLayoutVars>
      </dgm:prSet>
      <dgm:spPr/>
    </dgm:pt>
    <dgm:pt modelId="{E0C208AF-9238-4A57-BC9D-76C4BC7EDD91}" type="pres">
      <dgm:prSet presAssocID="{B5598EAA-720C-46D6-804B-D3FE878CBB9F}" presName="sibTrans" presStyleLbl="sibTrans2D1" presStyleIdx="5" presStyleCnt="7"/>
      <dgm:spPr/>
    </dgm:pt>
    <dgm:pt modelId="{1538D0A8-7853-438E-9675-434C3A17608A}" type="pres">
      <dgm:prSet presAssocID="{B5598EAA-720C-46D6-804B-D3FE878CBB9F}" presName="connectorText" presStyleLbl="sibTrans2D1" presStyleIdx="5" presStyleCnt="7"/>
      <dgm:spPr/>
    </dgm:pt>
    <dgm:pt modelId="{AEC9CDE0-5A63-45AF-9EC8-78A09640D208}" type="pres">
      <dgm:prSet presAssocID="{E965FB06-9BEF-41AF-A9DD-8A25B19DA18D}" presName="node" presStyleLbl="node1" presStyleIdx="6" presStyleCnt="8" custScaleX="147701">
        <dgm:presLayoutVars>
          <dgm:bulletEnabled val="1"/>
        </dgm:presLayoutVars>
      </dgm:prSet>
      <dgm:spPr/>
    </dgm:pt>
    <dgm:pt modelId="{C040A3A7-01BC-4393-A28B-490E27A0D5D9}" type="pres">
      <dgm:prSet presAssocID="{FEFD8338-06DC-4305-A76C-6CD5F07BF506}" presName="sibTrans" presStyleLbl="sibTrans2D1" presStyleIdx="6" presStyleCnt="7"/>
      <dgm:spPr/>
    </dgm:pt>
    <dgm:pt modelId="{BD43A99B-99DE-4AC8-9317-83198F40C088}" type="pres">
      <dgm:prSet presAssocID="{FEFD8338-06DC-4305-A76C-6CD5F07BF506}" presName="connectorText" presStyleLbl="sibTrans2D1" presStyleIdx="6" presStyleCnt="7"/>
      <dgm:spPr/>
    </dgm:pt>
    <dgm:pt modelId="{86C0801A-6E78-4D13-A840-D0A8DFAB006D}" type="pres">
      <dgm:prSet presAssocID="{82A9058D-2040-4EC8-A6DE-5529E5AE381A}" presName="node" presStyleLbl="node1" presStyleIdx="7" presStyleCnt="8" custScaleX="147701">
        <dgm:presLayoutVars>
          <dgm:bulletEnabled val="1"/>
        </dgm:presLayoutVars>
      </dgm:prSet>
      <dgm:spPr/>
    </dgm:pt>
  </dgm:ptLst>
  <dgm:cxnLst>
    <dgm:cxn modelId="{3978F301-09AD-4E26-AF06-27218C9765AA}" srcId="{7C09C8E7-C5A9-419D-9E6F-B0DFE6709CA8}" destId="{49A400FA-3DAD-4B80-BBB5-36845FE86CEC}" srcOrd="3" destOrd="0" parTransId="{A5EF67B7-7CFB-443F-8316-5920B5BD1695}" sibTransId="{143A2D42-BEE3-4A24-8290-BBA8569D0C7B}"/>
    <dgm:cxn modelId="{2E6D510E-E05C-4D9D-A00C-1968FBA47781}" srcId="{7C09C8E7-C5A9-419D-9E6F-B0DFE6709CA8}" destId="{9FC3A917-C607-4264-B0E9-9A2B17798FB3}" srcOrd="1" destOrd="0" parTransId="{CF3B857A-66EB-488B-AC7C-5FBD32A99EE5}" sibTransId="{AF67D559-5031-44A6-B383-9C5D28D16487}"/>
    <dgm:cxn modelId="{9906200F-0AC1-4861-8675-C38F2CE37DD5}" type="presOf" srcId="{143A2D42-BEE3-4A24-8290-BBA8569D0C7B}" destId="{4B1EEB38-C93B-470F-8E7A-4C2D93E5AEA0}" srcOrd="0" destOrd="0" presId="urn:microsoft.com/office/officeart/2005/8/layout/process2"/>
    <dgm:cxn modelId="{34C67B11-13E9-45CD-A9A0-EB4B7C26414E}" type="presOf" srcId="{AF67D559-5031-44A6-B383-9C5D28D16487}" destId="{D77DD9ED-0E4F-4A11-99D5-F365BE061514}" srcOrd="1" destOrd="0" presId="urn:microsoft.com/office/officeart/2005/8/layout/process2"/>
    <dgm:cxn modelId="{72926819-CCAB-49C5-AE39-2249788AF590}" type="presOf" srcId="{2BAC4DA4-D48E-4E5A-9E85-B31D03EE5298}" destId="{8FA25C8C-5C7D-4234-989C-74024BDD9BC2}" srcOrd="0" destOrd="0" presId="urn:microsoft.com/office/officeart/2005/8/layout/process2"/>
    <dgm:cxn modelId="{75906724-D029-49DA-8511-8E5E7D2196B1}" type="presOf" srcId="{FEFD8338-06DC-4305-A76C-6CD5F07BF506}" destId="{BD43A99B-99DE-4AC8-9317-83198F40C088}" srcOrd="1" destOrd="0" presId="urn:microsoft.com/office/officeart/2005/8/layout/process2"/>
    <dgm:cxn modelId="{AE0EA937-D813-4CCD-9044-431301418C26}" srcId="{7C09C8E7-C5A9-419D-9E6F-B0DFE6709CA8}" destId="{69CBA4CB-E343-4EF8-B389-110CBED73251}" srcOrd="2" destOrd="0" parTransId="{5024D50B-0B09-478B-A8FA-93183A601FD0}" sibTransId="{17883866-A50D-4BED-BB5B-B2E79845DC47}"/>
    <dgm:cxn modelId="{61B0E14D-18C2-4417-9BDB-5ABBAF350139}" type="presOf" srcId="{833E35B6-D24F-407F-91EC-EE83E15811CF}" destId="{1A81E2B6-E876-4A8D-8FBA-FCF0CA63A222}" srcOrd="1" destOrd="0" presId="urn:microsoft.com/office/officeart/2005/8/layout/process2"/>
    <dgm:cxn modelId="{10110351-7690-46A5-BDA7-48A744490D7D}" type="presOf" srcId="{17883866-A50D-4BED-BB5B-B2E79845DC47}" destId="{FA8C72E3-0D20-49D3-800C-F5C196A9C0A0}" srcOrd="0" destOrd="0" presId="urn:microsoft.com/office/officeart/2005/8/layout/process2"/>
    <dgm:cxn modelId="{6F10465B-5BCE-46C3-BF67-33FCE9B6C1B4}" type="presOf" srcId="{AF67D559-5031-44A6-B383-9C5D28D16487}" destId="{A6C76963-B760-4CA0-BF21-7E95F003DFBF}" srcOrd="0" destOrd="0" presId="urn:microsoft.com/office/officeart/2005/8/layout/process2"/>
    <dgm:cxn modelId="{6455AA72-A958-4184-AAA4-DA2EECE4E252}" type="presOf" srcId="{547B232F-A815-4B76-B0BB-7D88507E142C}" destId="{9B8F973D-1CE3-4581-86B4-AC2602EB198C}" srcOrd="0" destOrd="0" presId="urn:microsoft.com/office/officeart/2005/8/layout/process2"/>
    <dgm:cxn modelId="{7652227E-C8ED-482C-8636-9D851D4B79AA}" type="presOf" srcId="{E965FB06-9BEF-41AF-A9DD-8A25B19DA18D}" destId="{AEC9CDE0-5A63-45AF-9EC8-78A09640D208}" srcOrd="0" destOrd="0" presId="urn:microsoft.com/office/officeart/2005/8/layout/process2"/>
    <dgm:cxn modelId="{AFBF247F-C10B-4AA0-B1AB-2C1EEA4E622E}" srcId="{7C09C8E7-C5A9-419D-9E6F-B0DFE6709CA8}" destId="{82A9058D-2040-4EC8-A6DE-5529E5AE381A}" srcOrd="7" destOrd="0" parTransId="{F5B24AA2-58A8-491B-B5FD-80424D16FAA9}" sibTransId="{1B23132F-243B-4C7A-A452-7F85ABD1F62D}"/>
    <dgm:cxn modelId="{FAF7108F-6839-4CBA-A62F-AFB423A78936}" type="presOf" srcId="{9FC3A917-C607-4264-B0E9-9A2B17798FB3}" destId="{FA6E35DE-5697-4A97-8519-683472E613A2}" srcOrd="0" destOrd="0" presId="urn:microsoft.com/office/officeart/2005/8/layout/process2"/>
    <dgm:cxn modelId="{DF5CBC92-4EF0-460E-8236-0F670A10FC32}" type="presOf" srcId="{143A2D42-BEE3-4A24-8290-BBA8569D0C7B}" destId="{D2CD03F5-B55D-4318-B1EE-EC2AC808F91B}" srcOrd="1" destOrd="0" presId="urn:microsoft.com/office/officeart/2005/8/layout/process2"/>
    <dgm:cxn modelId="{BC29EBA0-B475-44AF-B4F1-A6D698706156}" srcId="{7C09C8E7-C5A9-419D-9E6F-B0DFE6709CA8}" destId="{E965FB06-9BEF-41AF-A9DD-8A25B19DA18D}" srcOrd="6" destOrd="0" parTransId="{11E52659-0E37-4D05-AAEB-A619EFA2C344}" sibTransId="{FEFD8338-06DC-4305-A76C-6CD5F07BF506}"/>
    <dgm:cxn modelId="{9418D2A4-EE26-4400-94C8-B832447B6491}" type="presOf" srcId="{17883866-A50D-4BED-BB5B-B2E79845DC47}" destId="{7F126199-E5FE-4D51-B1EC-D915EAF313F4}" srcOrd="1" destOrd="0" presId="urn:microsoft.com/office/officeart/2005/8/layout/process2"/>
    <dgm:cxn modelId="{18E7DCA8-C369-46DD-A524-FADA554191A1}" srcId="{7C09C8E7-C5A9-419D-9E6F-B0DFE6709CA8}" destId="{96885D7F-9004-4E29-A4DA-1528233B3D55}" srcOrd="4" destOrd="0" parTransId="{07F86D31-F0E8-4CE8-91E6-9642C6712EA9}" sibTransId="{833E35B6-D24F-407F-91EC-EE83E15811CF}"/>
    <dgm:cxn modelId="{1CE4BCAD-1870-4651-B06D-04D224AC5906}" type="presOf" srcId="{82A9058D-2040-4EC8-A6DE-5529E5AE381A}" destId="{86C0801A-6E78-4D13-A840-D0A8DFAB006D}" srcOrd="0" destOrd="0" presId="urn:microsoft.com/office/officeart/2005/8/layout/process2"/>
    <dgm:cxn modelId="{8C6791AE-B6C9-4C75-9DC5-255941176FC2}" type="presOf" srcId="{96885D7F-9004-4E29-A4DA-1528233B3D55}" destId="{FE9DF014-F0D5-44EE-90DB-AFBCA74A6D7C}" srcOrd="0" destOrd="0" presId="urn:microsoft.com/office/officeart/2005/8/layout/process2"/>
    <dgm:cxn modelId="{D16815B5-E23E-4BAC-8E04-60948242CBCB}" type="presOf" srcId="{7C09C8E7-C5A9-419D-9E6F-B0DFE6709CA8}" destId="{98C56C6D-4900-41FA-B820-9F4189423E0F}" srcOrd="0" destOrd="0" presId="urn:microsoft.com/office/officeart/2005/8/layout/process2"/>
    <dgm:cxn modelId="{9AABDEC9-7BE6-4864-9455-63B858129412}" type="presOf" srcId="{67664B21-8C35-4E8C-AFF9-8DCDF180E181}" destId="{459A7A8B-E05F-4553-B4EB-6D3EC632EEB8}" srcOrd="0" destOrd="0" presId="urn:microsoft.com/office/officeart/2005/8/layout/process2"/>
    <dgm:cxn modelId="{3723F8CB-959C-4E1B-991C-008C3DEC3107}" srcId="{7C09C8E7-C5A9-419D-9E6F-B0DFE6709CA8}" destId="{2BAC4DA4-D48E-4E5A-9E85-B31D03EE5298}" srcOrd="5" destOrd="0" parTransId="{3DC07BA9-43A9-4097-9F26-5C3C816586A2}" sibTransId="{B5598EAA-720C-46D6-804B-D3FE878CBB9F}"/>
    <dgm:cxn modelId="{36DEA3D2-1DCC-4ADB-B377-CFCDC8E57656}" srcId="{7C09C8E7-C5A9-419D-9E6F-B0DFE6709CA8}" destId="{547B232F-A815-4B76-B0BB-7D88507E142C}" srcOrd="0" destOrd="0" parTransId="{BDF9CB2E-0B34-4B3E-BDD0-A5EA71D68519}" sibTransId="{67664B21-8C35-4E8C-AFF9-8DCDF180E181}"/>
    <dgm:cxn modelId="{FBC33EDF-08A0-4A79-A789-B00E18DA7F20}" type="presOf" srcId="{67664B21-8C35-4E8C-AFF9-8DCDF180E181}" destId="{3DD6B6A8-6EFD-46AE-BDAE-64E095ADBFCF}" srcOrd="1" destOrd="0" presId="urn:microsoft.com/office/officeart/2005/8/layout/process2"/>
    <dgm:cxn modelId="{D627B1E1-0027-46FD-9B51-80B5FBE15E19}" type="presOf" srcId="{B5598EAA-720C-46D6-804B-D3FE878CBB9F}" destId="{1538D0A8-7853-438E-9675-434C3A17608A}" srcOrd="1" destOrd="0" presId="urn:microsoft.com/office/officeart/2005/8/layout/process2"/>
    <dgm:cxn modelId="{ED945DE5-8934-488C-8FC5-54B1C2D186BE}" type="presOf" srcId="{833E35B6-D24F-407F-91EC-EE83E15811CF}" destId="{C091C81E-2473-4929-A5CD-9E54D634A5D9}" srcOrd="0" destOrd="0" presId="urn:microsoft.com/office/officeart/2005/8/layout/process2"/>
    <dgm:cxn modelId="{23CA51F0-A7FA-490F-B12E-70F93058D70F}" type="presOf" srcId="{FEFD8338-06DC-4305-A76C-6CD5F07BF506}" destId="{C040A3A7-01BC-4393-A28B-490E27A0D5D9}" srcOrd="0" destOrd="0" presId="urn:microsoft.com/office/officeart/2005/8/layout/process2"/>
    <dgm:cxn modelId="{AD77F8F3-62EE-4B59-8CF3-EB6248C16B83}" type="presOf" srcId="{49A400FA-3DAD-4B80-BBB5-36845FE86CEC}" destId="{247D6581-FE52-4AA8-9DF1-ADB60D0B49D1}" srcOrd="0" destOrd="0" presId="urn:microsoft.com/office/officeart/2005/8/layout/process2"/>
    <dgm:cxn modelId="{F30E6EF8-55AA-43BE-A9A7-3CE53AD97EA4}" type="presOf" srcId="{B5598EAA-720C-46D6-804B-D3FE878CBB9F}" destId="{E0C208AF-9238-4A57-BC9D-76C4BC7EDD91}" srcOrd="0" destOrd="0" presId="urn:microsoft.com/office/officeart/2005/8/layout/process2"/>
    <dgm:cxn modelId="{CA9505FF-F94F-46B8-8165-76DA7E0D7D76}" type="presOf" srcId="{69CBA4CB-E343-4EF8-B389-110CBED73251}" destId="{9C3C0675-9AB1-4033-BD2A-61F0FA300940}" srcOrd="0" destOrd="0" presId="urn:microsoft.com/office/officeart/2005/8/layout/process2"/>
    <dgm:cxn modelId="{A9558FEB-FF5A-4FF5-A049-CDD04313832C}" type="presParOf" srcId="{98C56C6D-4900-41FA-B820-9F4189423E0F}" destId="{9B8F973D-1CE3-4581-86B4-AC2602EB198C}" srcOrd="0" destOrd="0" presId="urn:microsoft.com/office/officeart/2005/8/layout/process2"/>
    <dgm:cxn modelId="{A934063F-CE08-4B84-B495-08D1784EE4AF}" type="presParOf" srcId="{98C56C6D-4900-41FA-B820-9F4189423E0F}" destId="{459A7A8B-E05F-4553-B4EB-6D3EC632EEB8}" srcOrd="1" destOrd="0" presId="urn:microsoft.com/office/officeart/2005/8/layout/process2"/>
    <dgm:cxn modelId="{EB3FFD67-EFE8-4AA7-89D8-5CF663D51EBB}" type="presParOf" srcId="{459A7A8B-E05F-4553-B4EB-6D3EC632EEB8}" destId="{3DD6B6A8-6EFD-46AE-BDAE-64E095ADBFCF}" srcOrd="0" destOrd="0" presId="urn:microsoft.com/office/officeart/2005/8/layout/process2"/>
    <dgm:cxn modelId="{C156D941-EC2A-49E1-A3ED-F2A6A7A0808A}" type="presParOf" srcId="{98C56C6D-4900-41FA-B820-9F4189423E0F}" destId="{FA6E35DE-5697-4A97-8519-683472E613A2}" srcOrd="2" destOrd="0" presId="urn:microsoft.com/office/officeart/2005/8/layout/process2"/>
    <dgm:cxn modelId="{F615186F-F035-4BD2-8751-55C6C1C5EEE6}" type="presParOf" srcId="{98C56C6D-4900-41FA-B820-9F4189423E0F}" destId="{A6C76963-B760-4CA0-BF21-7E95F003DFBF}" srcOrd="3" destOrd="0" presId="urn:microsoft.com/office/officeart/2005/8/layout/process2"/>
    <dgm:cxn modelId="{05B2EF5E-9588-48A8-AC87-4C8C76A38248}" type="presParOf" srcId="{A6C76963-B760-4CA0-BF21-7E95F003DFBF}" destId="{D77DD9ED-0E4F-4A11-99D5-F365BE061514}" srcOrd="0" destOrd="0" presId="urn:microsoft.com/office/officeart/2005/8/layout/process2"/>
    <dgm:cxn modelId="{7740E997-ED38-497D-AF72-F390542EB3A3}" type="presParOf" srcId="{98C56C6D-4900-41FA-B820-9F4189423E0F}" destId="{9C3C0675-9AB1-4033-BD2A-61F0FA300940}" srcOrd="4" destOrd="0" presId="urn:microsoft.com/office/officeart/2005/8/layout/process2"/>
    <dgm:cxn modelId="{7F7D7856-1603-4C94-8C6E-8C8F17B5DD5A}" type="presParOf" srcId="{98C56C6D-4900-41FA-B820-9F4189423E0F}" destId="{FA8C72E3-0D20-49D3-800C-F5C196A9C0A0}" srcOrd="5" destOrd="0" presId="urn:microsoft.com/office/officeart/2005/8/layout/process2"/>
    <dgm:cxn modelId="{8D47CB4B-55B3-4A1B-B5F7-CCBCDC58F95D}" type="presParOf" srcId="{FA8C72E3-0D20-49D3-800C-F5C196A9C0A0}" destId="{7F126199-E5FE-4D51-B1EC-D915EAF313F4}" srcOrd="0" destOrd="0" presId="urn:microsoft.com/office/officeart/2005/8/layout/process2"/>
    <dgm:cxn modelId="{940A7C16-2FC2-468A-BF9D-12CC39E58E2F}" type="presParOf" srcId="{98C56C6D-4900-41FA-B820-9F4189423E0F}" destId="{247D6581-FE52-4AA8-9DF1-ADB60D0B49D1}" srcOrd="6" destOrd="0" presId="urn:microsoft.com/office/officeart/2005/8/layout/process2"/>
    <dgm:cxn modelId="{21AE6F0D-E1F2-4C22-B83F-09774F8A869D}" type="presParOf" srcId="{98C56C6D-4900-41FA-B820-9F4189423E0F}" destId="{4B1EEB38-C93B-470F-8E7A-4C2D93E5AEA0}" srcOrd="7" destOrd="0" presId="urn:microsoft.com/office/officeart/2005/8/layout/process2"/>
    <dgm:cxn modelId="{4DD09C60-7AB2-4D82-8101-E957B300CB61}" type="presParOf" srcId="{4B1EEB38-C93B-470F-8E7A-4C2D93E5AEA0}" destId="{D2CD03F5-B55D-4318-B1EE-EC2AC808F91B}" srcOrd="0" destOrd="0" presId="urn:microsoft.com/office/officeart/2005/8/layout/process2"/>
    <dgm:cxn modelId="{937E88DB-05FF-4D92-BD13-7CB6035CEEDE}" type="presParOf" srcId="{98C56C6D-4900-41FA-B820-9F4189423E0F}" destId="{FE9DF014-F0D5-44EE-90DB-AFBCA74A6D7C}" srcOrd="8" destOrd="0" presId="urn:microsoft.com/office/officeart/2005/8/layout/process2"/>
    <dgm:cxn modelId="{0D94220D-EF3D-460D-9B46-0A2BB4333F41}" type="presParOf" srcId="{98C56C6D-4900-41FA-B820-9F4189423E0F}" destId="{C091C81E-2473-4929-A5CD-9E54D634A5D9}" srcOrd="9" destOrd="0" presId="urn:microsoft.com/office/officeart/2005/8/layout/process2"/>
    <dgm:cxn modelId="{E0EBAC1A-BC76-4C82-9191-80E5ADFE9862}" type="presParOf" srcId="{C091C81E-2473-4929-A5CD-9E54D634A5D9}" destId="{1A81E2B6-E876-4A8D-8FBA-FCF0CA63A222}" srcOrd="0" destOrd="0" presId="urn:microsoft.com/office/officeart/2005/8/layout/process2"/>
    <dgm:cxn modelId="{F8467061-D3BB-4C0B-90FA-D8DFB1B07E95}" type="presParOf" srcId="{98C56C6D-4900-41FA-B820-9F4189423E0F}" destId="{8FA25C8C-5C7D-4234-989C-74024BDD9BC2}" srcOrd="10" destOrd="0" presId="urn:microsoft.com/office/officeart/2005/8/layout/process2"/>
    <dgm:cxn modelId="{6D0F5C24-0A81-4255-ABA5-3B0A72145418}" type="presParOf" srcId="{98C56C6D-4900-41FA-B820-9F4189423E0F}" destId="{E0C208AF-9238-4A57-BC9D-76C4BC7EDD91}" srcOrd="11" destOrd="0" presId="urn:microsoft.com/office/officeart/2005/8/layout/process2"/>
    <dgm:cxn modelId="{2ECF5441-0EFC-400A-AA8F-CF4C982135E1}" type="presParOf" srcId="{E0C208AF-9238-4A57-BC9D-76C4BC7EDD91}" destId="{1538D0A8-7853-438E-9675-434C3A17608A}" srcOrd="0" destOrd="0" presId="urn:microsoft.com/office/officeart/2005/8/layout/process2"/>
    <dgm:cxn modelId="{50A71D86-2405-4A84-B6D3-DBC20E7A2303}" type="presParOf" srcId="{98C56C6D-4900-41FA-B820-9F4189423E0F}" destId="{AEC9CDE0-5A63-45AF-9EC8-78A09640D208}" srcOrd="12" destOrd="0" presId="urn:microsoft.com/office/officeart/2005/8/layout/process2"/>
    <dgm:cxn modelId="{22FD8379-EE27-4987-B03F-1EA67D7F785E}" type="presParOf" srcId="{98C56C6D-4900-41FA-B820-9F4189423E0F}" destId="{C040A3A7-01BC-4393-A28B-490E27A0D5D9}" srcOrd="13" destOrd="0" presId="urn:microsoft.com/office/officeart/2005/8/layout/process2"/>
    <dgm:cxn modelId="{2CE70527-7F7A-4F88-B404-B429DF1810B2}" type="presParOf" srcId="{C040A3A7-01BC-4393-A28B-490E27A0D5D9}" destId="{BD43A99B-99DE-4AC8-9317-83198F40C088}" srcOrd="0" destOrd="0" presId="urn:microsoft.com/office/officeart/2005/8/layout/process2"/>
    <dgm:cxn modelId="{8C91A461-E747-4EE2-8749-08FDF8F438E1}" type="presParOf" srcId="{98C56C6D-4900-41FA-B820-9F4189423E0F}" destId="{86C0801A-6E78-4D13-A840-D0A8DFAB006D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F973D-1CE3-4581-86B4-AC2602EB198C}">
      <dsp:nvSpPr>
        <dsp:cNvPr id="0" name=""/>
        <dsp:cNvSpPr/>
      </dsp:nvSpPr>
      <dsp:spPr>
        <a:xfrm>
          <a:off x="1558021" y="1281"/>
          <a:ext cx="2695904" cy="4563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 err="1"/>
            <a:t>Skills</a:t>
          </a:r>
          <a:r>
            <a:rPr lang="fr-FR" sz="900" b="1" kern="1200" dirty="0"/>
            <a:t> </a:t>
          </a:r>
          <a:r>
            <a:rPr lang="fr-FR" sz="900" b="1" kern="1200" dirty="0" err="1"/>
            <a:t>diagnosis</a:t>
          </a:r>
          <a:endParaRPr lang="fr-FR" sz="900" b="1" kern="1200" dirty="0"/>
        </a:p>
      </dsp:txBody>
      <dsp:txXfrm>
        <a:off x="1571386" y="14646"/>
        <a:ext cx="2669174" cy="429581"/>
      </dsp:txXfrm>
    </dsp:sp>
    <dsp:sp modelId="{459A7A8B-E05F-4553-B4EB-6D3EC632EEB8}">
      <dsp:nvSpPr>
        <dsp:cNvPr id="0" name=""/>
        <dsp:cNvSpPr/>
      </dsp:nvSpPr>
      <dsp:spPr>
        <a:xfrm rot="5400000">
          <a:off x="2820415" y="469000"/>
          <a:ext cx="171116" cy="2053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b="1" kern="1200"/>
        </a:p>
      </dsp:txBody>
      <dsp:txXfrm rot="-5400000">
        <a:off x="2844372" y="486112"/>
        <a:ext cx="123204" cy="119781"/>
      </dsp:txXfrm>
    </dsp:sp>
    <dsp:sp modelId="{FA6E35DE-5697-4A97-8519-683472E613A2}">
      <dsp:nvSpPr>
        <dsp:cNvPr id="0" name=""/>
        <dsp:cNvSpPr/>
      </dsp:nvSpPr>
      <dsp:spPr>
        <a:xfrm>
          <a:off x="1558021" y="685748"/>
          <a:ext cx="2695904" cy="456311"/>
        </a:xfrm>
        <a:prstGeom prst="roundRect">
          <a:avLst>
            <a:gd name="adj" fmla="val 10000"/>
          </a:avLst>
        </a:prstGeom>
        <a:solidFill>
          <a:schemeClr val="accent3">
            <a:hueOff val="387228"/>
            <a:satOff val="14286"/>
            <a:lumOff val="-2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Collective agreement - </a:t>
          </a:r>
          <a:r>
            <a:rPr lang="fr-FR" sz="900" b="1" kern="1200" dirty="0" err="1"/>
            <a:t>temporary</a:t>
          </a:r>
          <a:r>
            <a:rPr lang="fr-FR" sz="900" b="1" kern="1200" dirty="0"/>
            <a:t> </a:t>
          </a:r>
          <a:r>
            <a:rPr lang="fr-FR" sz="900" b="1" kern="1200" dirty="0" err="1"/>
            <a:t>employment</a:t>
          </a:r>
          <a:r>
            <a:rPr lang="fr-FR" sz="900" b="1" kern="1200" dirty="0"/>
            <a:t> </a:t>
          </a:r>
          <a:r>
            <a:rPr lang="fr-FR" sz="900" b="1" kern="1200" dirty="0" err="1"/>
            <a:t>agency</a:t>
          </a:r>
          <a:r>
            <a:rPr lang="fr-FR" sz="900" b="1" kern="1200" dirty="0"/>
            <a:t> - </a:t>
          </a:r>
          <a:r>
            <a:rPr lang="fr-FR" sz="900" b="1" kern="1200" dirty="0" err="1"/>
            <a:t>employment</a:t>
          </a:r>
          <a:r>
            <a:rPr lang="fr-FR" sz="900" b="1" kern="1200" dirty="0"/>
            <a:t> </a:t>
          </a:r>
          <a:r>
            <a:rPr lang="fr-FR" sz="900" b="1" kern="1200" dirty="0" err="1"/>
            <a:t>actors</a:t>
          </a:r>
          <a:endParaRPr lang="fr-FR" sz="900" b="1" kern="1200" dirty="0"/>
        </a:p>
      </dsp:txBody>
      <dsp:txXfrm>
        <a:off x="1571386" y="699113"/>
        <a:ext cx="2669174" cy="429581"/>
      </dsp:txXfrm>
    </dsp:sp>
    <dsp:sp modelId="{A6C76963-B760-4CA0-BF21-7E95F003DFBF}">
      <dsp:nvSpPr>
        <dsp:cNvPr id="0" name=""/>
        <dsp:cNvSpPr/>
      </dsp:nvSpPr>
      <dsp:spPr>
        <a:xfrm rot="5400000">
          <a:off x="2820415" y="1153467"/>
          <a:ext cx="171116" cy="2053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b="1" kern="1200"/>
        </a:p>
      </dsp:txBody>
      <dsp:txXfrm rot="-5400000">
        <a:off x="2844372" y="1170579"/>
        <a:ext cx="123204" cy="119781"/>
      </dsp:txXfrm>
    </dsp:sp>
    <dsp:sp modelId="{9C3C0675-9AB1-4033-BD2A-61F0FA300940}">
      <dsp:nvSpPr>
        <dsp:cNvPr id="0" name=""/>
        <dsp:cNvSpPr/>
      </dsp:nvSpPr>
      <dsp:spPr>
        <a:xfrm>
          <a:off x="1558021" y="1370215"/>
          <a:ext cx="2695904" cy="456311"/>
        </a:xfrm>
        <a:prstGeom prst="roundRect">
          <a:avLst>
            <a:gd name="adj" fmla="val 10000"/>
          </a:avLst>
        </a:prstGeom>
        <a:solidFill>
          <a:schemeClr val="accent3">
            <a:hueOff val="774457"/>
            <a:satOff val="28571"/>
            <a:lumOff val="-4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Training </a:t>
          </a:r>
          <a:r>
            <a:rPr lang="fr-FR" sz="900" b="1" kern="1200" dirty="0" err="1"/>
            <a:t>path</a:t>
          </a:r>
          <a:r>
            <a:rPr lang="fr-FR" sz="900" b="1" kern="1200" dirty="0"/>
            <a:t> construction</a:t>
          </a:r>
        </a:p>
      </dsp:txBody>
      <dsp:txXfrm>
        <a:off x="1571386" y="1383580"/>
        <a:ext cx="2669174" cy="429581"/>
      </dsp:txXfrm>
    </dsp:sp>
    <dsp:sp modelId="{FA8C72E3-0D20-49D3-800C-F5C196A9C0A0}">
      <dsp:nvSpPr>
        <dsp:cNvPr id="0" name=""/>
        <dsp:cNvSpPr/>
      </dsp:nvSpPr>
      <dsp:spPr>
        <a:xfrm rot="5400000">
          <a:off x="2820415" y="1837934"/>
          <a:ext cx="171116" cy="2053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b="1" kern="1200"/>
        </a:p>
      </dsp:txBody>
      <dsp:txXfrm rot="-5400000">
        <a:off x="2844372" y="1855046"/>
        <a:ext cx="123204" cy="119781"/>
      </dsp:txXfrm>
    </dsp:sp>
    <dsp:sp modelId="{247D6581-FE52-4AA8-9DF1-ADB60D0B49D1}">
      <dsp:nvSpPr>
        <dsp:cNvPr id="0" name=""/>
        <dsp:cNvSpPr/>
      </dsp:nvSpPr>
      <dsp:spPr>
        <a:xfrm>
          <a:off x="1558021" y="2054682"/>
          <a:ext cx="2695904" cy="456311"/>
        </a:xfrm>
        <a:prstGeom prst="roundRect">
          <a:avLst>
            <a:gd name="adj" fmla="val 10000"/>
          </a:avLst>
        </a:prstGeom>
        <a:solidFill>
          <a:schemeClr val="accent3">
            <a:hueOff val="1161685"/>
            <a:satOff val="42857"/>
            <a:lumOff val="-6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 err="1"/>
            <a:t>Choice</a:t>
          </a:r>
          <a:r>
            <a:rPr lang="fr-FR" sz="900" b="1" kern="1200" dirty="0"/>
            <a:t> of </a:t>
          </a:r>
          <a:r>
            <a:rPr lang="fr-FR" sz="900" b="1" kern="1200" dirty="0" err="1"/>
            <a:t>financing</a:t>
          </a:r>
          <a:r>
            <a:rPr lang="fr-FR" sz="900" b="1" kern="1200" dirty="0"/>
            <a:t> </a:t>
          </a:r>
          <a:r>
            <a:rPr lang="fr-FR" sz="900" b="1" kern="1200" dirty="0" err="1"/>
            <a:t>schemes</a:t>
          </a:r>
          <a:endParaRPr lang="fr-FR" sz="900" b="1" kern="1200" dirty="0"/>
        </a:p>
      </dsp:txBody>
      <dsp:txXfrm>
        <a:off x="1571386" y="2068047"/>
        <a:ext cx="2669174" cy="429581"/>
      </dsp:txXfrm>
    </dsp:sp>
    <dsp:sp modelId="{4B1EEB38-C93B-470F-8E7A-4C2D93E5AEA0}">
      <dsp:nvSpPr>
        <dsp:cNvPr id="0" name=""/>
        <dsp:cNvSpPr/>
      </dsp:nvSpPr>
      <dsp:spPr>
        <a:xfrm rot="5400000">
          <a:off x="2820415" y="2522400"/>
          <a:ext cx="171116" cy="2053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b="1" kern="1200"/>
        </a:p>
      </dsp:txBody>
      <dsp:txXfrm rot="-5400000">
        <a:off x="2844372" y="2539512"/>
        <a:ext cx="123204" cy="119781"/>
      </dsp:txXfrm>
    </dsp:sp>
    <dsp:sp modelId="{FE9DF014-F0D5-44EE-90DB-AFBCA74A6D7C}">
      <dsp:nvSpPr>
        <dsp:cNvPr id="0" name=""/>
        <dsp:cNvSpPr/>
      </dsp:nvSpPr>
      <dsp:spPr>
        <a:xfrm>
          <a:off x="1558021" y="2739148"/>
          <a:ext cx="2695904" cy="456311"/>
        </a:xfrm>
        <a:prstGeom prst="roundRect">
          <a:avLst>
            <a:gd name="adj" fmla="val 10000"/>
          </a:avLst>
        </a:prstGeom>
        <a:solidFill>
          <a:schemeClr val="accent3">
            <a:hueOff val="1548914"/>
            <a:satOff val="57143"/>
            <a:lumOff val="-84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 err="1"/>
            <a:t>choice</a:t>
          </a:r>
          <a:r>
            <a:rPr lang="fr-FR" sz="900" b="1" kern="1200" dirty="0"/>
            <a:t> of training provider</a:t>
          </a:r>
        </a:p>
      </dsp:txBody>
      <dsp:txXfrm>
        <a:off x="1571386" y="2752513"/>
        <a:ext cx="2669174" cy="429581"/>
      </dsp:txXfrm>
    </dsp:sp>
    <dsp:sp modelId="{C091C81E-2473-4929-A5CD-9E54D634A5D9}">
      <dsp:nvSpPr>
        <dsp:cNvPr id="0" name=""/>
        <dsp:cNvSpPr/>
      </dsp:nvSpPr>
      <dsp:spPr>
        <a:xfrm rot="5400000">
          <a:off x="2820415" y="3206867"/>
          <a:ext cx="171116" cy="2053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b="1" kern="1200"/>
        </a:p>
      </dsp:txBody>
      <dsp:txXfrm rot="-5400000">
        <a:off x="2844372" y="3223979"/>
        <a:ext cx="123204" cy="119781"/>
      </dsp:txXfrm>
    </dsp:sp>
    <dsp:sp modelId="{8FA25C8C-5C7D-4234-989C-74024BDD9BC2}">
      <dsp:nvSpPr>
        <dsp:cNvPr id="0" name=""/>
        <dsp:cNvSpPr/>
      </dsp:nvSpPr>
      <dsp:spPr>
        <a:xfrm>
          <a:off x="1558021" y="3423615"/>
          <a:ext cx="2695904" cy="456311"/>
        </a:xfrm>
        <a:prstGeom prst="roundRect">
          <a:avLst>
            <a:gd name="adj" fmla="val 10000"/>
          </a:avLst>
        </a:prstGeom>
        <a:solidFill>
          <a:schemeClr val="accent3">
            <a:hueOff val="1936142"/>
            <a:satOff val="71429"/>
            <a:lumOff val="-10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Recruitment</a:t>
          </a:r>
        </a:p>
      </dsp:txBody>
      <dsp:txXfrm>
        <a:off x="1571386" y="3436980"/>
        <a:ext cx="2669174" cy="429581"/>
      </dsp:txXfrm>
    </dsp:sp>
    <dsp:sp modelId="{E0C208AF-9238-4A57-BC9D-76C4BC7EDD91}">
      <dsp:nvSpPr>
        <dsp:cNvPr id="0" name=""/>
        <dsp:cNvSpPr/>
      </dsp:nvSpPr>
      <dsp:spPr>
        <a:xfrm rot="5400000">
          <a:off x="2820415" y="3891334"/>
          <a:ext cx="171116" cy="2053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b="1" kern="1200"/>
        </a:p>
      </dsp:txBody>
      <dsp:txXfrm rot="-5400000">
        <a:off x="2844372" y="3908446"/>
        <a:ext cx="123204" cy="119781"/>
      </dsp:txXfrm>
    </dsp:sp>
    <dsp:sp modelId="{AEC9CDE0-5A63-45AF-9EC8-78A09640D208}">
      <dsp:nvSpPr>
        <dsp:cNvPr id="0" name=""/>
        <dsp:cNvSpPr/>
      </dsp:nvSpPr>
      <dsp:spPr>
        <a:xfrm>
          <a:off x="1558021" y="4108082"/>
          <a:ext cx="2695904" cy="456311"/>
        </a:xfrm>
        <a:prstGeom prst="roundRect">
          <a:avLst>
            <a:gd name="adj" fmla="val 10000"/>
          </a:avLst>
        </a:prstGeom>
        <a:solidFill>
          <a:schemeClr val="accent3">
            <a:hueOff val="2323371"/>
            <a:satOff val="85714"/>
            <a:lumOff val="-126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Training</a:t>
          </a:r>
        </a:p>
      </dsp:txBody>
      <dsp:txXfrm>
        <a:off x="1571386" y="4121447"/>
        <a:ext cx="2669174" cy="429581"/>
      </dsp:txXfrm>
    </dsp:sp>
    <dsp:sp modelId="{C040A3A7-01BC-4393-A28B-490E27A0D5D9}">
      <dsp:nvSpPr>
        <dsp:cNvPr id="0" name=""/>
        <dsp:cNvSpPr/>
      </dsp:nvSpPr>
      <dsp:spPr>
        <a:xfrm rot="5400000">
          <a:off x="2820415" y="4575801"/>
          <a:ext cx="171116" cy="2053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b="1" kern="1200"/>
        </a:p>
      </dsp:txBody>
      <dsp:txXfrm rot="-5400000">
        <a:off x="2844372" y="4592913"/>
        <a:ext cx="123204" cy="119781"/>
      </dsp:txXfrm>
    </dsp:sp>
    <dsp:sp modelId="{86C0801A-6E78-4D13-A840-D0A8DFAB006D}">
      <dsp:nvSpPr>
        <dsp:cNvPr id="0" name=""/>
        <dsp:cNvSpPr/>
      </dsp:nvSpPr>
      <dsp:spPr>
        <a:xfrm>
          <a:off x="1558021" y="4792549"/>
          <a:ext cx="2695904" cy="456311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Jobs</a:t>
          </a:r>
        </a:p>
      </dsp:txBody>
      <dsp:txXfrm>
        <a:off x="1571386" y="4805914"/>
        <a:ext cx="2669174" cy="429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3F4DE4F-80F6-BF8E-BD61-DC27E923C5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C19E28-EFD1-842F-5F03-57042B5FD2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C805-F186-4FF5-AEEC-7EB5EFE9CFF8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73772F-EE0E-801E-49E4-4973A37D54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F644DF-2151-E188-34A7-B4201DA87F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290FC-B271-478A-8739-4E456DBFE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702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D33474B-30CD-865D-F6DE-521FBD1FE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C2F2F9-FE24-C978-B2CE-C16848E9318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DA322E0-5298-4700-A539-3045AB5B3707}" type="datetimeFigureOut">
              <a:rPr lang="fr-FR"/>
              <a:pPr>
                <a:defRPr/>
              </a:pPr>
              <a:t>09/06/2024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B4461BA8-1B82-165B-CC14-58DA070691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BDD78372-6FFD-879E-1333-3FD194946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FEFA63-2D43-9EC9-518B-9785D80D56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0E1773-F983-7EC3-D9D4-928246D6B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BA5FF6-EBAC-45D1-9D22-C9EFBB37C5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E27D1F-DF08-1D80-34FF-8A2F9F1F3540}"/>
              </a:ext>
            </a:extLst>
          </p:cNvPr>
          <p:cNvSpPr/>
          <p:nvPr userDrawn="1"/>
        </p:nvSpPr>
        <p:spPr>
          <a:xfrm>
            <a:off x="0" y="6130"/>
            <a:ext cx="12192000" cy="6858000"/>
          </a:xfrm>
          <a:prstGeom prst="rect">
            <a:avLst/>
          </a:prstGeom>
          <a:solidFill>
            <a:srgbClr val="382F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5D13F43-9F68-12E1-CBCA-9A96C1B08E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2078" y="321726"/>
            <a:ext cx="1159631" cy="952261"/>
          </a:xfrm>
          <a:prstGeom prst="rect">
            <a:avLst/>
          </a:prstGeom>
        </p:spPr>
      </p:pic>
      <p:sp>
        <p:nvSpPr>
          <p:cNvPr id="8" name="Espace réservé du texte 30">
            <a:extLst>
              <a:ext uri="{FF2B5EF4-FFF2-40B4-BE49-F238E27FC236}">
                <a16:creationId xmlns:a16="http://schemas.microsoft.com/office/drawing/2014/main" id="{28D88061-8ED9-CD5E-DC6B-581CC8A64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3681" y="2445401"/>
            <a:ext cx="3974977" cy="12695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5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0"/>
            <a:r>
              <a:rPr lang="fr-FR" dirty="0"/>
              <a:t>sur 2 lignes</a:t>
            </a:r>
            <a:endParaRPr dirty="0"/>
          </a:p>
        </p:txBody>
      </p:sp>
      <p:sp>
        <p:nvSpPr>
          <p:cNvPr id="10" name="Espace réservé du texte 30">
            <a:extLst>
              <a:ext uri="{FF2B5EF4-FFF2-40B4-BE49-F238E27FC236}">
                <a16:creationId xmlns:a16="http://schemas.microsoft.com/office/drawing/2014/main" id="{597E871C-1DC3-4031-FB70-3EBBDFBDC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3681" y="3996021"/>
            <a:ext cx="3974977" cy="263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Sous titre</a:t>
            </a:r>
            <a:endParaRPr dirty="0"/>
          </a:p>
        </p:txBody>
      </p:sp>
      <p:sp>
        <p:nvSpPr>
          <p:cNvPr id="12" name="Espace réservé du texte 30">
            <a:extLst>
              <a:ext uri="{FF2B5EF4-FFF2-40B4-BE49-F238E27FC236}">
                <a16:creationId xmlns:a16="http://schemas.microsoft.com/office/drawing/2014/main" id="{0CCDF664-A999-8A59-4A7D-09D907A6BA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3681" y="4698386"/>
            <a:ext cx="3974977" cy="263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Date</a:t>
            </a:r>
            <a:endParaRPr dirty="0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91BF9D5E-E4D0-DF36-BA73-F88A98E20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798658" y="-1704390"/>
            <a:ext cx="10329841" cy="1032984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905A5BAA-B07E-B54B-82D3-711D2275584C}"/>
              </a:ext>
            </a:extLst>
          </p:cNvPr>
          <p:cNvGrpSpPr/>
          <p:nvPr userDrawn="1"/>
        </p:nvGrpSpPr>
        <p:grpSpPr>
          <a:xfrm>
            <a:off x="1481709" y="6001389"/>
            <a:ext cx="3910567" cy="415362"/>
            <a:chOff x="2843784" y="1034757"/>
            <a:chExt cx="3910567" cy="43088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C0B3FE5-6337-E046-898A-8F7331852CC3}"/>
                </a:ext>
              </a:extLst>
            </p:cNvPr>
            <p:cNvSpPr txBox="1"/>
            <p:nvPr/>
          </p:nvSpPr>
          <p:spPr>
            <a:xfrm>
              <a:off x="3005311" y="1034757"/>
              <a:ext cx="37490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>
                  <a:solidFill>
                    <a:srgbClr val="FF5200"/>
                  </a:solidFill>
                  <a:latin typeface="Poppins" pitchFamily="2" charset="77"/>
                  <a:cs typeface="Poppins" pitchFamily="2" charset="77"/>
                </a:rPr>
                <a:t>Engagé</a:t>
              </a:r>
              <a:r>
                <a:rPr lang="fr-FR" sz="1100" dirty="0">
                  <a:latin typeface="Poppins" pitchFamily="2" charset="77"/>
                  <a:cs typeface="Poppins" pitchFamily="2" charset="77"/>
                </a:rPr>
                <a:t> </a:t>
              </a:r>
              <a:r>
                <a:rPr lang="fr-FR" sz="11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pour l’emploi intérimaire</a:t>
              </a:r>
            </a:p>
            <a:p>
              <a:r>
                <a:rPr lang="fr-FR" sz="1100" b="1" kern="1200" dirty="0" err="1">
                  <a:solidFill>
                    <a:srgbClr val="FF5200"/>
                  </a:solidFill>
                  <a:latin typeface="Poppins" pitchFamily="2" charset="77"/>
                  <a:ea typeface="+mn-ea"/>
                  <a:cs typeface="Poppins" pitchFamily="2" charset="77"/>
                </a:rPr>
                <a:t>Committed</a:t>
              </a:r>
              <a:r>
                <a:rPr lang="fr-FR" sz="11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to jobs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41CD037-978F-1D4B-A9EF-C93BCBD9D116}"/>
                </a:ext>
              </a:extLst>
            </p:cNvPr>
            <p:cNvSpPr/>
            <p:nvPr/>
          </p:nvSpPr>
          <p:spPr>
            <a:xfrm>
              <a:off x="2843784" y="1261872"/>
              <a:ext cx="180000" cy="180000"/>
            </a:xfrm>
            <a:prstGeom prst="ellipse">
              <a:avLst/>
            </a:prstGeom>
            <a:solidFill>
              <a:srgbClr val="FF5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b="1" dirty="0"/>
                <a:t>#</a:t>
              </a:r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8A7B8200-1946-7642-32D2-8BB8C2825C1B}"/>
              </a:ext>
            </a:extLst>
          </p:cNvPr>
          <p:cNvSpPr/>
          <p:nvPr/>
        </p:nvSpPr>
        <p:spPr>
          <a:xfrm>
            <a:off x="1468671" y="6014883"/>
            <a:ext cx="180000" cy="180000"/>
          </a:xfrm>
          <a:prstGeom prst="ellipse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59019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19" userDrawn="1">
          <p15:clr>
            <a:srgbClr val="FBAE40"/>
          </p15:clr>
        </p15:guide>
        <p15:guide id="3" orient="horz" pos="4201" userDrawn="1">
          <p15:clr>
            <a:srgbClr val="FBAE40"/>
          </p15:clr>
        </p15:guide>
        <p15:guide id="4" pos="211" userDrawn="1">
          <p15:clr>
            <a:srgbClr val="FBAE40"/>
          </p15:clr>
        </p15:guide>
        <p15:guide id="5" pos="746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118942-C84E-2A48-0DDC-DC089387F7CA}"/>
              </a:ext>
            </a:extLst>
          </p:cNvPr>
          <p:cNvSpPr/>
          <p:nvPr userDrawn="1"/>
        </p:nvSpPr>
        <p:spPr>
          <a:xfrm>
            <a:off x="9017878" y="0"/>
            <a:ext cx="3169920" cy="6858000"/>
          </a:xfrm>
          <a:prstGeom prst="rect">
            <a:avLst/>
          </a:prstGeom>
          <a:solidFill>
            <a:srgbClr val="382F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30">
            <a:extLst>
              <a:ext uri="{FF2B5EF4-FFF2-40B4-BE49-F238E27FC236}">
                <a16:creationId xmlns:a16="http://schemas.microsoft.com/office/drawing/2014/main" id="{CD57D390-0189-D4D4-B826-FFB03C171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126" y="509471"/>
            <a:ext cx="636891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  <p:sp>
        <p:nvSpPr>
          <p:cNvPr id="10" name="Espace réservé du texte 30">
            <a:extLst>
              <a:ext uri="{FF2B5EF4-FFF2-40B4-BE49-F238E27FC236}">
                <a16:creationId xmlns:a16="http://schemas.microsoft.com/office/drawing/2014/main" id="{82CB9C41-183E-EDD3-0EC4-DAE240AB65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126" y="1112672"/>
            <a:ext cx="6368914" cy="469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Sous titre</a:t>
            </a:r>
            <a:endParaRPr dirty="0"/>
          </a:p>
        </p:txBody>
      </p:sp>
      <p:sp>
        <p:nvSpPr>
          <p:cNvPr id="11" name="Espace réservé du texte 30">
            <a:extLst>
              <a:ext uri="{FF2B5EF4-FFF2-40B4-BE49-F238E27FC236}">
                <a16:creationId xmlns:a16="http://schemas.microsoft.com/office/drawing/2014/main" id="{5B553B88-2040-8622-03A2-8CE7B4C2C0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125" y="2132332"/>
            <a:ext cx="5286875" cy="3612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2pPr>
          </a:lstStyle>
          <a:p>
            <a:pPr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Texte simple sur une colonne</a:t>
            </a:r>
          </a:p>
          <a:p>
            <a:pPr marL="285750" indent="-285750">
              <a:buClr>
                <a:srgbClr val="FF5200"/>
              </a:buClr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Premier niveau</a:t>
            </a:r>
          </a:p>
          <a:p>
            <a:pPr marL="800100" lvl="1" indent="-285750"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Deuxième niveau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8A06CDC-042E-4C45-B423-3BEBF2AFD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1583" y="6041045"/>
            <a:ext cx="852988" cy="70045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C4D61270-CCFC-5546-A8DD-A7A7FC2300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2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30">
            <a:extLst>
              <a:ext uri="{FF2B5EF4-FFF2-40B4-BE49-F238E27FC236}">
                <a16:creationId xmlns:a16="http://schemas.microsoft.com/office/drawing/2014/main" id="{CD57D390-0189-D4D4-B826-FFB03C171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126" y="509471"/>
            <a:ext cx="6858000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  <p:sp>
        <p:nvSpPr>
          <p:cNvPr id="10" name="Espace réservé du texte 30">
            <a:extLst>
              <a:ext uri="{FF2B5EF4-FFF2-40B4-BE49-F238E27FC236}">
                <a16:creationId xmlns:a16="http://schemas.microsoft.com/office/drawing/2014/main" id="{82CB9C41-183E-EDD3-0EC4-DAE240AB65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126" y="1112672"/>
            <a:ext cx="6858000" cy="469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Sous titre</a:t>
            </a:r>
            <a:endParaRPr dirty="0"/>
          </a:p>
        </p:txBody>
      </p:sp>
      <p:sp>
        <p:nvSpPr>
          <p:cNvPr id="11" name="Espace réservé du texte 30">
            <a:extLst>
              <a:ext uri="{FF2B5EF4-FFF2-40B4-BE49-F238E27FC236}">
                <a16:creationId xmlns:a16="http://schemas.microsoft.com/office/drawing/2014/main" id="{5B553B88-2040-8622-03A2-8CE7B4C2C0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125" y="2132332"/>
            <a:ext cx="10362453" cy="20739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2pPr>
          </a:lstStyle>
          <a:p>
            <a:pPr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Texte simple sur une colonne</a:t>
            </a:r>
          </a:p>
          <a:p>
            <a:pPr marL="285750" indent="-285750">
              <a:buClr>
                <a:srgbClr val="FF5200"/>
              </a:buClr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Premier niveau</a:t>
            </a:r>
          </a:p>
          <a:p>
            <a:pPr marL="800100" lvl="1" indent="-285750"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Deuxième niveau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7EB0515-AFE0-ACAC-3BDD-F28C0A843FE2}"/>
              </a:ext>
            </a:extLst>
          </p:cNvPr>
          <p:cNvSpPr/>
          <p:nvPr userDrawn="1"/>
        </p:nvSpPr>
        <p:spPr>
          <a:xfrm>
            <a:off x="809128" y="4531110"/>
            <a:ext cx="10362453" cy="1154030"/>
          </a:xfrm>
          <a:prstGeom prst="roundRect">
            <a:avLst/>
          </a:prstGeom>
          <a:solidFill>
            <a:srgbClr val="AFC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5200"/>
              </a:solidFill>
            </a:endParaRPr>
          </a:p>
        </p:txBody>
      </p:sp>
      <p:sp>
        <p:nvSpPr>
          <p:cNvPr id="12" name="Espace réservé du texte 30">
            <a:extLst>
              <a:ext uri="{FF2B5EF4-FFF2-40B4-BE49-F238E27FC236}">
                <a16:creationId xmlns:a16="http://schemas.microsoft.com/office/drawing/2014/main" id="{3902FE36-B5AC-23DF-72B7-EECD630667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47554" y="4727506"/>
            <a:ext cx="6858000" cy="2873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  <p:sp>
        <p:nvSpPr>
          <p:cNvPr id="13" name="Espace réservé du texte 30">
            <a:extLst>
              <a:ext uri="{FF2B5EF4-FFF2-40B4-BE49-F238E27FC236}">
                <a16:creationId xmlns:a16="http://schemas.microsoft.com/office/drawing/2014/main" id="{36D956DA-CC65-D89E-DEC9-D3EA324C4D8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7554" y="5078026"/>
            <a:ext cx="6858000" cy="2873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Texte</a:t>
            </a:r>
            <a:endParaRPr dirty="0"/>
          </a:p>
        </p:txBody>
      </p:sp>
      <p:sp>
        <p:nvSpPr>
          <p:cNvPr id="14" name="Espace réservé pour une image  22">
            <a:extLst>
              <a:ext uri="{FF2B5EF4-FFF2-40B4-BE49-F238E27FC236}">
                <a16:creationId xmlns:a16="http://schemas.microsoft.com/office/drawing/2014/main" id="{BC9C119B-A488-EA1F-4CFE-49229133529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109610" y="4689393"/>
            <a:ext cx="837463" cy="8374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061C16EC-BFAB-164E-9FD6-6D25D653F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1583" y="6041044"/>
            <a:ext cx="852988" cy="700455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9A1693E3-0435-A84D-AD92-321D1C20FE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6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30">
            <a:extLst>
              <a:ext uri="{FF2B5EF4-FFF2-40B4-BE49-F238E27FC236}">
                <a16:creationId xmlns:a16="http://schemas.microsoft.com/office/drawing/2014/main" id="{22E912F8-799D-AB31-D717-4BB1B4D320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126" y="509471"/>
            <a:ext cx="6858000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  <p:sp>
        <p:nvSpPr>
          <p:cNvPr id="9" name="Espace réservé du texte 30">
            <a:extLst>
              <a:ext uri="{FF2B5EF4-FFF2-40B4-BE49-F238E27FC236}">
                <a16:creationId xmlns:a16="http://schemas.microsoft.com/office/drawing/2014/main" id="{DCA8FBAF-68BF-74DA-1020-4755E71E6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126" y="1112672"/>
            <a:ext cx="6858000" cy="469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Sous titre</a:t>
            </a:r>
            <a:endParaRPr dirty="0"/>
          </a:p>
        </p:txBody>
      </p:sp>
      <p:sp>
        <p:nvSpPr>
          <p:cNvPr id="11" name="Espace réservé du texte 30">
            <a:extLst>
              <a:ext uri="{FF2B5EF4-FFF2-40B4-BE49-F238E27FC236}">
                <a16:creationId xmlns:a16="http://schemas.microsoft.com/office/drawing/2014/main" id="{A2E590EA-E4FC-370C-8C06-0476AE82EA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125" y="2132332"/>
            <a:ext cx="4828931" cy="3612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2pPr>
          </a:lstStyle>
          <a:p>
            <a:pPr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Texte simple sur une colonne</a:t>
            </a:r>
          </a:p>
          <a:p>
            <a:pPr marL="285750" indent="-285750">
              <a:buClr>
                <a:srgbClr val="FF5200"/>
              </a:buClr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Premier niveau</a:t>
            </a:r>
          </a:p>
          <a:p>
            <a:pPr marL="800100" lvl="1" indent="-285750"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Deuxième niveau</a:t>
            </a:r>
          </a:p>
        </p:txBody>
      </p:sp>
      <p:sp>
        <p:nvSpPr>
          <p:cNvPr id="13" name="Espace réservé du texte 30">
            <a:extLst>
              <a:ext uri="{FF2B5EF4-FFF2-40B4-BE49-F238E27FC236}">
                <a16:creationId xmlns:a16="http://schemas.microsoft.com/office/drawing/2014/main" id="{1DD96A06-6AE0-8139-E629-1CBA39260F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3945" y="2132332"/>
            <a:ext cx="4828931" cy="3612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2pPr>
          </a:lstStyle>
          <a:p>
            <a:pPr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Texte simple sur une colonne</a:t>
            </a:r>
          </a:p>
          <a:p>
            <a:pPr marL="285750" indent="-285750">
              <a:buClr>
                <a:srgbClr val="FF5200"/>
              </a:buClr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Premier niveau</a:t>
            </a:r>
          </a:p>
          <a:p>
            <a:pPr marL="800100" lvl="1" indent="-285750"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Deuxième niveau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F78D48FE-3A55-A14A-A6F1-6C431D9B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1583" y="6041044"/>
            <a:ext cx="852988" cy="7004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1F5C0D02-C99F-D04F-915F-A317E6DE7A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34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B4FF25D6-96BE-81EB-2078-33EC9A1BC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126" y="509471"/>
            <a:ext cx="6858000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  <p:sp>
        <p:nvSpPr>
          <p:cNvPr id="6" name="Espace réservé du texte 30">
            <a:extLst>
              <a:ext uri="{FF2B5EF4-FFF2-40B4-BE49-F238E27FC236}">
                <a16:creationId xmlns:a16="http://schemas.microsoft.com/office/drawing/2014/main" id="{9EA817C1-3B6F-D8BE-D038-9A8F4A8F91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126" y="1112672"/>
            <a:ext cx="6858000" cy="469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Sous titre</a:t>
            </a:r>
            <a:endParaRPr dirty="0"/>
          </a:p>
        </p:txBody>
      </p:sp>
      <p:sp>
        <p:nvSpPr>
          <p:cNvPr id="7" name="Espace réservé du texte 30">
            <a:extLst>
              <a:ext uri="{FF2B5EF4-FFF2-40B4-BE49-F238E27FC236}">
                <a16:creationId xmlns:a16="http://schemas.microsoft.com/office/drawing/2014/main" id="{5E79155C-5E49-0366-A65F-41466FD270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125" y="2787652"/>
            <a:ext cx="4828931" cy="3247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2pPr>
          </a:lstStyle>
          <a:p>
            <a:pPr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Texte simple sur une colonne</a:t>
            </a:r>
          </a:p>
          <a:p>
            <a:pPr marL="285750" indent="-285750">
              <a:buClr>
                <a:srgbClr val="FF5200"/>
              </a:buClr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Premier niveau</a:t>
            </a:r>
          </a:p>
          <a:p>
            <a:pPr marL="800100" lvl="1" indent="-285750"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Deuxième niveau</a:t>
            </a:r>
          </a:p>
        </p:txBody>
      </p:sp>
      <p:sp>
        <p:nvSpPr>
          <p:cNvPr id="8" name="Espace réservé du texte 30">
            <a:extLst>
              <a:ext uri="{FF2B5EF4-FFF2-40B4-BE49-F238E27FC236}">
                <a16:creationId xmlns:a16="http://schemas.microsoft.com/office/drawing/2014/main" id="{616DF2A1-4F49-E932-4386-8923F10815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3945" y="2787652"/>
            <a:ext cx="4828931" cy="3247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2pPr>
          </a:lstStyle>
          <a:p>
            <a:pPr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Texte simple sur une colonne</a:t>
            </a:r>
          </a:p>
          <a:p>
            <a:pPr marL="285750" indent="-285750">
              <a:buClr>
                <a:srgbClr val="FF5200"/>
              </a:buClr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Premier niveau</a:t>
            </a:r>
          </a:p>
          <a:p>
            <a:pPr marL="800100" lvl="1" indent="-285750"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Deuxième niveau</a:t>
            </a:r>
          </a:p>
        </p:txBody>
      </p:sp>
      <p:sp>
        <p:nvSpPr>
          <p:cNvPr id="9" name="Espace réservé pour une image  22">
            <a:extLst>
              <a:ext uri="{FF2B5EF4-FFF2-40B4-BE49-F238E27FC236}">
                <a16:creationId xmlns:a16="http://schemas.microsoft.com/office/drawing/2014/main" id="{1ECF744E-86C9-93F4-1FD6-303094E2A0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9124" y="1992796"/>
            <a:ext cx="761255" cy="7612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dirty="0"/>
          </a:p>
        </p:txBody>
      </p:sp>
      <p:sp>
        <p:nvSpPr>
          <p:cNvPr id="10" name="Espace réservé pour une image  22">
            <a:extLst>
              <a:ext uri="{FF2B5EF4-FFF2-40B4-BE49-F238E27FC236}">
                <a16:creationId xmlns:a16="http://schemas.microsoft.com/office/drawing/2014/main" id="{E5F5B455-DB4E-E428-1412-62EEA27340C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53944" y="1992796"/>
            <a:ext cx="761255" cy="7612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E48739B7-36DE-6A44-90F5-B0630F810B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1583" y="6041044"/>
            <a:ext cx="852988" cy="7004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45120DCB-C046-4644-8663-2A54CD91E4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78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1E1111-F3BB-C859-3E29-B48F8C12F917}"/>
              </a:ext>
            </a:extLst>
          </p:cNvPr>
          <p:cNvSpPr/>
          <p:nvPr userDrawn="1"/>
        </p:nvSpPr>
        <p:spPr>
          <a:xfrm>
            <a:off x="9017878" y="0"/>
            <a:ext cx="3169920" cy="6858000"/>
          </a:xfrm>
          <a:prstGeom prst="rect">
            <a:avLst/>
          </a:prstGeom>
          <a:solidFill>
            <a:srgbClr val="382F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30">
            <a:extLst>
              <a:ext uri="{FF2B5EF4-FFF2-40B4-BE49-F238E27FC236}">
                <a16:creationId xmlns:a16="http://schemas.microsoft.com/office/drawing/2014/main" id="{CD57D390-0189-D4D4-B826-FFB03C171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126" y="509471"/>
            <a:ext cx="636891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  <p:sp>
        <p:nvSpPr>
          <p:cNvPr id="10" name="Espace réservé du texte 30">
            <a:extLst>
              <a:ext uri="{FF2B5EF4-FFF2-40B4-BE49-F238E27FC236}">
                <a16:creationId xmlns:a16="http://schemas.microsoft.com/office/drawing/2014/main" id="{82CB9C41-183E-EDD3-0EC4-DAE240AB65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126" y="1112672"/>
            <a:ext cx="6368914" cy="469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Sous titre</a:t>
            </a:r>
            <a:endParaRPr dirty="0"/>
          </a:p>
        </p:txBody>
      </p:sp>
      <p:sp>
        <p:nvSpPr>
          <p:cNvPr id="3" name="Espace réservé du texte 30">
            <a:extLst>
              <a:ext uri="{FF2B5EF4-FFF2-40B4-BE49-F238E27FC236}">
                <a16:creationId xmlns:a16="http://schemas.microsoft.com/office/drawing/2014/main" id="{80FE1A63-CBF1-270F-66E6-67A9F83A4D4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125" y="2787652"/>
            <a:ext cx="5286875" cy="13162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2pPr>
          </a:lstStyle>
          <a:p>
            <a:pPr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Texte simple sur une colonne</a:t>
            </a:r>
          </a:p>
          <a:p>
            <a:pPr marL="285750" indent="-285750">
              <a:buClr>
                <a:srgbClr val="FF5200"/>
              </a:buClr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Premier niveau</a:t>
            </a:r>
          </a:p>
          <a:p>
            <a:pPr marL="800100" lvl="1" indent="-285750"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Deuxième niveau</a:t>
            </a:r>
          </a:p>
        </p:txBody>
      </p:sp>
      <p:sp>
        <p:nvSpPr>
          <p:cNvPr id="5" name="Espace réservé pour une image  22">
            <a:extLst>
              <a:ext uri="{FF2B5EF4-FFF2-40B4-BE49-F238E27FC236}">
                <a16:creationId xmlns:a16="http://schemas.microsoft.com/office/drawing/2014/main" id="{7E06C4C5-4988-C7F4-B1D1-DCDEF0A20C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9124" y="1992796"/>
            <a:ext cx="761255" cy="7612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dirty="0"/>
          </a:p>
        </p:txBody>
      </p:sp>
      <p:sp>
        <p:nvSpPr>
          <p:cNvPr id="6" name="Espace réservé du texte 30">
            <a:extLst>
              <a:ext uri="{FF2B5EF4-FFF2-40B4-BE49-F238E27FC236}">
                <a16:creationId xmlns:a16="http://schemas.microsoft.com/office/drawing/2014/main" id="{B61B5E01-8871-09FA-E8C4-06CEBF11CA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125" y="4921252"/>
            <a:ext cx="5286875" cy="13162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2pPr>
          </a:lstStyle>
          <a:p>
            <a:pPr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Texte simple sur une colonne</a:t>
            </a:r>
          </a:p>
          <a:p>
            <a:pPr marL="285750" indent="-285750">
              <a:buClr>
                <a:srgbClr val="FF5200"/>
              </a:buClr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Premier niveau</a:t>
            </a:r>
          </a:p>
          <a:p>
            <a:pPr marL="800100" lvl="1" indent="-285750"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Deuxième niveau</a:t>
            </a:r>
          </a:p>
        </p:txBody>
      </p:sp>
      <p:sp>
        <p:nvSpPr>
          <p:cNvPr id="7" name="Espace réservé pour une image  22">
            <a:extLst>
              <a:ext uri="{FF2B5EF4-FFF2-40B4-BE49-F238E27FC236}">
                <a16:creationId xmlns:a16="http://schemas.microsoft.com/office/drawing/2014/main" id="{1062185D-392A-ED06-3F2D-C40DBCFFB0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9124" y="4126396"/>
            <a:ext cx="761255" cy="7612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3FAB6ED3-BA67-A64A-A87A-E87F8BED5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1583" y="6041045"/>
            <a:ext cx="852988" cy="700453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77F091FF-7A53-5F44-A912-AFA42A403B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80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915396-7CB2-FD4C-B1FB-8763748FE7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2F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texte 1">
            <a:extLst>
              <a:ext uri="{FF2B5EF4-FFF2-40B4-BE49-F238E27FC236}">
                <a16:creationId xmlns:a16="http://schemas.microsoft.com/office/drawing/2014/main" id="{AD1F769C-201D-AE44-8431-AE1693AE8F5E}"/>
              </a:ext>
            </a:extLst>
          </p:cNvPr>
          <p:cNvSpPr txBox="1">
            <a:spLocks/>
          </p:cNvSpPr>
          <p:nvPr userDrawn="1"/>
        </p:nvSpPr>
        <p:spPr>
          <a:xfrm>
            <a:off x="-3706" y="2805265"/>
            <a:ext cx="12192000" cy="584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5000" b="1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fr-FR" dirty="0"/>
              <a:t>Merci</a:t>
            </a:r>
            <a:r>
              <a:rPr lang="fr-FR" dirty="0">
                <a:solidFill>
                  <a:srgbClr val="AFCB37"/>
                </a:solidFill>
              </a:rPr>
              <a:t>.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ADE2D7D5-B8C1-CF45-883B-77B2882F9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55075" y="4396893"/>
            <a:ext cx="881850" cy="724154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6676A0B8-6CD6-4A41-BC08-BF32AB6CC4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9900000">
            <a:off x="-1117150" y="4953611"/>
            <a:ext cx="3242954" cy="3242954"/>
          </a:xfrm>
          <a:prstGeom prst="rect">
            <a:avLst/>
          </a:prstGeom>
        </p:spPr>
      </p:pic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631463EA-BF5E-154A-8A1E-D621086C5AA6}"/>
              </a:ext>
            </a:extLst>
          </p:cNvPr>
          <p:cNvSpPr txBox="1">
            <a:spLocks/>
          </p:cNvSpPr>
          <p:nvPr userDrawn="1"/>
        </p:nvSpPr>
        <p:spPr>
          <a:xfrm>
            <a:off x="4108511" y="5240598"/>
            <a:ext cx="3974977" cy="456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5000" b="1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fr-FR" sz="1600" b="0" dirty="0"/>
              <a:t>Fonds Professionnel pour l’Emploi dans le Travail Temporaire</a:t>
            </a:r>
          </a:p>
        </p:txBody>
      </p:sp>
      <p:sp>
        <p:nvSpPr>
          <p:cNvPr id="26" name="Espace réservé du texte 1">
            <a:extLst>
              <a:ext uri="{FF2B5EF4-FFF2-40B4-BE49-F238E27FC236}">
                <a16:creationId xmlns:a16="http://schemas.microsoft.com/office/drawing/2014/main" id="{DDCE24A0-0761-3F46-A791-B7B95FFC682A}"/>
              </a:ext>
            </a:extLst>
          </p:cNvPr>
          <p:cNvSpPr txBox="1">
            <a:spLocks/>
          </p:cNvSpPr>
          <p:nvPr userDrawn="1"/>
        </p:nvSpPr>
        <p:spPr>
          <a:xfrm>
            <a:off x="4104806" y="5816230"/>
            <a:ext cx="3974977" cy="2774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5000" b="1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200"/>
              </a:spcBef>
              <a:spcAft>
                <a:spcPts val="200"/>
              </a:spcAft>
            </a:pPr>
            <a:r>
              <a:rPr lang="fr-FR" sz="1400" b="0" dirty="0"/>
              <a:t>14 rue Riquet - 75940 Paris Cedex 19</a:t>
            </a:r>
          </a:p>
        </p:txBody>
      </p:sp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DD03BF5A-37B5-5B4C-A23B-F0AF75AC9CD5}"/>
              </a:ext>
            </a:extLst>
          </p:cNvPr>
          <p:cNvSpPr txBox="1">
            <a:spLocks/>
          </p:cNvSpPr>
          <p:nvPr userDrawn="1"/>
        </p:nvSpPr>
        <p:spPr>
          <a:xfrm>
            <a:off x="4104806" y="6197816"/>
            <a:ext cx="3974977" cy="2639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5000" b="1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fr-FR" sz="1600" b="0" dirty="0" err="1">
                <a:solidFill>
                  <a:srgbClr val="FF5200"/>
                </a:solidFill>
              </a:rPr>
              <a:t>www.fpett.fr</a:t>
            </a:r>
            <a:endParaRPr lang="fr-FR" sz="1600" b="0" dirty="0">
              <a:solidFill>
                <a:srgbClr val="FF5200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F72BA72-9D39-7240-8055-BF3ACEA174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2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95D55146-B1BF-D3BB-A6A8-8A2C78FFE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599440"/>
            <a:ext cx="1270000" cy="127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049BD3A-01AA-709E-2767-6118DABB4A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000" y="599440"/>
            <a:ext cx="1270000" cy="127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A39275F-18EB-5781-4596-15E3AB6D2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000" y="599440"/>
            <a:ext cx="1270000" cy="127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9FB7C3A-BA80-01D2-C8B5-9FDDE88E95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99440"/>
            <a:ext cx="1270000" cy="127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E43F4EF-9213-F81B-E01B-90100D9C05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1000" y="599440"/>
            <a:ext cx="1270000" cy="127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DB39773-77FB-F326-3665-CE34E4C4F31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000" y="599440"/>
            <a:ext cx="1270000" cy="1270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1D75579-6C97-D4AD-8D8D-ECCA1609C9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00" y="599440"/>
            <a:ext cx="1270000" cy="1270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E5AA694-0BE6-ED0A-B94D-9F4DC5CE17D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000" y="599440"/>
            <a:ext cx="1270000" cy="1270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AFCC828-DA43-F288-1A92-E2D0DCB967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1000" y="599440"/>
            <a:ext cx="1270000" cy="1270000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2B85F0A1-8C37-24A6-F7D2-A4414FD902CB}"/>
              </a:ext>
            </a:extLst>
          </p:cNvPr>
          <p:cNvSpPr txBox="1"/>
          <p:nvPr userDrawn="1"/>
        </p:nvSpPr>
        <p:spPr>
          <a:xfrm>
            <a:off x="533400" y="1869440"/>
            <a:ext cx="96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Audience cible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86CC391-9B28-B421-C356-E24D8F1BED5C}"/>
              </a:ext>
            </a:extLst>
          </p:cNvPr>
          <p:cNvSpPr txBox="1"/>
          <p:nvPr userDrawn="1"/>
        </p:nvSpPr>
        <p:spPr>
          <a:xfrm>
            <a:off x="1803400" y="1869440"/>
            <a:ext cx="96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Boite à outils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F8A2F42-4D57-6280-86D1-F5E753B3BD09}"/>
              </a:ext>
            </a:extLst>
          </p:cNvPr>
          <p:cNvSpPr txBox="1"/>
          <p:nvPr userDrawn="1"/>
        </p:nvSpPr>
        <p:spPr>
          <a:xfrm>
            <a:off x="2921000" y="1859280"/>
            <a:ext cx="127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Communication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B2B5BB3-1E73-3206-8077-562CCE53D746}"/>
              </a:ext>
            </a:extLst>
          </p:cNvPr>
          <p:cNvSpPr txBox="1"/>
          <p:nvPr userDrawn="1"/>
        </p:nvSpPr>
        <p:spPr>
          <a:xfrm>
            <a:off x="4343400" y="1869440"/>
            <a:ext cx="96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Consulter site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7D472CE-DDD9-95FB-EBA0-3D4A3A999463}"/>
              </a:ext>
            </a:extLst>
          </p:cNvPr>
          <p:cNvSpPr txBox="1"/>
          <p:nvPr userDrawn="1"/>
        </p:nvSpPr>
        <p:spPr>
          <a:xfrm>
            <a:off x="5613400" y="1869440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Dossier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C9D0D44-BEB1-5DBF-94B7-E942F300CA90}"/>
              </a:ext>
            </a:extLst>
          </p:cNvPr>
          <p:cNvSpPr txBox="1"/>
          <p:nvPr userDrawn="1"/>
        </p:nvSpPr>
        <p:spPr>
          <a:xfrm>
            <a:off x="6883400" y="1871821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Durée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D3D6AF4-CC76-F449-5835-0CAA00A46B30}"/>
              </a:ext>
            </a:extLst>
          </p:cNvPr>
          <p:cNvSpPr txBox="1"/>
          <p:nvPr userDrawn="1"/>
        </p:nvSpPr>
        <p:spPr>
          <a:xfrm>
            <a:off x="8153400" y="1861661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FAQ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1C74D4B-89FC-0700-B625-49FDA6416B53}"/>
              </a:ext>
            </a:extLst>
          </p:cNvPr>
          <p:cNvSpPr txBox="1"/>
          <p:nvPr userDrawn="1"/>
        </p:nvSpPr>
        <p:spPr>
          <a:xfrm>
            <a:off x="9362440" y="1861661"/>
            <a:ext cx="111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Financement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8704850-0B90-8B5B-A9DB-719E1B0AE580}"/>
              </a:ext>
            </a:extLst>
          </p:cNvPr>
          <p:cNvSpPr txBox="1"/>
          <p:nvPr userDrawn="1"/>
        </p:nvSpPr>
        <p:spPr>
          <a:xfrm>
            <a:off x="10693400" y="1861661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Formation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67A4FA72-ADAE-1330-3DEF-3DC509FCA93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2428240"/>
            <a:ext cx="1270000" cy="12700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84462CF3-79DA-2840-80B8-4C54C1616CE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000" y="2428240"/>
            <a:ext cx="1270000" cy="12700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7E7CC095-59C4-EC77-D4AE-6C72F9E0F5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000" y="2428240"/>
            <a:ext cx="1270000" cy="12700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5F1B7068-DB35-9FD2-20BD-C4F4484E2D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2428240"/>
            <a:ext cx="1270000" cy="127000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2002C257-63AE-C138-32C9-EA113E04108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1000" y="2428240"/>
            <a:ext cx="1270000" cy="127000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38BC5A9B-35AE-02BE-C644-8F7195D70D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000" y="2428240"/>
            <a:ext cx="1270000" cy="12700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92BC1D72-A641-FF05-2ADB-AD2ECF50993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00" y="2428240"/>
            <a:ext cx="1270000" cy="127000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44BB557B-E030-E3C1-8453-82F84F5B982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000" y="2428240"/>
            <a:ext cx="1270000" cy="127000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9696A112-731D-1146-B9C3-7AB41A47EAE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1000" y="2428240"/>
            <a:ext cx="1270000" cy="1270000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579BAF4B-3D29-FC83-927B-3DADDEB2639B}"/>
              </a:ext>
            </a:extLst>
          </p:cNvPr>
          <p:cNvSpPr txBox="1"/>
          <p:nvPr userDrawn="1"/>
        </p:nvSpPr>
        <p:spPr>
          <a:xfrm>
            <a:off x="533400" y="3698240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Idée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EAC716A-8D5D-FC0F-DBFC-D1CD1EAFA3FE}"/>
              </a:ext>
            </a:extLst>
          </p:cNvPr>
          <p:cNvSpPr txBox="1"/>
          <p:nvPr userDrawn="1"/>
        </p:nvSpPr>
        <p:spPr>
          <a:xfrm>
            <a:off x="1803400" y="3698240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Poppins" pitchFamily="2" charset="77"/>
                <a:cs typeface="Poppins" pitchFamily="2" charset="77"/>
              </a:rPr>
              <a:t>Interim</a:t>
            </a:r>
            <a:endParaRPr lang="fr-FR" sz="1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D5415293-F770-9068-8F41-7195268861E5}"/>
              </a:ext>
            </a:extLst>
          </p:cNvPr>
          <p:cNvSpPr txBox="1"/>
          <p:nvPr userDrawn="1"/>
        </p:nvSpPr>
        <p:spPr>
          <a:xfrm>
            <a:off x="2921000" y="3688080"/>
            <a:ext cx="127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Localisation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1918C16-A107-8288-7455-E650D8B6A632}"/>
              </a:ext>
            </a:extLst>
          </p:cNvPr>
          <p:cNvSpPr txBox="1"/>
          <p:nvPr userDrawn="1"/>
        </p:nvSpPr>
        <p:spPr>
          <a:xfrm>
            <a:off x="4343400" y="3698240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Loupe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4537E11-F4DA-CA6E-0089-92C7D07423BC}"/>
              </a:ext>
            </a:extLst>
          </p:cNvPr>
          <p:cNvSpPr txBox="1"/>
          <p:nvPr userDrawn="1"/>
        </p:nvSpPr>
        <p:spPr>
          <a:xfrm>
            <a:off x="5613400" y="3698240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Newsletter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8953FE2-3B33-66A7-BB35-BDA604C8E931}"/>
              </a:ext>
            </a:extLst>
          </p:cNvPr>
          <p:cNvSpPr txBox="1"/>
          <p:nvPr userDrawn="1"/>
        </p:nvSpPr>
        <p:spPr>
          <a:xfrm>
            <a:off x="6883400" y="3700621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Objectifs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053B886F-2120-E1D2-9460-6974AB638565}"/>
              </a:ext>
            </a:extLst>
          </p:cNvPr>
          <p:cNvSpPr txBox="1"/>
          <p:nvPr userDrawn="1"/>
        </p:nvSpPr>
        <p:spPr>
          <a:xfrm>
            <a:off x="8153400" y="3690461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Partenariat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5242D308-139D-7675-C5FC-50DDDD5E2723}"/>
              </a:ext>
            </a:extLst>
          </p:cNvPr>
          <p:cNvSpPr txBox="1"/>
          <p:nvPr userDrawn="1"/>
        </p:nvSpPr>
        <p:spPr>
          <a:xfrm>
            <a:off x="9362440" y="3690461"/>
            <a:ext cx="111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Planning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FABC7932-B216-1F18-9362-F511EE51FC16}"/>
              </a:ext>
            </a:extLst>
          </p:cNvPr>
          <p:cNvSpPr txBox="1"/>
          <p:nvPr userDrawn="1"/>
        </p:nvSpPr>
        <p:spPr>
          <a:xfrm>
            <a:off x="10693400" y="3690461"/>
            <a:ext cx="96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Prise de parole</a:t>
            </a: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B3DD5F3E-29E6-F80A-D75F-10DAB9D2C7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4232811"/>
            <a:ext cx="1270000" cy="127000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B9004312-8E8B-11FF-7B93-F8CFDE1DE62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000" y="4232811"/>
            <a:ext cx="1270000" cy="1270000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ED754079-78F0-3BD5-4631-572A6D052DD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000" y="4232811"/>
            <a:ext cx="1270000" cy="1270000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AF09BCCF-B494-D709-FC09-621C13C6A24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4232811"/>
            <a:ext cx="1270000" cy="1270000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99CBA990-A973-8704-25F6-A079B86AF50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1000" y="4232811"/>
            <a:ext cx="1270000" cy="1270000"/>
          </a:xfrm>
          <a:prstGeom prst="rect">
            <a:avLst/>
          </a:prstGeom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98D52E6A-6F04-5548-FA9C-69E161F813E0}"/>
              </a:ext>
            </a:extLst>
          </p:cNvPr>
          <p:cNvSpPr txBox="1"/>
          <p:nvPr userDrawn="1"/>
        </p:nvSpPr>
        <p:spPr>
          <a:xfrm>
            <a:off x="452120" y="5502811"/>
            <a:ext cx="111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Reconversion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9555F579-A415-E308-EE42-FF02C48C1B91}"/>
              </a:ext>
            </a:extLst>
          </p:cNvPr>
          <p:cNvSpPr txBox="1"/>
          <p:nvPr userDrawn="1"/>
        </p:nvSpPr>
        <p:spPr>
          <a:xfrm>
            <a:off x="1803400" y="5502811"/>
            <a:ext cx="96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Réseaux sociaux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706DB6D9-E7E0-D7E6-A801-4D045963985B}"/>
              </a:ext>
            </a:extLst>
          </p:cNvPr>
          <p:cNvSpPr txBox="1"/>
          <p:nvPr userDrawn="1"/>
        </p:nvSpPr>
        <p:spPr>
          <a:xfrm>
            <a:off x="2921000" y="5492651"/>
            <a:ext cx="127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Sécurité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52CE129E-82CB-94BA-008D-E68E7F3757F1}"/>
              </a:ext>
            </a:extLst>
          </p:cNvPr>
          <p:cNvSpPr txBox="1"/>
          <p:nvPr userDrawn="1"/>
        </p:nvSpPr>
        <p:spPr>
          <a:xfrm>
            <a:off x="4343400" y="5502811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Statistiques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3705B886-F2B1-5AA5-4D25-1089B8FD685C}"/>
              </a:ext>
            </a:extLst>
          </p:cNvPr>
          <p:cNvSpPr txBox="1"/>
          <p:nvPr userDrawn="1"/>
        </p:nvSpPr>
        <p:spPr>
          <a:xfrm>
            <a:off x="5613400" y="5502811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Poppins" pitchFamily="2" charset="77"/>
                <a:cs typeface="Poppins" pitchFamily="2" charset="77"/>
              </a:rPr>
              <a:t>Vidéo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A637D55-041A-D988-8609-2B7D1E13CE13}"/>
              </a:ext>
            </a:extLst>
          </p:cNvPr>
          <p:cNvSpPr/>
          <p:nvPr userDrawn="1"/>
        </p:nvSpPr>
        <p:spPr>
          <a:xfrm>
            <a:off x="6883400" y="4307840"/>
            <a:ext cx="4775200" cy="1595081"/>
          </a:xfrm>
          <a:prstGeom prst="rect">
            <a:avLst/>
          </a:prstGeom>
          <a:noFill/>
          <a:ln w="19050">
            <a:solidFill>
              <a:srgbClr val="FF5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A9923395-6A73-7232-25DB-F94CC7307FD4}"/>
              </a:ext>
            </a:extLst>
          </p:cNvPr>
          <p:cNvSpPr txBox="1"/>
          <p:nvPr userDrawn="1"/>
        </p:nvSpPr>
        <p:spPr>
          <a:xfrm>
            <a:off x="7124700" y="4513123"/>
            <a:ext cx="4292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 dirty="0">
                <a:solidFill>
                  <a:srgbClr val="FF5200"/>
                </a:solidFill>
                <a:latin typeface="Poppins" pitchFamily="2" charset="77"/>
                <a:cs typeface="Poppins" pitchFamily="2" charset="77"/>
              </a:rPr>
              <a:t>Pour récupérer ces </a:t>
            </a:r>
            <a:r>
              <a:rPr lang="fr-FR" sz="1000" dirty="0" err="1">
                <a:solidFill>
                  <a:srgbClr val="FF5200"/>
                </a:solidFill>
                <a:latin typeface="Poppins" pitchFamily="2" charset="77"/>
                <a:cs typeface="Poppins" pitchFamily="2" charset="77"/>
              </a:rPr>
              <a:t>pictos</a:t>
            </a:r>
            <a:r>
              <a:rPr lang="fr-FR" sz="1000" dirty="0">
                <a:solidFill>
                  <a:srgbClr val="FF5200"/>
                </a:solidFill>
                <a:latin typeface="Poppins" pitchFamily="2" charset="77"/>
                <a:cs typeface="Poppins" pitchFamily="2" charset="77"/>
              </a:rPr>
              <a:t> vous devez vous rendre dans les masques.</a:t>
            </a:r>
          </a:p>
          <a:p>
            <a:pPr algn="l"/>
            <a:endParaRPr lang="fr-FR" sz="1000" dirty="0">
              <a:solidFill>
                <a:srgbClr val="FF5200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FR" sz="1000" dirty="0">
                <a:solidFill>
                  <a:srgbClr val="FF5200"/>
                </a:solidFill>
                <a:latin typeface="Poppins" pitchFamily="2" charset="77"/>
                <a:cs typeface="Poppins" pitchFamily="2" charset="77"/>
              </a:rPr>
              <a:t>Pour se rendre dans les masques : Cliquer sur « Affichage » dans la barre des menus en haut, puis cliquer sur « masque des diapositives ». Pour quitter le menu des masque il faudra par la suite cliquer sur « Fermer le masque ».</a:t>
            </a:r>
          </a:p>
        </p:txBody>
      </p:sp>
    </p:spTree>
    <p:extLst>
      <p:ext uri="{BB962C8B-B14F-4D97-AF65-F5344CB8AC3E}">
        <p14:creationId xmlns:p14="http://schemas.microsoft.com/office/powerpoint/2010/main" val="234752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simpl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E27D1F-DF08-1D80-34FF-8A2F9F1F35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2F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5D13F43-9F68-12E1-CBCA-9A96C1B08E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91385" y="1536708"/>
            <a:ext cx="4608737" cy="3784584"/>
          </a:xfrm>
          <a:prstGeom prst="rect">
            <a:avLst/>
          </a:prstGeom>
        </p:spPr>
      </p:pic>
      <p:sp>
        <p:nvSpPr>
          <p:cNvPr id="8" name="Espace réservé du texte 30">
            <a:extLst>
              <a:ext uri="{FF2B5EF4-FFF2-40B4-BE49-F238E27FC236}">
                <a16:creationId xmlns:a16="http://schemas.microsoft.com/office/drawing/2014/main" id="{28D88061-8ED9-CD5E-DC6B-581CC8A64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3681" y="2445401"/>
            <a:ext cx="3974977" cy="12695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5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0"/>
            <a:r>
              <a:rPr lang="fr-FR" dirty="0"/>
              <a:t>sur 2 lignes</a:t>
            </a:r>
            <a:endParaRPr dirty="0"/>
          </a:p>
        </p:txBody>
      </p:sp>
      <p:sp>
        <p:nvSpPr>
          <p:cNvPr id="10" name="Espace réservé du texte 30">
            <a:extLst>
              <a:ext uri="{FF2B5EF4-FFF2-40B4-BE49-F238E27FC236}">
                <a16:creationId xmlns:a16="http://schemas.microsoft.com/office/drawing/2014/main" id="{597E871C-1DC3-4031-FB70-3EBBDFBDC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3681" y="3996021"/>
            <a:ext cx="3974977" cy="263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Sous titre</a:t>
            </a:r>
            <a:endParaRPr dirty="0"/>
          </a:p>
        </p:txBody>
      </p:sp>
      <p:sp>
        <p:nvSpPr>
          <p:cNvPr id="12" name="Espace réservé du texte 30">
            <a:extLst>
              <a:ext uri="{FF2B5EF4-FFF2-40B4-BE49-F238E27FC236}">
                <a16:creationId xmlns:a16="http://schemas.microsoft.com/office/drawing/2014/main" id="{0CCDF664-A999-8A59-4A7D-09D907A6BA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3681" y="4698386"/>
            <a:ext cx="3974977" cy="263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Date</a:t>
            </a:r>
            <a:endParaRPr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05A5BAA-B07E-B54B-82D3-711D2275584C}"/>
              </a:ext>
            </a:extLst>
          </p:cNvPr>
          <p:cNvGrpSpPr/>
          <p:nvPr userDrawn="1"/>
        </p:nvGrpSpPr>
        <p:grpSpPr>
          <a:xfrm>
            <a:off x="835256" y="6210703"/>
            <a:ext cx="3908448" cy="261610"/>
            <a:chOff x="2843784" y="1225296"/>
            <a:chExt cx="3908448" cy="261610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C0B3FE5-6337-E046-898A-8F7331852CC3}"/>
                </a:ext>
              </a:extLst>
            </p:cNvPr>
            <p:cNvSpPr txBox="1"/>
            <p:nvPr/>
          </p:nvSpPr>
          <p:spPr>
            <a:xfrm>
              <a:off x="3003192" y="1225296"/>
              <a:ext cx="3749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>
                  <a:solidFill>
                    <a:srgbClr val="FF5200"/>
                  </a:solidFill>
                  <a:latin typeface="Poppins" pitchFamily="2" charset="77"/>
                  <a:cs typeface="Poppins" pitchFamily="2" charset="77"/>
                </a:rPr>
                <a:t>Engagé</a:t>
              </a:r>
              <a:r>
                <a:rPr lang="fr-FR" sz="1100" dirty="0">
                  <a:latin typeface="Poppins" pitchFamily="2" charset="77"/>
                  <a:cs typeface="Poppins" pitchFamily="2" charset="77"/>
                </a:rPr>
                <a:t> </a:t>
              </a:r>
              <a:r>
                <a:rPr lang="fr-FR" sz="11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pour l’emploi intérimaire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41CD037-978F-1D4B-A9EF-C93BCBD9D116}"/>
                </a:ext>
              </a:extLst>
            </p:cNvPr>
            <p:cNvSpPr/>
            <p:nvPr/>
          </p:nvSpPr>
          <p:spPr>
            <a:xfrm>
              <a:off x="2843784" y="1261872"/>
              <a:ext cx="180000" cy="180000"/>
            </a:xfrm>
            <a:prstGeom prst="ellipse">
              <a:avLst/>
            </a:prstGeom>
            <a:solidFill>
              <a:srgbClr val="FF5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b="1" dirty="0"/>
                <a:t>#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881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19" userDrawn="1">
          <p15:clr>
            <a:srgbClr val="FBAE40"/>
          </p15:clr>
        </p15:guide>
        <p15:guide id="3" orient="horz" pos="4201" userDrawn="1">
          <p15:clr>
            <a:srgbClr val="FBAE40"/>
          </p15:clr>
        </p15:guide>
        <p15:guide id="4" pos="211" userDrawn="1">
          <p15:clr>
            <a:srgbClr val="FBAE40"/>
          </p15:clr>
        </p15:guide>
        <p15:guide id="5" pos="746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5">
            <a:extLst>
              <a:ext uri="{FF2B5EF4-FFF2-40B4-BE49-F238E27FC236}">
                <a16:creationId xmlns:a16="http://schemas.microsoft.com/office/drawing/2014/main" id="{256EA47C-7CC5-C5A7-AA90-AA167915C8F0}"/>
              </a:ext>
            </a:extLst>
          </p:cNvPr>
          <p:cNvSpPr txBox="1"/>
          <p:nvPr userDrawn="1"/>
        </p:nvSpPr>
        <p:spPr>
          <a:xfrm>
            <a:off x="267422" y="1907906"/>
            <a:ext cx="39944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fr-FR" sz="3600" b="1">
                <a:solidFill>
                  <a:schemeClr val="bg1"/>
                </a:solidFill>
              </a:rPr>
              <a:t>TITREMAJUSCULE</a:t>
            </a:r>
          </a:p>
          <a:p>
            <a:r>
              <a:rPr lang="fr-FR" sz="3600" b="1">
                <a:solidFill>
                  <a:schemeClr val="bg1"/>
                </a:solidFill>
              </a:rPr>
              <a:t>TITREMAJUSCULETITREMAJUSCULE</a:t>
            </a:r>
          </a:p>
          <a:p>
            <a:r>
              <a:rPr lang="fr-FR" sz="3600" b="1">
                <a:solidFill>
                  <a:schemeClr val="bg1"/>
                </a:solidFill>
              </a:rPr>
              <a:t>TITREMAJUSCULE</a:t>
            </a:r>
          </a:p>
          <a:p>
            <a:r>
              <a:rPr lang="fr-FR" sz="3600" b="1">
                <a:solidFill>
                  <a:schemeClr val="bg1"/>
                </a:solidFill>
              </a:rPr>
              <a:t>36</a:t>
            </a:r>
          </a:p>
          <a:p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D963B4-6E04-A80D-D4AA-29F7840A22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2F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407F0912-2A2C-DF7A-E895-01853FA48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F19CEFC1-CC72-4F94-1CFE-A7A8924C05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71583" y="6041045"/>
            <a:ext cx="852988" cy="700453"/>
          </a:xfrm>
          <a:prstGeom prst="rect">
            <a:avLst/>
          </a:prstGeom>
        </p:spPr>
      </p:pic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86D8EFF4-59E4-41E2-0AE8-A9028A5574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126" y="555191"/>
            <a:ext cx="6858000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Sommaire</a:t>
            </a:r>
            <a:endParaRPr dirty="0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B48D5DFB-D432-180F-CA87-F61542C989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126" y="1158392"/>
            <a:ext cx="6858000" cy="469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000" b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Sous titre</a:t>
            </a:r>
            <a:endParaRPr dirty="0"/>
          </a:p>
        </p:txBody>
      </p:sp>
      <p:sp>
        <p:nvSpPr>
          <p:cNvPr id="39" name="Espace réservé du texte 17">
            <a:extLst>
              <a:ext uri="{FF2B5EF4-FFF2-40B4-BE49-F238E27FC236}">
                <a16:creationId xmlns:a16="http://schemas.microsoft.com/office/drawing/2014/main" id="{1CDD81A5-1850-AD9C-89D7-042C9E73160C}"/>
              </a:ext>
            </a:extLst>
          </p:cNvPr>
          <p:cNvSpPr txBox="1">
            <a:spLocks/>
          </p:cNvSpPr>
          <p:nvPr userDrawn="1"/>
        </p:nvSpPr>
        <p:spPr>
          <a:xfrm>
            <a:off x="809127" y="2521785"/>
            <a:ext cx="3207590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01</a:t>
            </a:r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D0369E7D-18AB-8818-1021-9D90A630E5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125" y="2927126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0A612FA9-DB95-FC75-B349-40992FA48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9124" y="3255149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  <p:sp>
        <p:nvSpPr>
          <p:cNvPr id="45" name="Espace réservé du texte 17">
            <a:extLst>
              <a:ext uri="{FF2B5EF4-FFF2-40B4-BE49-F238E27FC236}">
                <a16:creationId xmlns:a16="http://schemas.microsoft.com/office/drawing/2014/main" id="{78677BB1-A399-10BA-9A48-154AB520FD5A}"/>
              </a:ext>
            </a:extLst>
          </p:cNvPr>
          <p:cNvSpPr txBox="1">
            <a:spLocks/>
          </p:cNvSpPr>
          <p:nvPr userDrawn="1"/>
        </p:nvSpPr>
        <p:spPr>
          <a:xfrm>
            <a:off x="4539236" y="2521785"/>
            <a:ext cx="3207590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02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2618EB59-511F-8D68-1389-07D1FAA82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9234" y="2927126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47" name="Espace réservé du texte 30">
            <a:extLst>
              <a:ext uri="{FF2B5EF4-FFF2-40B4-BE49-F238E27FC236}">
                <a16:creationId xmlns:a16="http://schemas.microsoft.com/office/drawing/2014/main" id="{4FA008EE-D3C8-A5F4-192D-65A4F9745B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9233" y="3255149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  <p:sp>
        <p:nvSpPr>
          <p:cNvPr id="51" name="Espace réservé du texte 17">
            <a:extLst>
              <a:ext uri="{FF2B5EF4-FFF2-40B4-BE49-F238E27FC236}">
                <a16:creationId xmlns:a16="http://schemas.microsoft.com/office/drawing/2014/main" id="{30E30A59-E79C-5E89-57F2-4F39189AF5B3}"/>
              </a:ext>
            </a:extLst>
          </p:cNvPr>
          <p:cNvSpPr txBox="1">
            <a:spLocks/>
          </p:cNvSpPr>
          <p:nvPr userDrawn="1"/>
        </p:nvSpPr>
        <p:spPr>
          <a:xfrm>
            <a:off x="8275854" y="2526668"/>
            <a:ext cx="3207590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03</a:t>
            </a:r>
          </a:p>
        </p:txBody>
      </p:sp>
      <p:sp>
        <p:nvSpPr>
          <p:cNvPr id="52" name="Espace réservé du texte 30">
            <a:extLst>
              <a:ext uri="{FF2B5EF4-FFF2-40B4-BE49-F238E27FC236}">
                <a16:creationId xmlns:a16="http://schemas.microsoft.com/office/drawing/2014/main" id="{85FFC6CF-608C-87FF-4BD6-58EFDB0B3D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5852" y="2932009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53" name="Espace réservé du texte 30">
            <a:extLst>
              <a:ext uri="{FF2B5EF4-FFF2-40B4-BE49-F238E27FC236}">
                <a16:creationId xmlns:a16="http://schemas.microsoft.com/office/drawing/2014/main" id="{6BB9E2C8-6388-CCA5-E1B5-1F474D09D8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851" y="3260032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  <p:sp>
        <p:nvSpPr>
          <p:cNvPr id="55" name="Espace réservé du texte 17">
            <a:extLst>
              <a:ext uri="{FF2B5EF4-FFF2-40B4-BE49-F238E27FC236}">
                <a16:creationId xmlns:a16="http://schemas.microsoft.com/office/drawing/2014/main" id="{3E150A39-45BD-D487-94D2-B34B17A70117}"/>
              </a:ext>
            </a:extLst>
          </p:cNvPr>
          <p:cNvSpPr txBox="1">
            <a:spLocks/>
          </p:cNvSpPr>
          <p:nvPr userDrawn="1"/>
        </p:nvSpPr>
        <p:spPr>
          <a:xfrm>
            <a:off x="809127" y="4066816"/>
            <a:ext cx="3207590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04</a:t>
            </a:r>
          </a:p>
        </p:txBody>
      </p:sp>
      <p:sp>
        <p:nvSpPr>
          <p:cNvPr id="56" name="Espace réservé du texte 30">
            <a:extLst>
              <a:ext uri="{FF2B5EF4-FFF2-40B4-BE49-F238E27FC236}">
                <a16:creationId xmlns:a16="http://schemas.microsoft.com/office/drawing/2014/main" id="{A6748CDA-4084-C74D-CBB1-40F275643D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125" y="4472157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57" name="Espace réservé du texte 30">
            <a:extLst>
              <a:ext uri="{FF2B5EF4-FFF2-40B4-BE49-F238E27FC236}">
                <a16:creationId xmlns:a16="http://schemas.microsoft.com/office/drawing/2014/main" id="{91C8E608-3131-44A7-C409-9E4AD2CD75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124" y="4800180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47BDB7B9-E280-B889-B387-A618060D6F68}"/>
              </a:ext>
            </a:extLst>
          </p:cNvPr>
          <p:cNvSpPr txBox="1">
            <a:spLocks/>
          </p:cNvSpPr>
          <p:nvPr userDrawn="1"/>
        </p:nvSpPr>
        <p:spPr>
          <a:xfrm>
            <a:off x="4539236" y="4066816"/>
            <a:ext cx="3207590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05</a:t>
            </a:r>
          </a:p>
        </p:txBody>
      </p:sp>
      <p:sp>
        <p:nvSpPr>
          <p:cNvPr id="59" name="Espace réservé du texte 30">
            <a:extLst>
              <a:ext uri="{FF2B5EF4-FFF2-40B4-BE49-F238E27FC236}">
                <a16:creationId xmlns:a16="http://schemas.microsoft.com/office/drawing/2014/main" id="{5BE6C776-EF0C-9F7E-742A-7B9D15D4C8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9234" y="4472157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id="{440F6677-FC85-C6D3-6443-86D4159A39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39233" y="4800180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  <p:sp>
        <p:nvSpPr>
          <p:cNvPr id="61" name="Espace réservé du texte 17">
            <a:extLst>
              <a:ext uri="{FF2B5EF4-FFF2-40B4-BE49-F238E27FC236}">
                <a16:creationId xmlns:a16="http://schemas.microsoft.com/office/drawing/2014/main" id="{4C45DF54-6A2D-DFC1-8BFC-DB1C887AB52C}"/>
              </a:ext>
            </a:extLst>
          </p:cNvPr>
          <p:cNvSpPr txBox="1">
            <a:spLocks/>
          </p:cNvSpPr>
          <p:nvPr userDrawn="1"/>
        </p:nvSpPr>
        <p:spPr>
          <a:xfrm>
            <a:off x="8275854" y="4071699"/>
            <a:ext cx="3207590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06</a:t>
            </a:r>
          </a:p>
        </p:txBody>
      </p:sp>
      <p:sp>
        <p:nvSpPr>
          <p:cNvPr id="62" name="Espace réservé du texte 30">
            <a:extLst>
              <a:ext uri="{FF2B5EF4-FFF2-40B4-BE49-F238E27FC236}">
                <a16:creationId xmlns:a16="http://schemas.microsoft.com/office/drawing/2014/main" id="{1AD2BF1C-9224-6539-3551-8F951947A8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852" y="4477040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63" name="Espace réservé du texte 30">
            <a:extLst>
              <a:ext uri="{FF2B5EF4-FFF2-40B4-BE49-F238E27FC236}">
                <a16:creationId xmlns:a16="http://schemas.microsoft.com/office/drawing/2014/main" id="{8BCDEA8E-56AE-B33B-3C0D-EC05BD1786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75851" y="4805063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169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5">
            <a:extLst>
              <a:ext uri="{FF2B5EF4-FFF2-40B4-BE49-F238E27FC236}">
                <a16:creationId xmlns:a16="http://schemas.microsoft.com/office/drawing/2014/main" id="{256EA47C-7CC5-C5A7-AA90-AA167915C8F0}"/>
              </a:ext>
            </a:extLst>
          </p:cNvPr>
          <p:cNvSpPr txBox="1"/>
          <p:nvPr userDrawn="1"/>
        </p:nvSpPr>
        <p:spPr>
          <a:xfrm>
            <a:off x="267422" y="1907906"/>
            <a:ext cx="39944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fr-FR" sz="3600" b="1">
                <a:solidFill>
                  <a:schemeClr val="bg1"/>
                </a:solidFill>
              </a:rPr>
              <a:t>TITREMAJUSCULE</a:t>
            </a:r>
          </a:p>
          <a:p>
            <a:r>
              <a:rPr lang="fr-FR" sz="3600" b="1">
                <a:solidFill>
                  <a:schemeClr val="bg1"/>
                </a:solidFill>
              </a:rPr>
              <a:t>TITREMAJUSCULETITREMAJUSCULE</a:t>
            </a:r>
          </a:p>
          <a:p>
            <a:r>
              <a:rPr lang="fr-FR" sz="3600" b="1">
                <a:solidFill>
                  <a:schemeClr val="bg1"/>
                </a:solidFill>
              </a:rPr>
              <a:t>TITREMAJUSCULE</a:t>
            </a:r>
          </a:p>
          <a:p>
            <a:r>
              <a:rPr lang="fr-FR" sz="3600" b="1">
                <a:solidFill>
                  <a:schemeClr val="bg1"/>
                </a:solidFill>
              </a:rPr>
              <a:t>36</a:t>
            </a:r>
          </a:p>
          <a:p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D963B4-6E04-A80D-D4AA-29F7840A22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2F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407F0912-2A2C-DF7A-E895-01853FA48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F19CEFC1-CC72-4F94-1CFE-A7A8924C05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71583" y="6041045"/>
            <a:ext cx="852988" cy="700453"/>
          </a:xfrm>
          <a:prstGeom prst="rect">
            <a:avLst/>
          </a:prstGeom>
        </p:spPr>
      </p:pic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86D8EFF4-59E4-41E2-0AE8-A9028A5574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126" y="555191"/>
            <a:ext cx="6858000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Sommaire</a:t>
            </a:r>
            <a:endParaRPr dirty="0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B48D5DFB-D432-180F-CA87-F61542C989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126" y="1158392"/>
            <a:ext cx="6858000" cy="469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000" b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Sous titre</a:t>
            </a:r>
            <a:endParaRPr dirty="0"/>
          </a:p>
        </p:txBody>
      </p:sp>
      <p:sp>
        <p:nvSpPr>
          <p:cNvPr id="39" name="Espace réservé du texte 17">
            <a:extLst>
              <a:ext uri="{FF2B5EF4-FFF2-40B4-BE49-F238E27FC236}">
                <a16:creationId xmlns:a16="http://schemas.microsoft.com/office/drawing/2014/main" id="{1CDD81A5-1850-AD9C-89D7-042C9E73160C}"/>
              </a:ext>
            </a:extLst>
          </p:cNvPr>
          <p:cNvSpPr txBox="1">
            <a:spLocks/>
          </p:cNvSpPr>
          <p:nvPr userDrawn="1"/>
        </p:nvSpPr>
        <p:spPr>
          <a:xfrm>
            <a:off x="814523" y="2058235"/>
            <a:ext cx="564188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01</a:t>
            </a:r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D0369E7D-18AB-8818-1021-9D90A630E5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4655" y="2113421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0A612FA9-DB95-FC75-B349-40992FA48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97061" y="2136326"/>
            <a:ext cx="3188407" cy="252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  <p:sp>
        <p:nvSpPr>
          <p:cNvPr id="28" name="Espace réservé du texte 17">
            <a:extLst>
              <a:ext uri="{FF2B5EF4-FFF2-40B4-BE49-F238E27FC236}">
                <a16:creationId xmlns:a16="http://schemas.microsoft.com/office/drawing/2014/main" id="{11B54531-8002-DD4F-9A14-A7D1696C1908}"/>
              </a:ext>
            </a:extLst>
          </p:cNvPr>
          <p:cNvSpPr txBox="1">
            <a:spLocks/>
          </p:cNvSpPr>
          <p:nvPr userDrawn="1"/>
        </p:nvSpPr>
        <p:spPr>
          <a:xfrm>
            <a:off x="814523" y="2688579"/>
            <a:ext cx="637630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02</a:t>
            </a:r>
          </a:p>
        </p:txBody>
      </p: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6628BC93-58CD-3C41-8E2C-7FC425B590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94655" y="2743765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30" name="Espace réservé du texte 30">
            <a:extLst>
              <a:ext uri="{FF2B5EF4-FFF2-40B4-BE49-F238E27FC236}">
                <a16:creationId xmlns:a16="http://schemas.microsoft.com/office/drawing/2014/main" id="{CF80DD54-AD95-834D-86CB-0A6C9FB786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97061" y="2766670"/>
            <a:ext cx="3188407" cy="252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  <p:sp>
        <p:nvSpPr>
          <p:cNvPr id="32" name="Espace réservé du texte 17">
            <a:extLst>
              <a:ext uri="{FF2B5EF4-FFF2-40B4-BE49-F238E27FC236}">
                <a16:creationId xmlns:a16="http://schemas.microsoft.com/office/drawing/2014/main" id="{C7F5DC7E-4B6E-BD4F-8DF8-FE6B6F20FD2F}"/>
              </a:ext>
            </a:extLst>
          </p:cNvPr>
          <p:cNvSpPr txBox="1">
            <a:spLocks/>
          </p:cNvSpPr>
          <p:nvPr userDrawn="1"/>
        </p:nvSpPr>
        <p:spPr>
          <a:xfrm>
            <a:off x="814523" y="3317858"/>
            <a:ext cx="637630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03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FA9AAA06-7A07-804F-B4EF-B1C5B2DC02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4655" y="3373044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94F8EFBF-A97A-4144-B105-2B7EF1FD32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97061" y="3395949"/>
            <a:ext cx="3188407" cy="252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  <p:sp>
        <p:nvSpPr>
          <p:cNvPr id="35" name="Espace réservé du texte 17">
            <a:extLst>
              <a:ext uri="{FF2B5EF4-FFF2-40B4-BE49-F238E27FC236}">
                <a16:creationId xmlns:a16="http://schemas.microsoft.com/office/drawing/2014/main" id="{87E117BF-0F4A-1943-BB2D-9DE55F9AEDBD}"/>
              </a:ext>
            </a:extLst>
          </p:cNvPr>
          <p:cNvSpPr txBox="1">
            <a:spLocks/>
          </p:cNvSpPr>
          <p:nvPr userDrawn="1"/>
        </p:nvSpPr>
        <p:spPr>
          <a:xfrm>
            <a:off x="809124" y="3941332"/>
            <a:ext cx="700262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04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E9A780AE-503E-8242-8288-82B16967EB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9256" y="3996518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42" name="Espace réservé du texte 30">
            <a:extLst>
              <a:ext uri="{FF2B5EF4-FFF2-40B4-BE49-F238E27FC236}">
                <a16:creationId xmlns:a16="http://schemas.microsoft.com/office/drawing/2014/main" id="{FFBBEFD7-FA53-E842-82E3-FC619636C6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91662" y="4019423"/>
            <a:ext cx="3188407" cy="252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  <p:sp>
        <p:nvSpPr>
          <p:cNvPr id="43" name="Espace réservé du texte 17">
            <a:extLst>
              <a:ext uri="{FF2B5EF4-FFF2-40B4-BE49-F238E27FC236}">
                <a16:creationId xmlns:a16="http://schemas.microsoft.com/office/drawing/2014/main" id="{C6E9CD00-1788-6749-B070-5B9CED00E354}"/>
              </a:ext>
            </a:extLst>
          </p:cNvPr>
          <p:cNvSpPr txBox="1">
            <a:spLocks/>
          </p:cNvSpPr>
          <p:nvPr userDrawn="1"/>
        </p:nvSpPr>
        <p:spPr>
          <a:xfrm>
            <a:off x="809124" y="4569526"/>
            <a:ext cx="700262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05</a:t>
            </a:r>
          </a:p>
        </p:txBody>
      </p:sp>
      <p:sp>
        <p:nvSpPr>
          <p:cNvPr id="44" name="Espace réservé du texte 30">
            <a:extLst>
              <a:ext uri="{FF2B5EF4-FFF2-40B4-BE49-F238E27FC236}">
                <a16:creationId xmlns:a16="http://schemas.microsoft.com/office/drawing/2014/main" id="{B81050B1-D2FE-F942-9BE4-BB4FE96292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89256" y="4624712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48" name="Espace réservé du texte 30">
            <a:extLst>
              <a:ext uri="{FF2B5EF4-FFF2-40B4-BE49-F238E27FC236}">
                <a16:creationId xmlns:a16="http://schemas.microsoft.com/office/drawing/2014/main" id="{F0E0B17A-BEE4-5D40-A432-B71454E54EF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91662" y="4647617"/>
            <a:ext cx="3188407" cy="252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  <p:sp>
        <p:nvSpPr>
          <p:cNvPr id="49" name="Espace réservé du texte 17">
            <a:extLst>
              <a:ext uri="{FF2B5EF4-FFF2-40B4-BE49-F238E27FC236}">
                <a16:creationId xmlns:a16="http://schemas.microsoft.com/office/drawing/2014/main" id="{5018402E-AED2-574C-BAAD-4C0F3E8A832A}"/>
              </a:ext>
            </a:extLst>
          </p:cNvPr>
          <p:cNvSpPr txBox="1">
            <a:spLocks/>
          </p:cNvSpPr>
          <p:nvPr userDrawn="1"/>
        </p:nvSpPr>
        <p:spPr>
          <a:xfrm>
            <a:off x="804459" y="5223860"/>
            <a:ext cx="700262" cy="403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b="1" kern="120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>
                <a:latin typeface="Poppins" pitchFamily="2" charset="77"/>
                <a:cs typeface="Poppins" pitchFamily="2" charset="77"/>
              </a:rPr>
              <a:t>06</a:t>
            </a:r>
          </a:p>
        </p:txBody>
      </p:sp>
      <p:sp>
        <p:nvSpPr>
          <p:cNvPr id="50" name="Espace réservé du texte 30">
            <a:extLst>
              <a:ext uri="{FF2B5EF4-FFF2-40B4-BE49-F238E27FC236}">
                <a16:creationId xmlns:a16="http://schemas.microsoft.com/office/drawing/2014/main" id="{36F432DB-874D-A64E-85FC-A7A58A0DC8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84591" y="5279046"/>
            <a:ext cx="3188407" cy="303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 de la partie</a:t>
            </a:r>
            <a:endParaRPr dirty="0"/>
          </a:p>
        </p:txBody>
      </p:sp>
      <p:sp>
        <p:nvSpPr>
          <p:cNvPr id="54" name="Espace réservé du texte 30">
            <a:extLst>
              <a:ext uri="{FF2B5EF4-FFF2-40B4-BE49-F238E27FC236}">
                <a16:creationId xmlns:a16="http://schemas.microsoft.com/office/drawing/2014/main" id="{827C8FD4-A8AA-AC42-90B3-6F7580E8C92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86997" y="5301951"/>
            <a:ext cx="3188407" cy="252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 b="0" i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Ajouter description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210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85ED7C-EBAE-89D1-2EE4-4E8649F8601A}"/>
              </a:ext>
            </a:extLst>
          </p:cNvPr>
          <p:cNvSpPr/>
          <p:nvPr userDrawn="1"/>
        </p:nvSpPr>
        <p:spPr>
          <a:xfrm>
            <a:off x="0" y="0"/>
            <a:ext cx="8216348" cy="6858000"/>
          </a:xfrm>
          <a:prstGeom prst="rect">
            <a:avLst/>
          </a:prstGeom>
          <a:solidFill>
            <a:srgbClr val="382F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30">
            <a:extLst>
              <a:ext uri="{FF2B5EF4-FFF2-40B4-BE49-F238E27FC236}">
                <a16:creationId xmlns:a16="http://schemas.microsoft.com/office/drawing/2014/main" id="{FBCC54A9-6A29-B160-77B5-1E82B913CA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174" y="2271574"/>
            <a:ext cx="4131365" cy="7820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5600" b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11" name="Espace réservé du texte 30">
            <a:extLst>
              <a:ext uri="{FF2B5EF4-FFF2-40B4-BE49-F238E27FC236}">
                <a16:creationId xmlns:a16="http://schemas.microsoft.com/office/drawing/2014/main" id="{7F05C6FE-2217-0114-C1B2-90091783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606" y="3126197"/>
            <a:ext cx="4131365" cy="782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5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AD6F8E9-3727-EE1D-D0F1-17F5A21AE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19421" y="559088"/>
            <a:ext cx="5920409" cy="592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3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85ED7C-EBAE-89D1-2EE4-4E8649F860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2F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AD6F8E9-3727-EE1D-D0F1-17F5A21AE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35795" y="468795"/>
            <a:ext cx="5920409" cy="5920409"/>
          </a:xfrm>
          <a:prstGeom prst="rect">
            <a:avLst/>
          </a:prstGeom>
        </p:spPr>
      </p:pic>
      <p:sp>
        <p:nvSpPr>
          <p:cNvPr id="10" name="Espace réservé du texte 30">
            <a:extLst>
              <a:ext uri="{FF2B5EF4-FFF2-40B4-BE49-F238E27FC236}">
                <a16:creationId xmlns:a16="http://schemas.microsoft.com/office/drawing/2014/main" id="{FBCC54A9-6A29-B160-77B5-1E82B913CA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2885" y="2574377"/>
            <a:ext cx="4131365" cy="7820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5600" b="1">
                <a:solidFill>
                  <a:srgbClr val="AFCB3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11" name="Espace réservé du texte 30">
            <a:extLst>
              <a:ext uri="{FF2B5EF4-FFF2-40B4-BE49-F238E27FC236}">
                <a16:creationId xmlns:a16="http://schemas.microsoft.com/office/drawing/2014/main" id="{7F05C6FE-2217-0114-C1B2-90091783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0317" y="3429000"/>
            <a:ext cx="4131365" cy="782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5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901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BDF0D233-1FB4-614B-69EF-DEF8DFE0E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1583" y="6041044"/>
            <a:ext cx="852988" cy="7004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B2E580-8F37-2018-7772-C7BAD00192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43" y="1345887"/>
            <a:ext cx="1473893" cy="1467239"/>
          </a:xfrm>
          <a:prstGeom prst="rect">
            <a:avLst/>
          </a:prstGeom>
        </p:spPr>
      </p:pic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4CC6AB22-3219-1E40-9897-4E42CE21E9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2243" y="1880407"/>
            <a:ext cx="144960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C3E730E7-3ACB-910B-F58C-6E8F0340EC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6523" y="2963452"/>
            <a:ext cx="2669570" cy="6681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Description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A1B47EB-71C2-1752-879F-B014634DE9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09" y="1339721"/>
            <a:ext cx="1473893" cy="1467239"/>
          </a:xfrm>
          <a:prstGeom prst="rect">
            <a:avLst/>
          </a:prstGeom>
        </p:spPr>
      </p:pic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294681F2-EA12-5DFE-8606-3C04D8036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0609" y="1874241"/>
            <a:ext cx="144960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A9A77290-AFF0-2C5C-D89E-8FBF706106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948" y="2957286"/>
            <a:ext cx="2660628" cy="687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Description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85A8F154-9EA3-D14D-28C7-A33BFBA84E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4" y="1339721"/>
            <a:ext cx="1473893" cy="1467239"/>
          </a:xfrm>
          <a:prstGeom prst="rect">
            <a:avLst/>
          </a:prstGeom>
        </p:spPr>
      </p:pic>
      <p:sp>
        <p:nvSpPr>
          <p:cNvPr id="45" name="Espace réservé du texte 30">
            <a:extLst>
              <a:ext uri="{FF2B5EF4-FFF2-40B4-BE49-F238E27FC236}">
                <a16:creationId xmlns:a16="http://schemas.microsoft.com/office/drawing/2014/main" id="{F03CFBCC-2F02-943A-6BA5-C1954DD248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64734" y="1874241"/>
            <a:ext cx="144960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C0961F34-C75F-6D19-E58A-DD3BC34F76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5907" y="2957287"/>
            <a:ext cx="2658414" cy="6693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Description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4FDE720F-7CA5-AEC1-9192-AC0747F24D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43" y="3748504"/>
            <a:ext cx="1473893" cy="1467239"/>
          </a:xfrm>
          <a:prstGeom prst="rect">
            <a:avLst/>
          </a:prstGeom>
        </p:spPr>
      </p:pic>
      <p:sp>
        <p:nvSpPr>
          <p:cNvPr id="50" name="Espace réservé du texte 30">
            <a:extLst>
              <a:ext uri="{FF2B5EF4-FFF2-40B4-BE49-F238E27FC236}">
                <a16:creationId xmlns:a16="http://schemas.microsoft.com/office/drawing/2014/main" id="{4AF0A753-9056-8F12-10EB-55FA9EC27F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2243" y="4283024"/>
            <a:ext cx="144960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51" name="Espace réservé du texte 30">
            <a:extLst>
              <a:ext uri="{FF2B5EF4-FFF2-40B4-BE49-F238E27FC236}">
                <a16:creationId xmlns:a16="http://schemas.microsoft.com/office/drawing/2014/main" id="{13235C30-6819-63E0-6C7E-3B1B9F41E9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6523" y="5366069"/>
            <a:ext cx="2669570" cy="6821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Description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DFD3BB7E-1794-386D-C0D1-BC05C968A5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09" y="3742338"/>
            <a:ext cx="1473893" cy="1467239"/>
          </a:xfrm>
          <a:prstGeom prst="rect">
            <a:avLst/>
          </a:prstGeom>
        </p:spPr>
      </p:pic>
      <p:sp>
        <p:nvSpPr>
          <p:cNvPr id="53" name="Espace réservé du texte 30">
            <a:extLst>
              <a:ext uri="{FF2B5EF4-FFF2-40B4-BE49-F238E27FC236}">
                <a16:creationId xmlns:a16="http://schemas.microsoft.com/office/drawing/2014/main" id="{424CDC82-00BF-797E-D8D3-595E651EB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0609" y="4276858"/>
            <a:ext cx="144960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54" name="Espace réservé du texte 30">
            <a:extLst>
              <a:ext uri="{FF2B5EF4-FFF2-40B4-BE49-F238E27FC236}">
                <a16:creationId xmlns:a16="http://schemas.microsoft.com/office/drawing/2014/main" id="{274B5816-6725-5BF5-86EB-D085ED1456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7006" y="5359903"/>
            <a:ext cx="2669570" cy="687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Description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810F186E-D2F1-89A6-0059-AD03DA4404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4" y="3742338"/>
            <a:ext cx="1473893" cy="1467239"/>
          </a:xfrm>
          <a:prstGeom prst="rect">
            <a:avLst/>
          </a:prstGeom>
        </p:spPr>
      </p:pic>
      <p:sp>
        <p:nvSpPr>
          <p:cNvPr id="56" name="Espace réservé du texte 30">
            <a:extLst>
              <a:ext uri="{FF2B5EF4-FFF2-40B4-BE49-F238E27FC236}">
                <a16:creationId xmlns:a16="http://schemas.microsoft.com/office/drawing/2014/main" id="{A0BC6FE6-69B5-08A3-8949-57A614512A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64734" y="4276858"/>
            <a:ext cx="144960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57" name="Espace réservé du texte 30">
            <a:extLst>
              <a:ext uri="{FF2B5EF4-FFF2-40B4-BE49-F238E27FC236}">
                <a16:creationId xmlns:a16="http://schemas.microsoft.com/office/drawing/2014/main" id="{85C1595D-65BE-0076-F26D-DF91B67AD6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65907" y="5359904"/>
            <a:ext cx="2669570" cy="687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Description</a:t>
            </a:r>
          </a:p>
        </p:txBody>
      </p:sp>
      <p:sp>
        <p:nvSpPr>
          <p:cNvPr id="59" name="Espace réservé du texte 30">
            <a:extLst>
              <a:ext uri="{FF2B5EF4-FFF2-40B4-BE49-F238E27FC236}">
                <a16:creationId xmlns:a16="http://schemas.microsoft.com/office/drawing/2014/main" id="{C420AECD-6766-A08E-48F2-A7F87108D9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126" y="509471"/>
            <a:ext cx="6858000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53834991-8C35-0544-914C-20A1E94C9F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AA6CA651-D84F-6A67-2D30-D0E39F4A0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1583" y="6041044"/>
            <a:ext cx="852988" cy="7004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99C35F-1B36-714B-0E9D-44029B87FB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34" y="2445810"/>
            <a:ext cx="1473893" cy="1467239"/>
          </a:xfrm>
          <a:prstGeom prst="rect">
            <a:avLst/>
          </a:prstGeom>
        </p:spPr>
      </p:pic>
      <p:sp>
        <p:nvSpPr>
          <p:cNvPr id="11" name="Espace réservé du texte 30">
            <a:extLst>
              <a:ext uri="{FF2B5EF4-FFF2-40B4-BE49-F238E27FC236}">
                <a16:creationId xmlns:a16="http://schemas.microsoft.com/office/drawing/2014/main" id="{26276C0F-C325-5895-8E2C-A82B44B952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0034" y="2980330"/>
            <a:ext cx="144960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F96C0B5-FFA2-7041-1928-0A84FCC5E8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49" y="2439644"/>
            <a:ext cx="1473893" cy="1467239"/>
          </a:xfrm>
          <a:prstGeom prst="rect">
            <a:avLst/>
          </a:prstGeom>
        </p:spPr>
      </p:pic>
      <p:sp>
        <p:nvSpPr>
          <p:cNvPr id="14" name="Espace réservé du texte 30">
            <a:extLst>
              <a:ext uri="{FF2B5EF4-FFF2-40B4-BE49-F238E27FC236}">
                <a16:creationId xmlns:a16="http://schemas.microsoft.com/office/drawing/2014/main" id="{46C9E071-1FBB-6F7B-9711-8C23B8AF8F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5149" y="2974164"/>
            <a:ext cx="144960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15" name="Espace réservé du texte 30">
            <a:extLst>
              <a:ext uri="{FF2B5EF4-FFF2-40B4-BE49-F238E27FC236}">
                <a16:creationId xmlns:a16="http://schemas.microsoft.com/office/drawing/2014/main" id="{5169C77C-03AD-5F36-FCC0-357FEDD5F2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7314" y="4057210"/>
            <a:ext cx="2669570" cy="9786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Description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814F3CF-06D2-21DB-DF7C-AF0E9F1C85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08" y="2439164"/>
            <a:ext cx="1473893" cy="1467239"/>
          </a:xfrm>
          <a:prstGeom prst="rect">
            <a:avLst/>
          </a:prstGeom>
        </p:spPr>
      </p:pic>
      <p:sp>
        <p:nvSpPr>
          <p:cNvPr id="20" name="Espace réservé du texte 30">
            <a:extLst>
              <a:ext uri="{FF2B5EF4-FFF2-40B4-BE49-F238E27FC236}">
                <a16:creationId xmlns:a16="http://schemas.microsoft.com/office/drawing/2014/main" id="{D32909D7-6BFA-FF49-8AC2-CFBC9E4D10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03308" y="2973684"/>
            <a:ext cx="144960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21" name="Espace réservé du texte 30">
            <a:extLst>
              <a:ext uri="{FF2B5EF4-FFF2-40B4-BE49-F238E27FC236}">
                <a16:creationId xmlns:a16="http://schemas.microsoft.com/office/drawing/2014/main" id="{14E254AE-7010-60A0-EB05-C83000A9FA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5512" y="4056729"/>
            <a:ext cx="2705915" cy="972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Description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2BB2D23-0CFF-037D-A115-DBF0BADF7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97" y="2445810"/>
            <a:ext cx="1473893" cy="1467239"/>
          </a:xfrm>
          <a:prstGeom prst="rect">
            <a:avLst/>
          </a:prstGeom>
        </p:spPr>
      </p:pic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D4814D9E-0D5B-882A-A590-C20ECD919F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96697" y="2980330"/>
            <a:ext cx="1449604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XX</a:t>
            </a:r>
            <a:endParaRPr dirty="0"/>
          </a:p>
        </p:txBody>
      </p:sp>
      <p:sp>
        <p:nvSpPr>
          <p:cNvPr id="24" name="Espace réservé du texte 30">
            <a:extLst>
              <a:ext uri="{FF2B5EF4-FFF2-40B4-BE49-F238E27FC236}">
                <a16:creationId xmlns:a16="http://schemas.microsoft.com/office/drawing/2014/main" id="{7338C13D-2F75-C9D8-D5D2-0271F7564D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86714" y="4063375"/>
            <a:ext cx="2705915" cy="9658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Description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F1F4B85A-6079-CD14-1D24-1995792904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340" y="4056729"/>
            <a:ext cx="2669570" cy="9790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Description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B4FE7C81-F4CD-36F4-86B7-33F0BCB9B5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126" y="509471"/>
            <a:ext cx="6858000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AF564C1D-F6A2-0647-99F7-2F88CBA7BA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30">
            <a:extLst>
              <a:ext uri="{FF2B5EF4-FFF2-40B4-BE49-F238E27FC236}">
                <a16:creationId xmlns:a16="http://schemas.microsoft.com/office/drawing/2014/main" id="{CD57D390-0189-D4D4-B826-FFB03C171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126" y="509471"/>
            <a:ext cx="6858000" cy="469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Titre</a:t>
            </a:r>
            <a:endParaRPr dirty="0"/>
          </a:p>
        </p:txBody>
      </p:sp>
      <p:sp>
        <p:nvSpPr>
          <p:cNvPr id="10" name="Espace réservé du texte 30">
            <a:extLst>
              <a:ext uri="{FF2B5EF4-FFF2-40B4-BE49-F238E27FC236}">
                <a16:creationId xmlns:a16="http://schemas.microsoft.com/office/drawing/2014/main" id="{82CB9C41-183E-EDD3-0EC4-DAE240AB65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126" y="1112672"/>
            <a:ext cx="6858000" cy="469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rgbClr val="FF52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 dirty="0"/>
              <a:t>Sous titre</a:t>
            </a:r>
            <a:endParaRPr dirty="0"/>
          </a:p>
        </p:txBody>
      </p:sp>
      <p:sp>
        <p:nvSpPr>
          <p:cNvPr id="11" name="Espace réservé du texte 30">
            <a:extLst>
              <a:ext uri="{FF2B5EF4-FFF2-40B4-BE49-F238E27FC236}">
                <a16:creationId xmlns:a16="http://schemas.microsoft.com/office/drawing/2014/main" id="{5B553B88-2040-8622-03A2-8CE7B4C2C0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125" y="2132332"/>
            <a:ext cx="10362453" cy="3612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1600" b="1">
                <a:solidFill>
                  <a:srgbClr val="382F73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2pPr>
          </a:lstStyle>
          <a:p>
            <a:pPr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Texte simple sur une colonne</a:t>
            </a:r>
          </a:p>
          <a:p>
            <a:pPr marL="285750" indent="-285750">
              <a:buClr>
                <a:srgbClr val="FF5200"/>
              </a:buClr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Premier niveau</a:t>
            </a:r>
          </a:p>
          <a:p>
            <a:pPr marL="800100" lvl="1" indent="-285750">
              <a:buClr>
                <a:srgbClr val="FF5200"/>
              </a:buClr>
            </a:pPr>
            <a:r>
              <a:rPr lang="fr-FR" sz="1600" b="0" dirty="0">
                <a:solidFill>
                  <a:srgbClr val="382F73"/>
                </a:solidFill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Deuxième niveau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E3C73E3A-EF37-354B-BBC5-42879C8F6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1583" y="6041044"/>
            <a:ext cx="852988" cy="70045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29BC99FF-7515-3A4E-A9A7-4D8DC3F671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0700000">
            <a:off x="10066195" y="-1338565"/>
            <a:ext cx="3242954" cy="32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A27E81-47D3-6E31-DC5A-78FA3A0CA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AC58F0-CBFF-4D41-8EC0-03AFFEC13A6E}" type="datetimeFigureOut">
              <a:rPr lang="fr-FR" smtClean="0"/>
              <a:pPr/>
              <a:t>09/06/2024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79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98" r:id="rId2"/>
    <p:sldLayoutId id="2147483990" r:id="rId3"/>
    <p:sldLayoutId id="2147484000" r:id="rId4"/>
    <p:sldLayoutId id="2147483993" r:id="rId5"/>
    <p:sldLayoutId id="2147483997" r:id="rId6"/>
    <p:sldLayoutId id="2147483991" r:id="rId7"/>
    <p:sldLayoutId id="2147483987" r:id="rId8"/>
    <p:sldLayoutId id="2147483988" r:id="rId9"/>
    <p:sldLayoutId id="2147483996" r:id="rId10"/>
    <p:sldLayoutId id="2147483994" r:id="rId11"/>
    <p:sldLayoutId id="2147483989" r:id="rId12"/>
    <p:sldLayoutId id="2147483986" r:id="rId13"/>
    <p:sldLayoutId id="2147483995" r:id="rId14"/>
    <p:sldLayoutId id="2147483999" r:id="rId15"/>
    <p:sldLayoutId id="214748400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FF52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A31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A31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A31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A31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A31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6.png"/><Relationship Id="rId3" Type="http://schemas.openxmlformats.org/officeDocument/2006/relationships/image" Target="../media/image33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16F7E6F-FA52-4F5B-279C-FAD5A51BF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887" y="1592476"/>
            <a:ext cx="4259307" cy="1269503"/>
          </a:xfrm>
        </p:spPr>
        <p:txBody>
          <a:bodyPr/>
          <a:lstStyle/>
          <a:p>
            <a:r>
              <a:rPr lang="en-US" sz="3600" dirty="0">
                <a:latin typeface="Poppins" pitchFamily="2" charset="77"/>
                <a:cs typeface="Poppins" pitchFamily="2" charset="77"/>
              </a:rPr>
              <a:t>Territorial employment and skills project</a:t>
            </a:r>
            <a:endParaRPr lang="fr-FR" sz="3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839694-E32B-FA04-19AB-23DAA5C265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887" y="3996022"/>
            <a:ext cx="3974977" cy="263912"/>
          </a:xfrm>
        </p:spPr>
        <p:txBody>
          <a:bodyPr/>
          <a:lstStyle/>
          <a:p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jobs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15D320-4990-1A01-CC23-BE2FBBFBF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3" t="25943" r="1" b="130"/>
          <a:stretch/>
        </p:blipFill>
        <p:spPr>
          <a:xfrm>
            <a:off x="5685184" y="-875640"/>
            <a:ext cx="8587408" cy="8579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018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EBACE0-D364-9EDA-DCC0-1627ACDD8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026" y="311585"/>
            <a:ext cx="7216741" cy="469903"/>
          </a:xfrm>
        </p:spPr>
        <p:txBody>
          <a:bodyPr/>
          <a:lstStyle/>
          <a:p>
            <a:r>
              <a:rPr lang="en-GB" dirty="0"/>
              <a:t>A global approach : one Job, one territory, many ways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C1292F-D2D8-72F7-499D-5C3B4AADB2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8933" y="1489701"/>
            <a:ext cx="1628751" cy="353542"/>
          </a:xfrm>
        </p:spPr>
        <p:txBody>
          <a:bodyPr/>
          <a:lstStyle/>
          <a:p>
            <a:pPr>
              <a:buClr>
                <a:srgbClr val="FF5200"/>
              </a:buClr>
            </a:pPr>
            <a:r>
              <a:rPr lang="en-GB" sz="1600" dirty="0">
                <a:solidFill>
                  <a:srgbClr val="382F73"/>
                </a:solidFill>
                <a:highlight>
                  <a:srgbClr val="FFFFFF"/>
                </a:highlight>
              </a:rPr>
              <a:t>Soft skills</a:t>
            </a:r>
          </a:p>
          <a:p>
            <a:pPr>
              <a:buClr>
                <a:srgbClr val="FF5200"/>
              </a:buClr>
            </a:pPr>
            <a:r>
              <a:rPr lang="en-GB" b="0" dirty="0" err="1">
                <a:highlight>
                  <a:srgbClr val="FFFFFF"/>
                </a:highlight>
              </a:rPr>
              <a:t>Testyourselfie</a:t>
            </a:r>
            <a:endParaRPr lang="en-GB" b="0" dirty="0">
              <a:highlight>
                <a:srgbClr val="FFFFFF"/>
              </a:highlight>
            </a:endParaRPr>
          </a:p>
          <a:p>
            <a:pPr>
              <a:buClr>
                <a:srgbClr val="FF5200"/>
              </a:buClr>
            </a:pPr>
            <a:r>
              <a:rPr lang="en-GB" b="0" dirty="0">
                <a:highlight>
                  <a:srgbClr val="FFFFFF"/>
                </a:highlight>
              </a:rPr>
              <a:t>« Frigate »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506E2C8-6023-F626-CF00-AEF59FE7820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297" y="2846696"/>
            <a:ext cx="2431879" cy="1316298"/>
          </a:xfrm>
        </p:spPr>
        <p:txBody>
          <a:bodyPr/>
          <a:lstStyle/>
          <a:p>
            <a:pPr>
              <a:buClr>
                <a:srgbClr val="FF5200"/>
              </a:buClr>
            </a:pPr>
            <a:r>
              <a:rPr lang="en-GB" sz="1600" dirty="0">
                <a:solidFill>
                  <a:srgbClr val="382F73"/>
                </a:solidFill>
                <a:highlight>
                  <a:srgbClr val="FFFFFF"/>
                </a:highlight>
              </a:rPr>
              <a:t>Coaching </a:t>
            </a:r>
          </a:p>
          <a:p>
            <a:pPr>
              <a:buClr>
                <a:srgbClr val="FF5200"/>
              </a:buClr>
            </a:pPr>
            <a:r>
              <a:rPr lang="en-GB" sz="1600" dirty="0">
                <a:solidFill>
                  <a:srgbClr val="382F73"/>
                </a:solidFill>
                <a:highlight>
                  <a:srgbClr val="FFFFFF"/>
                </a:highlight>
              </a:rPr>
              <a:t>« Springboard »</a:t>
            </a:r>
          </a:p>
          <a:p>
            <a:pPr>
              <a:buClr>
                <a:srgbClr val="FF5200"/>
              </a:buClr>
            </a:pPr>
            <a:r>
              <a:rPr lang="en-GB" sz="1600" b="0" dirty="0">
                <a:solidFill>
                  <a:srgbClr val="382F73"/>
                </a:solidFill>
                <a:highlight>
                  <a:srgbClr val="FFFFFF"/>
                </a:highlight>
              </a:rPr>
              <a:t>senior</a:t>
            </a:r>
          </a:p>
          <a:p>
            <a:pPr>
              <a:buClr>
                <a:srgbClr val="FF5200"/>
              </a:buClr>
            </a:pPr>
            <a:r>
              <a:rPr lang="en-GB" b="0" dirty="0">
                <a:highlight>
                  <a:srgbClr val="FFFFFF"/>
                </a:highlight>
              </a:rPr>
              <a:t>Young people</a:t>
            </a:r>
          </a:p>
          <a:p>
            <a:pPr>
              <a:buClr>
                <a:srgbClr val="FF5200"/>
              </a:buClr>
            </a:pPr>
            <a:r>
              <a:rPr lang="en-GB" b="0" dirty="0">
                <a:highlight>
                  <a:srgbClr val="FFFFFF"/>
                </a:highlight>
              </a:rPr>
              <a:t>job seekers far from employment</a:t>
            </a:r>
          </a:p>
          <a:p>
            <a:pPr>
              <a:buClr>
                <a:srgbClr val="FF5200"/>
              </a:buClr>
            </a:pPr>
            <a:endParaRPr lang="en-GB" sz="1600" b="0" dirty="0">
              <a:solidFill>
                <a:srgbClr val="382F73"/>
              </a:solidFill>
              <a:highlight>
                <a:srgbClr val="FFFFFF"/>
              </a:highlight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3B21D1C-FFF8-8F46-B833-072DF5814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5" t="4492" r="896" b="28119"/>
          <a:stretch/>
        </p:blipFill>
        <p:spPr>
          <a:xfrm>
            <a:off x="9717380" y="1534116"/>
            <a:ext cx="2474620" cy="53238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FC929E-E996-B540-5030-15A5A7C24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3" t="780" r="7879" b="1384"/>
          <a:stretch/>
        </p:blipFill>
        <p:spPr>
          <a:xfrm>
            <a:off x="7965680" y="1534116"/>
            <a:ext cx="3775299" cy="3710799"/>
          </a:xfrm>
          <a:prstGeom prst="ellipse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37236690-9A99-FE9F-33E7-4332F1F466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2213476"/>
              </p:ext>
            </p:extLst>
          </p:nvPr>
        </p:nvGraphicFramePr>
        <p:xfrm>
          <a:off x="1695160" y="1370066"/>
          <a:ext cx="5811947" cy="5250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9B7A922-6ECE-5AE8-23E3-1AA0715DDD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907" y="1370066"/>
            <a:ext cx="474406" cy="4744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2EACE3-DF3F-7E26-EABD-9353DEA851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138" y="1843243"/>
            <a:ext cx="600229" cy="6002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588F368-54AE-3FC2-7BB7-75BBBFDDDA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468" y="2475132"/>
            <a:ext cx="566845" cy="5668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70D2FE4-FBF0-F471-0001-DF153CED1D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2522" y="3107606"/>
            <a:ext cx="566845" cy="5668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ADCC8E-B1D3-71B0-0DC6-D1FA211C0C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907" y="5467036"/>
            <a:ext cx="582893" cy="56684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D3748D4-CEC6-A836-33F7-ECEC0A6F6E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173" y="5994202"/>
            <a:ext cx="648359" cy="630509"/>
          </a:xfrm>
          <a:prstGeom prst="rect">
            <a:avLst/>
          </a:prstGeom>
        </p:spPr>
      </p:pic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176E958F-DAF3-86CD-B008-DEE9C80ED425}"/>
              </a:ext>
            </a:extLst>
          </p:cNvPr>
          <p:cNvSpPr txBox="1">
            <a:spLocks/>
          </p:cNvSpPr>
          <p:nvPr/>
        </p:nvSpPr>
        <p:spPr>
          <a:xfrm>
            <a:off x="6461299" y="1165254"/>
            <a:ext cx="1840345" cy="1219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b="1" kern="1200">
                <a:solidFill>
                  <a:srgbClr val="382F73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rgbClr val="FF5200"/>
              </a:buClr>
            </a:pPr>
            <a:r>
              <a:rPr lang="en-GB" dirty="0">
                <a:highlight>
                  <a:srgbClr val="FFFFFF"/>
                </a:highlight>
              </a:rPr>
              <a:t>Skills recognition</a:t>
            </a:r>
          </a:p>
          <a:p>
            <a:pPr fontAlgn="auto">
              <a:buClr>
                <a:srgbClr val="FF5200"/>
              </a:buClr>
            </a:pPr>
            <a:r>
              <a:rPr lang="en-GB" b="0" dirty="0"/>
              <a:t>« </a:t>
            </a:r>
            <a:r>
              <a:rPr lang="en-GB" b="0" dirty="0" err="1"/>
              <a:t>Certif</a:t>
            </a:r>
            <a:r>
              <a:rPr lang="en-GB" b="0" dirty="0"/>
              <a:t> TT »</a:t>
            </a:r>
          </a:p>
          <a:p>
            <a:pPr fontAlgn="auto">
              <a:buClr>
                <a:srgbClr val="FF5200"/>
              </a:buClr>
            </a:pPr>
            <a:r>
              <a:rPr lang="en-GB" b="0" dirty="0"/>
              <a:t>skills enhancement</a:t>
            </a:r>
          </a:p>
          <a:p>
            <a:pPr fontAlgn="auto">
              <a:buClr>
                <a:srgbClr val="FF5200"/>
              </a:buClr>
            </a:pPr>
            <a:r>
              <a:rPr lang="en-GB" b="0" dirty="0"/>
              <a:t>training adaptation</a:t>
            </a:r>
          </a:p>
          <a:p>
            <a:pPr fontAlgn="auto">
              <a:buClr>
                <a:srgbClr val="FF5200"/>
              </a:buClr>
            </a:pPr>
            <a:r>
              <a:rPr lang="en-GB" b="0" dirty="0"/>
              <a:t>New solutions (immersive learning)</a:t>
            </a:r>
          </a:p>
          <a:p>
            <a:pPr fontAlgn="auto"/>
            <a:endParaRPr lang="en-GB" dirty="0"/>
          </a:p>
          <a:p>
            <a:pPr fontAlgn="auto"/>
            <a:endParaRPr lang="en-GB" dirty="0"/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C8790B9D-369E-FA7F-CDC9-1A3AFDD220F3}"/>
              </a:ext>
            </a:extLst>
          </p:cNvPr>
          <p:cNvSpPr txBox="1">
            <a:spLocks/>
          </p:cNvSpPr>
          <p:nvPr/>
        </p:nvSpPr>
        <p:spPr>
          <a:xfrm>
            <a:off x="6461299" y="3972183"/>
            <a:ext cx="1628751" cy="353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b="1" kern="1200">
                <a:solidFill>
                  <a:srgbClr val="382F73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A31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rgbClr val="FF5200"/>
              </a:buClr>
            </a:pPr>
            <a:r>
              <a:rPr lang="en-GB" dirty="0">
                <a:highlight>
                  <a:srgbClr val="FFFFFF"/>
                </a:highlight>
              </a:rPr>
              <a:t>The strength of the collective</a:t>
            </a:r>
          </a:p>
          <a:p>
            <a:pPr fontAlgn="auto">
              <a:buClr>
                <a:srgbClr val="FF5200"/>
              </a:buClr>
            </a:pPr>
            <a:r>
              <a:rPr lang="en-GB" b="0" dirty="0">
                <a:highlight>
                  <a:srgbClr val="FFFFFF"/>
                </a:highlight>
              </a:rPr>
              <a:t>Temporary employment agency</a:t>
            </a:r>
          </a:p>
          <a:p>
            <a:pPr fontAlgn="auto">
              <a:buClr>
                <a:srgbClr val="FF5200"/>
              </a:buClr>
            </a:pPr>
            <a:r>
              <a:rPr lang="en-GB" b="0" dirty="0">
                <a:highlight>
                  <a:srgbClr val="FFFFFF"/>
                </a:highlight>
              </a:rPr>
              <a:t>Employment actors</a:t>
            </a:r>
          </a:p>
          <a:p>
            <a:pPr fontAlgn="auto">
              <a:buClr>
                <a:srgbClr val="FF5200"/>
              </a:buClr>
            </a:pPr>
            <a:r>
              <a:rPr lang="en-GB" b="0" dirty="0">
                <a:highlight>
                  <a:srgbClr val="FFFFFF"/>
                </a:highlight>
              </a:rPr>
              <a:t>Training providers</a:t>
            </a:r>
          </a:p>
          <a:p>
            <a:pPr fontAlgn="auto">
              <a:buClr>
                <a:srgbClr val="FF5200"/>
              </a:buClr>
            </a:pPr>
            <a:endParaRPr lang="en-GB" dirty="0"/>
          </a:p>
          <a:p>
            <a:pPr fontAlgn="auto"/>
            <a:endParaRPr lang="en-GB" dirty="0"/>
          </a:p>
          <a:p>
            <a:pPr fontAlgn="auto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6012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0404fc-7e06-48f6-97de-f43ec7125e4e">
      <Terms xmlns="http://schemas.microsoft.com/office/infopath/2007/PartnerControls"/>
    </lcf76f155ced4ddcb4097134ff3c332f>
    <TaxCatchAll xmlns="d75b79a9-7713-45b9-bd7b-108c6da198d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63B0F242421742A9AFBCEA6222179E" ma:contentTypeVersion="18" ma:contentTypeDescription="Create a new document." ma:contentTypeScope="" ma:versionID="19830c4f09b8dbbba97df96394b3aea3">
  <xsd:schema xmlns:xsd="http://www.w3.org/2001/XMLSchema" xmlns:xs="http://www.w3.org/2001/XMLSchema" xmlns:p="http://schemas.microsoft.com/office/2006/metadata/properties" xmlns:ns2="520404fc-7e06-48f6-97de-f43ec7125e4e" xmlns:ns3="d75b79a9-7713-45b9-bd7b-108c6da198d0" targetNamespace="http://schemas.microsoft.com/office/2006/metadata/properties" ma:root="true" ma:fieldsID="750120ece93b713a5b3be629086aaa1c" ns2:_="" ns3:_="">
    <xsd:import namespace="520404fc-7e06-48f6-97de-f43ec7125e4e"/>
    <xsd:import namespace="d75b79a9-7713-45b9-bd7b-108c6da198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404fc-7e06-48f6-97de-f43ec7125e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831b584-fb3b-4f67-be56-387f98aa7c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b79a9-7713-45b9-bd7b-108c6da198d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5d1aa18-0a5d-4155-9508-713de3e75547}" ma:internalName="TaxCatchAll" ma:showField="CatchAllData" ma:web="d75b79a9-7713-45b9-bd7b-108c6da198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6CE341-F416-48A2-AA80-F73AFCC666A2}">
  <ds:schemaRefs>
    <ds:schemaRef ds:uri="1efdc8e5-783e-4501-a096-ee4c0e0e1cf2"/>
    <ds:schemaRef ds:uri="5a50dbde-1d7c-40d9-bc54-efa8f44707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824B39-60E4-4CEE-B81A-AC4015E7AF8F}"/>
</file>

<file path=customXml/itemProps3.xml><?xml version="1.0" encoding="utf-8"?>
<ds:datastoreItem xmlns:ds="http://schemas.openxmlformats.org/officeDocument/2006/customXml" ds:itemID="{742116E0-D643-4BA8-A949-222F08DA0A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92</Words>
  <Application>Microsoft Macintosh PowerPoint</Application>
  <PresentationFormat>Grand écran</PresentationFormat>
  <Paragraphs>33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Poppins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Magali SORIN</dc:creator>
  <cp:lastModifiedBy>Tristan DAVEZAC</cp:lastModifiedBy>
  <cp:revision>27</cp:revision>
  <dcterms:created xsi:type="dcterms:W3CDTF">2022-11-14T15:50:15Z</dcterms:created>
  <dcterms:modified xsi:type="dcterms:W3CDTF">2024-06-10T09:05:38Z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0x0101006663B0F242421742A9AFBCEA6222179E</vt:lpwstr>
  </property>
  <property fmtid="{D5CDD505-2E9C-101B-9397-08002B2CF9AE}" pid="3" name="MediaServiceImageTags">
    <vt:lpwstr/>
  </property>
</Properties>
</file>