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4"/>
    <p:sldMasterId id="2147483774" r:id="rId5"/>
    <p:sldMasterId id="2147483801" r:id="rId6"/>
    <p:sldMasterId id="2147483838" r:id="rId7"/>
    <p:sldMasterId id="2147483921" r:id="rId8"/>
  </p:sldMasterIdLst>
  <p:notesMasterIdLst>
    <p:notesMasterId r:id="rId16"/>
  </p:notesMasterIdLst>
  <p:handoutMasterIdLst>
    <p:handoutMasterId r:id="rId17"/>
  </p:handoutMasterIdLst>
  <p:sldIdLst>
    <p:sldId id="257" r:id="rId9"/>
    <p:sldId id="2134806078" r:id="rId10"/>
    <p:sldId id="2134806099" r:id="rId11"/>
    <p:sldId id="2134806044" r:id="rId12"/>
    <p:sldId id="2134806079" r:id="rId13"/>
    <p:sldId id="213480608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" id="{C3954F6B-C7B0-4983-AD51-83A3648F266B}">
          <p14:sldIdLst>
            <p14:sldId id="257"/>
            <p14:sldId id="2134806078"/>
            <p14:sldId id="2134806099"/>
            <p14:sldId id="2134806044"/>
            <p14:sldId id="2134806079"/>
            <p14:sldId id="213480608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orient="horz" pos="2273" userDrawn="1">
          <p15:clr>
            <a:srgbClr val="A4A3A4"/>
          </p15:clr>
        </p15:guide>
        <p15:guide id="3" pos="4929" userDrawn="1">
          <p15:clr>
            <a:srgbClr val="A4A3A4"/>
          </p15:clr>
        </p15:guide>
        <p15:guide id="4" pos="5995" userDrawn="1">
          <p15:clr>
            <a:srgbClr val="A4A3A4"/>
          </p15:clr>
        </p15:guide>
        <p15:guide id="5" pos="2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7A"/>
    <a:srgbClr val="C6007A"/>
    <a:srgbClr val="EA0091"/>
    <a:srgbClr val="445D73"/>
    <a:srgbClr val="ADB8C1"/>
    <a:srgbClr val="1C3971"/>
    <a:srgbClr val="01145A"/>
    <a:srgbClr val="B7CDDA"/>
    <a:srgbClr val="1500D5"/>
    <a:srgbClr val="DE6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DD7E1-82F9-48FD-9F37-5A10613875F6}" v="35" dt="2024-06-08T14:13:29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52" y="76"/>
      </p:cViewPr>
      <p:guideLst>
        <p:guide orient="horz" pos="1684"/>
        <p:guide orient="horz" pos="2273"/>
        <p:guide pos="4929"/>
        <p:guide pos="5995"/>
        <p:guide pos="22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DBC6CA-7983-4521-A786-5996FE8A69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8887" y="27709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6295F-6455-4ECC-93DC-6242C8DB62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420687" y="27709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528A5-CC22-4C5A-A88C-DC5D9532FC79}" type="datetimeFigureOut">
              <a:rPr lang="en-US" sz="10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6/7/2024</a:t>
            </a:fld>
            <a:endParaRPr lang="en-US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79691-1807-4866-A86E-1E08E5793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8887" y="8441373"/>
            <a:ext cx="5343698" cy="243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endParaRPr lang="en-US" sz="7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CBC24-190A-4AE7-A5C2-6A5416B2B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75914" y="8441373"/>
            <a:ext cx="516573" cy="243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CD3C-C7AC-4E33-9217-6C64CC67DC7F}" type="slidenum">
              <a:rPr lang="en-US" sz="70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7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5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7556" y="229394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19348" y="229394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A20443EA-0A02-4B89-8533-47772358691F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800" y="8418022"/>
            <a:ext cx="4929447" cy="2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41323" y="8418022"/>
            <a:ext cx="389111" cy="227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E431F5CC-7451-43A1-9EE2-852561F891A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F5CC-7451-43A1-9EE2-852561F891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1F5CC-7451-43A1-9EE2-852561F891A9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96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1F5CC-7451-43A1-9EE2-852561F891A9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6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F5CC-7451-43A1-9EE2-852561F891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gigroup.com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roup.com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roup.com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roup.com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group.com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roup.com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group.com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DA5C7D2-1CD0-EFC8-5B20-206801A38F0E}"/>
              </a:ext>
            </a:extLst>
          </p:cNvPr>
          <p:cNvSpPr/>
          <p:nvPr userDrawn="1"/>
        </p:nvSpPr>
        <p:spPr>
          <a:xfrm>
            <a:off x="9843644" y="0"/>
            <a:ext cx="2348357" cy="2272589"/>
          </a:xfrm>
          <a:prstGeom prst="rect">
            <a:avLst/>
          </a:prstGeom>
          <a:solidFill>
            <a:schemeClr val="accent4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D2B732-DAD4-2225-5980-A413076BB179}"/>
              </a:ext>
            </a:extLst>
          </p:cNvPr>
          <p:cNvSpPr/>
          <p:nvPr userDrawn="1"/>
        </p:nvSpPr>
        <p:spPr>
          <a:xfrm>
            <a:off x="10690777" y="4028238"/>
            <a:ext cx="1501223" cy="1513581"/>
          </a:xfrm>
          <a:prstGeom prst="rect">
            <a:avLst/>
          </a:prstGeom>
          <a:solidFill>
            <a:schemeClr val="accent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8B75088-C9EC-7F23-7CF9-819CFAC71175}"/>
              </a:ext>
            </a:extLst>
          </p:cNvPr>
          <p:cNvSpPr/>
          <p:nvPr userDrawn="1"/>
        </p:nvSpPr>
        <p:spPr>
          <a:xfrm>
            <a:off x="5257098" y="3365483"/>
            <a:ext cx="2141327" cy="2141327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2E9243-5917-73C4-3612-6ED59B6F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CD568CAC-8607-0706-0F3C-40ED46FA9A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8755" y="1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4B550931-2566-B26E-6825-31EDF09DB7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3506" y="768091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25">
            <a:extLst>
              <a:ext uri="{FF2B5EF4-FFF2-40B4-BE49-F238E27FC236}">
                <a16:creationId xmlns:a16="http://schemas.microsoft.com/office/drawing/2014/main" id="{F8223753-C536-B9A2-BF38-3C12A28F4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29742" y="2202939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53F36A13-2B7A-CCE7-448C-CB4B55CAD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4106333"/>
            <a:ext cx="6263216" cy="60325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B588B1-2D2E-1841-794C-258D99FB17F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1333"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4799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B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5FDC304-8C89-19F2-1E2C-7D082828A40C}"/>
              </a:ext>
            </a:extLst>
          </p:cNvPr>
          <p:cNvSpPr/>
          <p:nvPr userDrawn="1"/>
        </p:nvSpPr>
        <p:spPr>
          <a:xfrm>
            <a:off x="0" y="0"/>
            <a:ext cx="7326168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00D620-C407-5009-0800-B4F4EA035C9E}"/>
              </a:ext>
            </a:extLst>
          </p:cNvPr>
          <p:cNvSpPr/>
          <p:nvPr userDrawn="1"/>
        </p:nvSpPr>
        <p:spPr>
          <a:xfrm>
            <a:off x="0" y="0"/>
            <a:ext cx="5212904" cy="4744736"/>
          </a:xfrm>
          <a:prstGeom prst="rect">
            <a:avLst/>
          </a:prstGeom>
          <a:solidFill>
            <a:schemeClr val="accent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7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5251465" y="4779664"/>
            <a:ext cx="2049763" cy="2049763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5F522E-52DE-4393-3837-CFFAF8725D28}"/>
              </a:ext>
            </a:extLst>
          </p:cNvPr>
          <p:cNvSpPr/>
          <p:nvPr userDrawn="1"/>
        </p:nvSpPr>
        <p:spPr>
          <a:xfrm>
            <a:off x="7329687" y="4745179"/>
            <a:ext cx="4873603" cy="2112821"/>
          </a:xfrm>
          <a:prstGeom prst="rect">
            <a:avLst/>
          </a:prstGeom>
          <a:solidFill>
            <a:schemeClr val="accent4"/>
          </a:solidFill>
          <a:ln w="508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095096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ght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A99B4-9334-4122-B9FB-C422F301D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6702552" cy="530352"/>
          </a:xfrm>
        </p:spPr>
        <p:txBody>
          <a:bodyPr anchor="b"/>
          <a:lstStyle>
            <a:lvl1pPr>
              <a:lnSpc>
                <a:spcPct val="89000"/>
              </a:lnSpc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9074-24DC-4C9E-BF8D-C2B66CCC1F9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14400" y="1257300"/>
            <a:ext cx="6702552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9426-262C-452F-A3C1-F9CFEC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31136"/>
            <a:ext cx="6702552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" name="Content Placeholder 5">
            <a:extLst>
              <a:ext uri="{FF2B5EF4-FFF2-40B4-BE49-F238E27FC236}">
                <a16:creationId xmlns:a16="http://schemas.microsoft.com/office/drawing/2014/main" id="{A538A865-26EB-48CA-B025-56D9301865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9600" y="2221992"/>
            <a:ext cx="3044952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" name="Footer Placeholder 4">
            <a:extLst>
              <a:ext uri="{FF2B5EF4-FFF2-40B4-BE49-F238E27FC236}">
                <a16:creationId xmlns:a16="http://schemas.microsoft.com/office/drawing/2014/main" id="{C0EE603B-F5B8-490D-9D7C-0215FC26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56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226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ght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A99B4-9334-4122-B9FB-C422F301D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96138"/>
            <a:ext cx="3054096" cy="1280160"/>
          </a:xfrm>
        </p:spPr>
        <p:txBody>
          <a:bodyPr tIns="144000"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F2E68-87A4-45E6-8E98-768F37207D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231136"/>
            <a:ext cx="3054096" cy="3941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9426-262C-452F-A3C1-F9CFEC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696138"/>
            <a:ext cx="6711696" cy="5485206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8AAA05D4-CA8B-410B-9C64-893A9E15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86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401129"/>
            <a:ext cx="3346704" cy="9271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2226B1-C1D2-402E-8DC7-63A6EC4E10A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1" y="3375992"/>
            <a:ext cx="3346704" cy="264911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A3B26A7-5C63-4A8B-90B2-FB9644362E5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0" y="685800"/>
            <a:ext cx="5788152" cy="24409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9C86A3-914C-4B6C-877E-37D3E2B3A04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86400" y="3731260"/>
            <a:ext cx="5788152" cy="23129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0EF20D-5C49-4874-9D15-C4EF484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031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F7CF86-AA76-4DD1-8B8C-E04C989A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85230-0E25-9DDB-5C9E-64A34EA2D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1109099324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66D0E0-893B-4D44-A61E-5234147AF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8466" y="0"/>
            <a:ext cx="5011876" cy="6875772"/>
            <a:chOff x="-8466" y="0"/>
            <a:chExt cx="5011876" cy="68757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4B9F80-B9DD-44FF-B3E5-9A3F7C50FD39}"/>
                </a:ext>
              </a:extLst>
            </p:cNvPr>
            <p:cNvSpPr/>
            <p:nvPr userDrawn="1"/>
          </p:nvSpPr>
          <p:spPr bwMode="ltGray">
            <a:xfrm>
              <a:off x="563" y="0"/>
              <a:ext cx="42239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C1870E-FE1E-4D5E-8403-73DBF2A99AB1}"/>
                </a:ext>
              </a:extLst>
            </p:cNvPr>
            <p:cNvSpPr/>
            <p:nvPr userDrawn="1"/>
          </p:nvSpPr>
          <p:spPr bwMode="ltGray">
            <a:xfrm rot="10800000">
              <a:off x="565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499ABF-5234-4D55-8E2D-1A7E1B846E59}"/>
                </a:ext>
              </a:extLst>
            </p:cNvPr>
            <p:cNvSpPr/>
            <p:nvPr userDrawn="1"/>
          </p:nvSpPr>
          <p:spPr bwMode="ltGray">
            <a:xfrm rot="16200000" flipH="1">
              <a:off x="1134647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24672914-3FFC-40BE-96DF-3371F0878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18850"/>
            <a:ext cx="2898648" cy="1280160"/>
          </a:xfrm>
        </p:spPr>
        <p:txBody>
          <a:bodyPr anchor="b"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1730B2-E7B8-450B-AFF8-700D1EC973D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2598611"/>
            <a:ext cx="2898648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5ED27D9-4FA2-4837-8E14-31B3BB283D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3122867"/>
            <a:ext cx="2898648" cy="3054096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panose="020B0604020202020204" pitchFamily="34" charset="0"/>
              <a:buChar char="​"/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buNone/>
              <a:defRPr sz="24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  <a:lvl6pPr>
              <a:defRPr sz="2400" b="1">
                <a:solidFill>
                  <a:schemeClr val="bg1"/>
                </a:solidFill>
              </a:defRPr>
            </a:lvl6pPr>
            <a:lvl7pPr>
              <a:defRPr sz="2000" b="1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9FDD9AF-B4BF-416A-8DB8-F9B6FF19F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1218850"/>
            <a:ext cx="3044952" cy="495335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096A93-39E6-48E8-8984-8868678E2EE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29600" y="1218850"/>
            <a:ext cx="3044952" cy="495335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72000" y="6364224"/>
            <a:ext cx="5788152" cy="109728"/>
          </a:xfrm>
        </p:spPr>
        <p:txBody>
          <a:bodyPr wrap="square"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597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ne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66D0E0-893B-4D44-A61E-5234147AF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8466" y="0"/>
            <a:ext cx="5011876" cy="6875772"/>
            <a:chOff x="-8466" y="0"/>
            <a:chExt cx="5011876" cy="68757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4B9F80-B9DD-44FF-B3E5-9A3F7C50FD39}"/>
                </a:ext>
              </a:extLst>
            </p:cNvPr>
            <p:cNvSpPr/>
            <p:nvPr userDrawn="1"/>
          </p:nvSpPr>
          <p:spPr bwMode="ltGray">
            <a:xfrm>
              <a:off x="563" y="0"/>
              <a:ext cx="4223999" cy="6858000"/>
            </a:xfrm>
            <a:prstGeom prst="rect">
              <a:avLst/>
            </a:prstGeom>
            <a:solidFill>
              <a:srgbClr val="007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C1870E-FE1E-4D5E-8403-73DBF2A99AB1}"/>
                </a:ext>
              </a:extLst>
            </p:cNvPr>
            <p:cNvSpPr/>
            <p:nvPr userDrawn="1"/>
          </p:nvSpPr>
          <p:spPr bwMode="ltGray">
            <a:xfrm rot="10800000">
              <a:off x="565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rgbClr val="005976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499ABF-5234-4D55-8E2D-1A7E1B846E59}"/>
                </a:ext>
              </a:extLst>
            </p:cNvPr>
            <p:cNvSpPr/>
            <p:nvPr userDrawn="1"/>
          </p:nvSpPr>
          <p:spPr bwMode="ltGray">
            <a:xfrm rot="16200000" flipH="1">
              <a:off x="1134647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24672914-3FFC-40BE-96DF-3371F0878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18850"/>
            <a:ext cx="2898648" cy="1280160"/>
          </a:xfrm>
        </p:spPr>
        <p:txBody>
          <a:bodyPr anchor="b"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1730B2-E7B8-450B-AFF8-700D1EC973D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2598611"/>
            <a:ext cx="2898648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5ED27D9-4FA2-4837-8E14-31B3BB283D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3122867"/>
            <a:ext cx="2898648" cy="3054096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panose="020B0604020202020204" pitchFamily="34" charset="0"/>
              <a:buChar char="​"/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buNone/>
              <a:defRPr sz="24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  <a:lvl6pPr>
              <a:defRPr sz="2400" b="1">
                <a:solidFill>
                  <a:schemeClr val="bg1"/>
                </a:solidFill>
              </a:defRPr>
            </a:lvl6pPr>
            <a:lvl7pPr>
              <a:defRPr sz="2000" b="1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9FDD9AF-B4BF-416A-8DB8-F9B6FF19F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1218850"/>
            <a:ext cx="3044952" cy="495335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096A93-39E6-48E8-8984-8868678E2EE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29600" y="1218850"/>
            <a:ext cx="3044952" cy="495335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72000" y="6364224"/>
            <a:ext cx="5788152" cy="109728"/>
          </a:xfrm>
        </p:spPr>
        <p:txBody>
          <a:bodyPr wrap="square"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4176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66D0E0-893B-4D44-A61E-5234147AF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0" y="0"/>
            <a:ext cx="5011876" cy="6875772"/>
            <a:chOff x="-8466" y="0"/>
            <a:chExt cx="5011876" cy="68757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4B9F80-B9DD-44FF-B3E5-9A3F7C50FD39}"/>
                </a:ext>
              </a:extLst>
            </p:cNvPr>
            <p:cNvSpPr/>
            <p:nvPr userDrawn="1"/>
          </p:nvSpPr>
          <p:spPr bwMode="ltGray">
            <a:xfrm>
              <a:off x="563" y="0"/>
              <a:ext cx="4223999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C1870E-FE1E-4D5E-8403-73DBF2A99AB1}"/>
                </a:ext>
              </a:extLst>
            </p:cNvPr>
            <p:cNvSpPr/>
            <p:nvPr userDrawn="1"/>
          </p:nvSpPr>
          <p:spPr bwMode="ltGray">
            <a:xfrm rot="10800000">
              <a:off x="565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rgbClr val="7A900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499ABF-5234-4D55-8E2D-1A7E1B846E59}"/>
                </a:ext>
              </a:extLst>
            </p:cNvPr>
            <p:cNvSpPr/>
            <p:nvPr userDrawn="1"/>
          </p:nvSpPr>
          <p:spPr bwMode="ltGray">
            <a:xfrm rot="16200000" flipH="1">
              <a:off x="1134647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24672914-3FFC-40BE-96DF-3371F0878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18850"/>
            <a:ext cx="2898648" cy="1280160"/>
          </a:xfrm>
        </p:spPr>
        <p:txBody>
          <a:bodyPr anchor="b"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1730B2-E7B8-450B-AFF8-700D1EC973D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2598611"/>
            <a:ext cx="2898648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5ED27D9-4FA2-4837-8E14-31B3BB283D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3122867"/>
            <a:ext cx="2898648" cy="3054096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panose="020B0604020202020204" pitchFamily="34" charset="0"/>
              <a:buChar char="​"/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buNone/>
              <a:defRPr sz="24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  <a:lvl6pPr>
              <a:defRPr sz="2400" b="1">
                <a:solidFill>
                  <a:schemeClr val="bg1"/>
                </a:solidFill>
              </a:defRPr>
            </a:lvl6pPr>
            <a:lvl7pPr>
              <a:defRPr sz="2000" b="1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9FDD9AF-B4BF-416A-8DB8-F9B6FF19F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1218850"/>
            <a:ext cx="3044952" cy="495335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096A93-39E6-48E8-8984-8868678E2EE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229600" y="1218850"/>
            <a:ext cx="3044952" cy="495335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72000" y="6364224"/>
            <a:ext cx="5788152" cy="109728"/>
          </a:xfrm>
        </p:spPr>
        <p:txBody>
          <a:bodyPr wrap="square"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7058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4B9F80-B9DD-44FF-B3E5-9A3F7C5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flipH="1">
            <a:off x="8553248" y="0"/>
            <a:ext cx="36387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0DE581-BB61-40E3-A8A7-CF426CCDE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 rot="16200000" flipH="1">
            <a:off x="4831696" y="3136449"/>
            <a:ext cx="6857857" cy="585247"/>
          </a:xfrm>
          <a:custGeom>
            <a:avLst/>
            <a:gdLst>
              <a:gd name="connsiteX0" fmla="*/ 0 w 6857857"/>
              <a:gd name="connsiteY0" fmla="*/ 585247 h 585247"/>
              <a:gd name="connsiteX1" fmla="*/ 0 w 6857857"/>
              <a:gd name="connsiteY1" fmla="*/ 32191 h 585247"/>
              <a:gd name="connsiteX2" fmla="*/ 7946 w 6857857"/>
              <a:gd name="connsiteY2" fmla="*/ 32191 h 585247"/>
              <a:gd name="connsiteX3" fmla="*/ 7946 w 6857857"/>
              <a:gd name="connsiteY3" fmla="*/ 0 h 585247"/>
              <a:gd name="connsiteX4" fmla="*/ 81449 w 6857857"/>
              <a:gd name="connsiteY4" fmla="*/ 32191 h 585247"/>
              <a:gd name="connsiteX5" fmla="*/ 92177 w 6857857"/>
              <a:gd name="connsiteY5" fmla="*/ 43500 h 585247"/>
              <a:gd name="connsiteX6" fmla="*/ 139536 w 6857857"/>
              <a:gd name="connsiteY6" fmla="*/ 71472 h 585247"/>
              <a:gd name="connsiteX7" fmla="*/ 186896 w 6857857"/>
              <a:gd name="connsiteY7" fmla="*/ 43500 h 585247"/>
              <a:gd name="connsiteX8" fmla="*/ 197623 w 6857857"/>
              <a:gd name="connsiteY8" fmla="*/ 32191 h 585247"/>
              <a:gd name="connsiteX9" fmla="*/ 271126 w 6857857"/>
              <a:gd name="connsiteY9" fmla="*/ 0 h 585247"/>
              <a:gd name="connsiteX10" fmla="*/ 344589 w 6857857"/>
              <a:gd name="connsiteY10" fmla="*/ 32191 h 585247"/>
              <a:gd name="connsiteX11" fmla="*/ 355317 w 6857857"/>
              <a:gd name="connsiteY11" fmla="*/ 43500 h 585247"/>
              <a:gd name="connsiteX12" fmla="*/ 402676 w 6857857"/>
              <a:gd name="connsiteY12" fmla="*/ 71472 h 585247"/>
              <a:gd name="connsiteX13" fmla="*/ 450076 w 6857857"/>
              <a:gd name="connsiteY13" fmla="*/ 43500 h 585247"/>
              <a:gd name="connsiteX14" fmla="*/ 460803 w 6857857"/>
              <a:gd name="connsiteY14" fmla="*/ 32191 h 585247"/>
              <a:gd name="connsiteX15" fmla="*/ 534266 w 6857857"/>
              <a:gd name="connsiteY15" fmla="*/ 0 h 585247"/>
              <a:gd name="connsiteX16" fmla="*/ 607769 w 6857857"/>
              <a:gd name="connsiteY16" fmla="*/ 32191 h 585247"/>
              <a:gd name="connsiteX17" fmla="*/ 618496 w 6857857"/>
              <a:gd name="connsiteY17" fmla="*/ 43500 h 585247"/>
              <a:gd name="connsiteX18" fmla="*/ 665856 w 6857857"/>
              <a:gd name="connsiteY18" fmla="*/ 71472 h 585247"/>
              <a:gd name="connsiteX19" fmla="*/ 713216 w 6857857"/>
              <a:gd name="connsiteY19" fmla="*/ 43500 h 585247"/>
              <a:gd name="connsiteX20" fmla="*/ 723943 w 6857857"/>
              <a:gd name="connsiteY20" fmla="*/ 32191 h 585247"/>
              <a:gd name="connsiteX21" fmla="*/ 797446 w 6857857"/>
              <a:gd name="connsiteY21" fmla="*/ 0 h 585247"/>
              <a:gd name="connsiteX22" fmla="*/ 870909 w 6857857"/>
              <a:gd name="connsiteY22" fmla="*/ 32191 h 585247"/>
              <a:gd name="connsiteX23" fmla="*/ 881637 w 6857857"/>
              <a:gd name="connsiteY23" fmla="*/ 43500 h 585247"/>
              <a:gd name="connsiteX24" fmla="*/ 929036 w 6857857"/>
              <a:gd name="connsiteY24" fmla="*/ 71472 h 585247"/>
              <a:gd name="connsiteX25" fmla="*/ 976396 w 6857857"/>
              <a:gd name="connsiteY25" fmla="*/ 43500 h 585247"/>
              <a:gd name="connsiteX26" fmla="*/ 987123 w 6857857"/>
              <a:gd name="connsiteY26" fmla="*/ 32191 h 585247"/>
              <a:gd name="connsiteX27" fmla="*/ 1060586 w 6857857"/>
              <a:gd name="connsiteY27" fmla="*/ 0 h 585247"/>
              <a:gd name="connsiteX28" fmla="*/ 1134089 w 6857857"/>
              <a:gd name="connsiteY28" fmla="*/ 32191 h 585247"/>
              <a:gd name="connsiteX29" fmla="*/ 1144816 w 6857857"/>
              <a:gd name="connsiteY29" fmla="*/ 43500 h 585247"/>
              <a:gd name="connsiteX30" fmla="*/ 1192176 w 6857857"/>
              <a:gd name="connsiteY30" fmla="*/ 71472 h 585247"/>
              <a:gd name="connsiteX31" fmla="*/ 1239575 w 6857857"/>
              <a:gd name="connsiteY31" fmla="*/ 43500 h 585247"/>
              <a:gd name="connsiteX32" fmla="*/ 1250303 w 6857857"/>
              <a:gd name="connsiteY32" fmla="*/ 32191 h 585247"/>
              <a:gd name="connsiteX33" fmla="*/ 1323766 w 6857857"/>
              <a:gd name="connsiteY33" fmla="*/ 0 h 585247"/>
              <a:gd name="connsiteX34" fmla="*/ 1397269 w 6857857"/>
              <a:gd name="connsiteY34" fmla="*/ 32191 h 585247"/>
              <a:gd name="connsiteX35" fmla="*/ 1407996 w 6857857"/>
              <a:gd name="connsiteY35" fmla="*/ 43500 h 585247"/>
              <a:gd name="connsiteX36" fmla="*/ 1455356 w 6857857"/>
              <a:gd name="connsiteY36" fmla="*/ 71472 h 585247"/>
              <a:gd name="connsiteX37" fmla="*/ 1502716 w 6857857"/>
              <a:gd name="connsiteY37" fmla="*/ 43500 h 585247"/>
              <a:gd name="connsiteX38" fmla="*/ 1513443 w 6857857"/>
              <a:gd name="connsiteY38" fmla="*/ 32191 h 585247"/>
              <a:gd name="connsiteX39" fmla="*/ 1586946 w 6857857"/>
              <a:gd name="connsiteY39" fmla="*/ 0 h 585247"/>
              <a:gd name="connsiteX40" fmla="*/ 1660449 w 6857857"/>
              <a:gd name="connsiteY40" fmla="*/ 32191 h 585247"/>
              <a:gd name="connsiteX41" fmla="*/ 1671176 w 6857857"/>
              <a:gd name="connsiteY41" fmla="*/ 43500 h 585247"/>
              <a:gd name="connsiteX42" fmla="*/ 1718536 w 6857857"/>
              <a:gd name="connsiteY42" fmla="*/ 71472 h 585247"/>
              <a:gd name="connsiteX43" fmla="*/ 1765895 w 6857857"/>
              <a:gd name="connsiteY43" fmla="*/ 43500 h 585247"/>
              <a:gd name="connsiteX44" fmla="*/ 1776623 w 6857857"/>
              <a:gd name="connsiteY44" fmla="*/ 32191 h 585247"/>
              <a:gd name="connsiteX45" fmla="*/ 1850126 w 6857857"/>
              <a:gd name="connsiteY45" fmla="*/ 0 h 585247"/>
              <a:gd name="connsiteX46" fmla="*/ 1923589 w 6857857"/>
              <a:gd name="connsiteY46" fmla="*/ 32191 h 585247"/>
              <a:gd name="connsiteX47" fmla="*/ 1934316 w 6857857"/>
              <a:gd name="connsiteY47" fmla="*/ 43500 h 585247"/>
              <a:gd name="connsiteX48" fmla="*/ 1981716 w 6857857"/>
              <a:gd name="connsiteY48" fmla="*/ 71472 h 585247"/>
              <a:gd name="connsiteX49" fmla="*/ 2029075 w 6857857"/>
              <a:gd name="connsiteY49" fmla="*/ 43500 h 585247"/>
              <a:gd name="connsiteX50" fmla="*/ 2039803 w 6857857"/>
              <a:gd name="connsiteY50" fmla="*/ 32191 h 585247"/>
              <a:gd name="connsiteX51" fmla="*/ 2113306 w 6857857"/>
              <a:gd name="connsiteY51" fmla="*/ 0 h 585247"/>
              <a:gd name="connsiteX52" fmla="*/ 2186769 w 6857857"/>
              <a:gd name="connsiteY52" fmla="*/ 32191 h 585247"/>
              <a:gd name="connsiteX53" fmla="*/ 2197496 w 6857857"/>
              <a:gd name="connsiteY53" fmla="*/ 43500 h 585247"/>
              <a:gd name="connsiteX54" fmla="*/ 2244895 w 6857857"/>
              <a:gd name="connsiteY54" fmla="*/ 71472 h 585247"/>
              <a:gd name="connsiteX55" fmla="*/ 2292255 w 6857857"/>
              <a:gd name="connsiteY55" fmla="*/ 43500 h 585247"/>
              <a:gd name="connsiteX56" fmla="*/ 2302983 w 6857857"/>
              <a:gd name="connsiteY56" fmla="*/ 32191 h 585247"/>
              <a:gd name="connsiteX57" fmla="*/ 2376485 w 6857857"/>
              <a:gd name="connsiteY57" fmla="*/ 0 h 585247"/>
              <a:gd name="connsiteX58" fmla="*/ 2449948 w 6857857"/>
              <a:gd name="connsiteY58" fmla="*/ 32191 h 585247"/>
              <a:gd name="connsiteX59" fmla="*/ 2460676 w 6857857"/>
              <a:gd name="connsiteY59" fmla="*/ 43500 h 585247"/>
              <a:gd name="connsiteX60" fmla="*/ 2508035 w 6857857"/>
              <a:gd name="connsiteY60" fmla="*/ 71472 h 585247"/>
              <a:gd name="connsiteX61" fmla="*/ 2555435 w 6857857"/>
              <a:gd name="connsiteY61" fmla="*/ 43500 h 585247"/>
              <a:gd name="connsiteX62" fmla="*/ 2566162 w 6857857"/>
              <a:gd name="connsiteY62" fmla="*/ 32191 h 585247"/>
              <a:gd name="connsiteX63" fmla="*/ 2639665 w 6857857"/>
              <a:gd name="connsiteY63" fmla="*/ 0 h 585247"/>
              <a:gd name="connsiteX64" fmla="*/ 2713128 w 6857857"/>
              <a:gd name="connsiteY64" fmla="*/ 32191 h 585247"/>
              <a:gd name="connsiteX65" fmla="*/ 2723856 w 6857857"/>
              <a:gd name="connsiteY65" fmla="*/ 43500 h 585247"/>
              <a:gd name="connsiteX66" fmla="*/ 2771215 w 6857857"/>
              <a:gd name="connsiteY66" fmla="*/ 71472 h 585247"/>
              <a:gd name="connsiteX67" fmla="*/ 2818615 w 6857857"/>
              <a:gd name="connsiteY67" fmla="*/ 43500 h 585247"/>
              <a:gd name="connsiteX68" fmla="*/ 2829342 w 6857857"/>
              <a:gd name="connsiteY68" fmla="*/ 32191 h 585247"/>
              <a:gd name="connsiteX69" fmla="*/ 2902805 w 6857857"/>
              <a:gd name="connsiteY69" fmla="*/ 0 h 585247"/>
              <a:gd name="connsiteX70" fmla="*/ 2976308 w 6857857"/>
              <a:gd name="connsiteY70" fmla="*/ 32191 h 585247"/>
              <a:gd name="connsiteX71" fmla="*/ 2987035 w 6857857"/>
              <a:gd name="connsiteY71" fmla="*/ 43500 h 585247"/>
              <a:gd name="connsiteX72" fmla="*/ 3034435 w 6857857"/>
              <a:gd name="connsiteY72" fmla="*/ 71472 h 585247"/>
              <a:gd name="connsiteX73" fmla="*/ 3081794 w 6857857"/>
              <a:gd name="connsiteY73" fmla="*/ 43500 h 585247"/>
              <a:gd name="connsiteX74" fmla="*/ 3092522 w 6857857"/>
              <a:gd name="connsiteY74" fmla="*/ 32191 h 585247"/>
              <a:gd name="connsiteX75" fmla="*/ 3166025 w 6857857"/>
              <a:gd name="connsiteY75" fmla="*/ 0 h 585247"/>
              <a:gd name="connsiteX76" fmla="*/ 3239488 w 6857857"/>
              <a:gd name="connsiteY76" fmla="*/ 32191 h 585247"/>
              <a:gd name="connsiteX77" fmla="*/ 3250215 w 6857857"/>
              <a:gd name="connsiteY77" fmla="*/ 43500 h 585247"/>
              <a:gd name="connsiteX78" fmla="*/ 3297615 w 6857857"/>
              <a:gd name="connsiteY78" fmla="*/ 71472 h 585247"/>
              <a:gd name="connsiteX79" fmla="*/ 3344974 w 6857857"/>
              <a:gd name="connsiteY79" fmla="*/ 43500 h 585247"/>
              <a:gd name="connsiteX80" fmla="*/ 3355702 w 6857857"/>
              <a:gd name="connsiteY80" fmla="*/ 32191 h 585247"/>
              <a:gd name="connsiteX81" fmla="*/ 3429165 w 6857857"/>
              <a:gd name="connsiteY81" fmla="*/ 0 h 585247"/>
              <a:gd name="connsiteX82" fmla="*/ 3502668 w 6857857"/>
              <a:gd name="connsiteY82" fmla="*/ 32191 h 585247"/>
              <a:gd name="connsiteX83" fmla="*/ 3513395 w 6857857"/>
              <a:gd name="connsiteY83" fmla="*/ 43500 h 585247"/>
              <a:gd name="connsiteX84" fmla="*/ 3560794 w 6857857"/>
              <a:gd name="connsiteY84" fmla="*/ 71472 h 585247"/>
              <a:gd name="connsiteX85" fmla="*/ 3608154 w 6857857"/>
              <a:gd name="connsiteY85" fmla="*/ 43500 h 585247"/>
              <a:gd name="connsiteX86" fmla="*/ 3618882 w 6857857"/>
              <a:gd name="connsiteY86" fmla="*/ 32191 h 585247"/>
              <a:gd name="connsiteX87" fmla="*/ 3692385 w 6857857"/>
              <a:gd name="connsiteY87" fmla="*/ 0 h 585247"/>
              <a:gd name="connsiteX88" fmla="*/ 3765848 w 6857857"/>
              <a:gd name="connsiteY88" fmla="*/ 32191 h 585247"/>
              <a:gd name="connsiteX89" fmla="*/ 3776575 w 6857857"/>
              <a:gd name="connsiteY89" fmla="*/ 43500 h 585247"/>
              <a:gd name="connsiteX90" fmla="*/ 3823974 w 6857857"/>
              <a:gd name="connsiteY90" fmla="*/ 71472 h 585247"/>
              <a:gd name="connsiteX91" fmla="*/ 3871334 w 6857857"/>
              <a:gd name="connsiteY91" fmla="*/ 43500 h 585247"/>
              <a:gd name="connsiteX92" fmla="*/ 3882061 w 6857857"/>
              <a:gd name="connsiteY92" fmla="*/ 32191 h 585247"/>
              <a:gd name="connsiteX93" fmla="*/ 3955564 w 6857857"/>
              <a:gd name="connsiteY93" fmla="*/ 0 h 585247"/>
              <a:gd name="connsiteX94" fmla="*/ 4029067 w 6857857"/>
              <a:gd name="connsiteY94" fmla="*/ 32191 h 585247"/>
              <a:gd name="connsiteX95" fmla="*/ 4039795 w 6857857"/>
              <a:gd name="connsiteY95" fmla="*/ 43500 h 585247"/>
              <a:gd name="connsiteX96" fmla="*/ 4087154 w 6857857"/>
              <a:gd name="connsiteY96" fmla="*/ 71472 h 585247"/>
              <a:gd name="connsiteX97" fmla="*/ 4134554 w 6857857"/>
              <a:gd name="connsiteY97" fmla="*/ 43500 h 585247"/>
              <a:gd name="connsiteX98" fmla="*/ 4145281 w 6857857"/>
              <a:gd name="connsiteY98" fmla="*/ 32191 h 585247"/>
              <a:gd name="connsiteX99" fmla="*/ 4218744 w 6857857"/>
              <a:gd name="connsiteY99" fmla="*/ 0 h 585247"/>
              <a:gd name="connsiteX100" fmla="*/ 4292247 w 6857857"/>
              <a:gd name="connsiteY100" fmla="*/ 32191 h 585247"/>
              <a:gd name="connsiteX101" fmla="*/ 4302975 w 6857857"/>
              <a:gd name="connsiteY101" fmla="*/ 43500 h 585247"/>
              <a:gd name="connsiteX102" fmla="*/ 4350334 w 6857857"/>
              <a:gd name="connsiteY102" fmla="*/ 71472 h 585247"/>
              <a:gd name="connsiteX103" fmla="*/ 4397733 w 6857857"/>
              <a:gd name="connsiteY103" fmla="*/ 43500 h 585247"/>
              <a:gd name="connsiteX104" fmla="*/ 4408461 w 6857857"/>
              <a:gd name="connsiteY104" fmla="*/ 32191 h 585247"/>
              <a:gd name="connsiteX105" fmla="*/ 4481924 w 6857857"/>
              <a:gd name="connsiteY105" fmla="*/ 0 h 585247"/>
              <a:gd name="connsiteX106" fmla="*/ 4555387 w 6857857"/>
              <a:gd name="connsiteY106" fmla="*/ 32191 h 585247"/>
              <a:gd name="connsiteX107" fmla="*/ 4566115 w 6857857"/>
              <a:gd name="connsiteY107" fmla="*/ 43500 h 585247"/>
              <a:gd name="connsiteX108" fmla="*/ 4613514 w 6857857"/>
              <a:gd name="connsiteY108" fmla="*/ 71472 h 585247"/>
              <a:gd name="connsiteX109" fmla="*/ 4660873 w 6857857"/>
              <a:gd name="connsiteY109" fmla="*/ 43500 h 585247"/>
              <a:gd name="connsiteX110" fmla="*/ 4671601 w 6857857"/>
              <a:gd name="connsiteY110" fmla="*/ 32191 h 585247"/>
              <a:gd name="connsiteX111" fmla="*/ 4745064 w 6857857"/>
              <a:gd name="connsiteY111" fmla="*/ 0 h 585247"/>
              <a:gd name="connsiteX112" fmla="*/ 4818567 w 6857857"/>
              <a:gd name="connsiteY112" fmla="*/ 32191 h 585247"/>
              <a:gd name="connsiteX113" fmla="*/ 4829294 w 6857857"/>
              <a:gd name="connsiteY113" fmla="*/ 43500 h 585247"/>
              <a:gd name="connsiteX114" fmla="*/ 4876694 w 6857857"/>
              <a:gd name="connsiteY114" fmla="*/ 71472 h 585247"/>
              <a:gd name="connsiteX115" fmla="*/ 4924053 w 6857857"/>
              <a:gd name="connsiteY115" fmla="*/ 43500 h 585247"/>
              <a:gd name="connsiteX116" fmla="*/ 4934781 w 6857857"/>
              <a:gd name="connsiteY116" fmla="*/ 32191 h 585247"/>
              <a:gd name="connsiteX117" fmla="*/ 5008284 w 6857857"/>
              <a:gd name="connsiteY117" fmla="*/ 0 h 585247"/>
              <a:gd name="connsiteX118" fmla="*/ 5081747 w 6857857"/>
              <a:gd name="connsiteY118" fmla="*/ 32191 h 585247"/>
              <a:gd name="connsiteX119" fmla="*/ 5092474 w 6857857"/>
              <a:gd name="connsiteY119" fmla="*/ 43500 h 585247"/>
              <a:gd name="connsiteX120" fmla="*/ 5139834 w 6857857"/>
              <a:gd name="connsiteY120" fmla="*/ 71472 h 585247"/>
              <a:gd name="connsiteX121" fmla="*/ 5187233 w 6857857"/>
              <a:gd name="connsiteY121" fmla="*/ 43500 h 585247"/>
              <a:gd name="connsiteX122" fmla="*/ 5197961 w 6857857"/>
              <a:gd name="connsiteY122" fmla="*/ 32191 h 585247"/>
              <a:gd name="connsiteX123" fmla="*/ 5271424 w 6857857"/>
              <a:gd name="connsiteY123" fmla="*/ 0 h 585247"/>
              <a:gd name="connsiteX124" fmla="*/ 5344927 w 6857857"/>
              <a:gd name="connsiteY124" fmla="*/ 32191 h 585247"/>
              <a:gd name="connsiteX125" fmla="*/ 5355654 w 6857857"/>
              <a:gd name="connsiteY125" fmla="*/ 43500 h 585247"/>
              <a:gd name="connsiteX126" fmla="*/ 5403014 w 6857857"/>
              <a:gd name="connsiteY126" fmla="*/ 71472 h 585247"/>
              <a:gd name="connsiteX127" fmla="*/ 5450413 w 6857857"/>
              <a:gd name="connsiteY127" fmla="*/ 43500 h 585247"/>
              <a:gd name="connsiteX128" fmla="*/ 5461141 w 6857857"/>
              <a:gd name="connsiteY128" fmla="*/ 32191 h 585247"/>
              <a:gd name="connsiteX129" fmla="*/ 5534604 w 6857857"/>
              <a:gd name="connsiteY129" fmla="*/ 0 h 585247"/>
              <a:gd name="connsiteX130" fmla="*/ 5608106 w 6857857"/>
              <a:gd name="connsiteY130" fmla="*/ 32191 h 585247"/>
              <a:gd name="connsiteX131" fmla="*/ 5618834 w 6857857"/>
              <a:gd name="connsiteY131" fmla="*/ 43500 h 585247"/>
              <a:gd name="connsiteX132" fmla="*/ 5666233 w 6857857"/>
              <a:gd name="connsiteY132" fmla="*/ 71472 h 585247"/>
              <a:gd name="connsiteX133" fmla="*/ 5713593 w 6857857"/>
              <a:gd name="connsiteY133" fmla="*/ 43500 h 585247"/>
              <a:gd name="connsiteX134" fmla="*/ 5724320 w 6857857"/>
              <a:gd name="connsiteY134" fmla="*/ 32191 h 585247"/>
              <a:gd name="connsiteX135" fmla="*/ 5797823 w 6857857"/>
              <a:gd name="connsiteY135" fmla="*/ 0 h 585247"/>
              <a:gd name="connsiteX136" fmla="*/ 5871286 w 6857857"/>
              <a:gd name="connsiteY136" fmla="*/ 32191 h 585247"/>
              <a:gd name="connsiteX137" fmla="*/ 5882013 w 6857857"/>
              <a:gd name="connsiteY137" fmla="*/ 43500 h 585247"/>
              <a:gd name="connsiteX138" fmla="*/ 5929413 w 6857857"/>
              <a:gd name="connsiteY138" fmla="*/ 71472 h 585247"/>
              <a:gd name="connsiteX139" fmla="*/ 5976773 w 6857857"/>
              <a:gd name="connsiteY139" fmla="*/ 43500 h 585247"/>
              <a:gd name="connsiteX140" fmla="*/ 5987500 w 6857857"/>
              <a:gd name="connsiteY140" fmla="*/ 32191 h 585247"/>
              <a:gd name="connsiteX141" fmla="*/ 6061003 w 6857857"/>
              <a:gd name="connsiteY141" fmla="*/ 0 h 585247"/>
              <a:gd name="connsiteX142" fmla="*/ 6134506 w 6857857"/>
              <a:gd name="connsiteY142" fmla="*/ 32191 h 585247"/>
              <a:gd name="connsiteX143" fmla="*/ 6145233 w 6857857"/>
              <a:gd name="connsiteY143" fmla="*/ 43500 h 585247"/>
              <a:gd name="connsiteX144" fmla="*/ 6192593 w 6857857"/>
              <a:gd name="connsiteY144" fmla="*/ 71472 h 585247"/>
              <a:gd name="connsiteX145" fmla="*/ 6239992 w 6857857"/>
              <a:gd name="connsiteY145" fmla="*/ 43500 h 585247"/>
              <a:gd name="connsiteX146" fmla="*/ 6250720 w 6857857"/>
              <a:gd name="connsiteY146" fmla="*/ 32191 h 585247"/>
              <a:gd name="connsiteX147" fmla="*/ 6324222 w 6857857"/>
              <a:gd name="connsiteY147" fmla="*/ 0 h 585247"/>
              <a:gd name="connsiteX148" fmla="*/ 6397686 w 6857857"/>
              <a:gd name="connsiteY148" fmla="*/ 32191 h 585247"/>
              <a:gd name="connsiteX149" fmla="*/ 6408413 w 6857857"/>
              <a:gd name="connsiteY149" fmla="*/ 43500 h 585247"/>
              <a:gd name="connsiteX150" fmla="*/ 6455812 w 6857857"/>
              <a:gd name="connsiteY150" fmla="*/ 71472 h 585247"/>
              <a:gd name="connsiteX151" fmla="*/ 6503212 w 6857857"/>
              <a:gd name="connsiteY151" fmla="*/ 43500 h 585247"/>
              <a:gd name="connsiteX152" fmla="*/ 6513939 w 6857857"/>
              <a:gd name="connsiteY152" fmla="*/ 32191 h 585247"/>
              <a:gd name="connsiteX153" fmla="*/ 6587442 w 6857857"/>
              <a:gd name="connsiteY153" fmla="*/ 0 h 585247"/>
              <a:gd name="connsiteX154" fmla="*/ 6660905 w 6857857"/>
              <a:gd name="connsiteY154" fmla="*/ 32191 h 585247"/>
              <a:gd name="connsiteX155" fmla="*/ 6671632 w 6857857"/>
              <a:gd name="connsiteY155" fmla="*/ 43500 h 585247"/>
              <a:gd name="connsiteX156" fmla="*/ 6719032 w 6857857"/>
              <a:gd name="connsiteY156" fmla="*/ 71472 h 585247"/>
              <a:gd name="connsiteX157" fmla="*/ 6766392 w 6857857"/>
              <a:gd name="connsiteY157" fmla="*/ 43500 h 585247"/>
              <a:gd name="connsiteX158" fmla="*/ 6777119 w 6857857"/>
              <a:gd name="connsiteY158" fmla="*/ 32191 h 585247"/>
              <a:gd name="connsiteX159" fmla="*/ 6850622 w 6857857"/>
              <a:gd name="connsiteY159" fmla="*/ 0 h 585247"/>
              <a:gd name="connsiteX160" fmla="*/ 6857857 w 6857857"/>
              <a:gd name="connsiteY160" fmla="*/ 1637 h 585247"/>
              <a:gd name="connsiteX161" fmla="*/ 6857857 w 6857857"/>
              <a:gd name="connsiteY161" fmla="*/ 585247 h 585247"/>
              <a:gd name="connsiteX162" fmla="*/ 0 w 6857857"/>
              <a:gd name="connsiteY162" fmla="*/ 585247 h 58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857857" h="585247">
                <a:moveTo>
                  <a:pt x="0" y="585247"/>
                </a:moveTo>
                <a:lnTo>
                  <a:pt x="0" y="32191"/>
                </a:lnTo>
                <a:lnTo>
                  <a:pt x="7946" y="32191"/>
                </a:lnTo>
                <a:lnTo>
                  <a:pt x="7946" y="0"/>
                </a:lnTo>
                <a:cubicBezTo>
                  <a:pt x="43784" y="0"/>
                  <a:pt x="65120" y="15847"/>
                  <a:pt x="81449" y="32191"/>
                </a:cubicBezTo>
                <a:cubicBezTo>
                  <a:pt x="85263" y="35984"/>
                  <a:pt x="88799" y="39848"/>
                  <a:pt x="92177" y="43500"/>
                </a:cubicBezTo>
                <a:cubicBezTo>
                  <a:pt x="109062" y="61900"/>
                  <a:pt x="118876" y="71472"/>
                  <a:pt x="139536" y="71472"/>
                </a:cubicBezTo>
                <a:cubicBezTo>
                  <a:pt x="160196" y="71472"/>
                  <a:pt x="169970" y="61900"/>
                  <a:pt x="186896" y="43500"/>
                </a:cubicBezTo>
                <a:cubicBezTo>
                  <a:pt x="190273" y="39848"/>
                  <a:pt x="193809" y="35984"/>
                  <a:pt x="197623" y="32191"/>
                </a:cubicBezTo>
                <a:cubicBezTo>
                  <a:pt x="213913" y="15847"/>
                  <a:pt x="235288" y="0"/>
                  <a:pt x="271126" y="0"/>
                </a:cubicBezTo>
                <a:cubicBezTo>
                  <a:pt x="306924" y="0"/>
                  <a:pt x="328299" y="15847"/>
                  <a:pt x="344589" y="32191"/>
                </a:cubicBezTo>
                <a:cubicBezTo>
                  <a:pt x="348403" y="35984"/>
                  <a:pt x="351939" y="39848"/>
                  <a:pt x="355317" y="43500"/>
                </a:cubicBezTo>
                <a:cubicBezTo>
                  <a:pt x="372242" y="61900"/>
                  <a:pt x="382016" y="71472"/>
                  <a:pt x="402676" y="71472"/>
                </a:cubicBezTo>
                <a:cubicBezTo>
                  <a:pt x="423337" y="71472"/>
                  <a:pt x="433150" y="61900"/>
                  <a:pt x="450076" y="43500"/>
                </a:cubicBezTo>
                <a:cubicBezTo>
                  <a:pt x="453453" y="39848"/>
                  <a:pt x="456989" y="35984"/>
                  <a:pt x="460803" y="32191"/>
                </a:cubicBezTo>
                <a:cubicBezTo>
                  <a:pt x="477093" y="15847"/>
                  <a:pt x="498468" y="0"/>
                  <a:pt x="534266" y="0"/>
                </a:cubicBezTo>
                <a:cubicBezTo>
                  <a:pt x="570104" y="0"/>
                  <a:pt x="591479" y="15847"/>
                  <a:pt x="607769" y="32191"/>
                </a:cubicBezTo>
                <a:cubicBezTo>
                  <a:pt x="611583" y="35984"/>
                  <a:pt x="615119" y="39848"/>
                  <a:pt x="618496" y="43500"/>
                </a:cubicBezTo>
                <a:cubicBezTo>
                  <a:pt x="635422" y="61900"/>
                  <a:pt x="645196" y="71472"/>
                  <a:pt x="665856" y="71472"/>
                </a:cubicBezTo>
                <a:cubicBezTo>
                  <a:pt x="686516" y="71472"/>
                  <a:pt x="696290" y="61900"/>
                  <a:pt x="713216" y="43500"/>
                </a:cubicBezTo>
                <a:cubicBezTo>
                  <a:pt x="716593" y="39848"/>
                  <a:pt x="720129" y="35984"/>
                  <a:pt x="723943" y="32191"/>
                </a:cubicBezTo>
                <a:cubicBezTo>
                  <a:pt x="740233" y="15847"/>
                  <a:pt x="761608" y="0"/>
                  <a:pt x="797446" y="0"/>
                </a:cubicBezTo>
                <a:cubicBezTo>
                  <a:pt x="833244" y="0"/>
                  <a:pt x="854619" y="15847"/>
                  <a:pt x="870909" y="32191"/>
                </a:cubicBezTo>
                <a:cubicBezTo>
                  <a:pt x="874723" y="35984"/>
                  <a:pt x="878259" y="39848"/>
                  <a:pt x="881637" y="43500"/>
                </a:cubicBezTo>
                <a:cubicBezTo>
                  <a:pt x="898562" y="61900"/>
                  <a:pt x="908376" y="71472"/>
                  <a:pt x="929036" y="71472"/>
                </a:cubicBezTo>
                <a:cubicBezTo>
                  <a:pt x="949696" y="71472"/>
                  <a:pt x="959470" y="61900"/>
                  <a:pt x="976396" y="43500"/>
                </a:cubicBezTo>
                <a:cubicBezTo>
                  <a:pt x="979773" y="39848"/>
                  <a:pt x="983309" y="35984"/>
                  <a:pt x="987123" y="32191"/>
                </a:cubicBezTo>
                <a:cubicBezTo>
                  <a:pt x="1003413" y="15847"/>
                  <a:pt x="1024788" y="0"/>
                  <a:pt x="1060586" y="0"/>
                </a:cubicBezTo>
                <a:cubicBezTo>
                  <a:pt x="1096424" y="0"/>
                  <a:pt x="1117799" y="15847"/>
                  <a:pt x="1134089" y="32191"/>
                </a:cubicBezTo>
                <a:cubicBezTo>
                  <a:pt x="1137903" y="35984"/>
                  <a:pt x="1141439" y="39848"/>
                  <a:pt x="1144816" y="43500"/>
                </a:cubicBezTo>
                <a:cubicBezTo>
                  <a:pt x="1161742" y="61900"/>
                  <a:pt x="1171516" y="71472"/>
                  <a:pt x="1192176" y="71472"/>
                </a:cubicBezTo>
                <a:cubicBezTo>
                  <a:pt x="1212876" y="71472"/>
                  <a:pt x="1222650" y="61900"/>
                  <a:pt x="1239575" y="43500"/>
                </a:cubicBezTo>
                <a:cubicBezTo>
                  <a:pt x="1242953" y="39848"/>
                  <a:pt x="1246489" y="35984"/>
                  <a:pt x="1250303" y="32191"/>
                </a:cubicBezTo>
                <a:cubicBezTo>
                  <a:pt x="1266593" y="15847"/>
                  <a:pt x="1287968" y="0"/>
                  <a:pt x="1323766" y="0"/>
                </a:cubicBezTo>
                <a:cubicBezTo>
                  <a:pt x="1359604" y="0"/>
                  <a:pt x="1380979" y="15847"/>
                  <a:pt x="1397269" y="32191"/>
                </a:cubicBezTo>
                <a:cubicBezTo>
                  <a:pt x="1401083" y="35984"/>
                  <a:pt x="1404619" y="39848"/>
                  <a:pt x="1407996" y="43500"/>
                </a:cubicBezTo>
                <a:cubicBezTo>
                  <a:pt x="1424922" y="61900"/>
                  <a:pt x="1434696" y="71472"/>
                  <a:pt x="1455356" y="71472"/>
                </a:cubicBezTo>
                <a:cubicBezTo>
                  <a:pt x="1476016" y="71472"/>
                  <a:pt x="1485830" y="61900"/>
                  <a:pt x="1502716" y="43500"/>
                </a:cubicBezTo>
                <a:cubicBezTo>
                  <a:pt x="1506093" y="39848"/>
                  <a:pt x="1509629" y="35984"/>
                  <a:pt x="1513443" y="32191"/>
                </a:cubicBezTo>
                <a:cubicBezTo>
                  <a:pt x="1529733" y="15847"/>
                  <a:pt x="1551108" y="0"/>
                  <a:pt x="1586946" y="0"/>
                </a:cubicBezTo>
                <a:cubicBezTo>
                  <a:pt x="1622783" y="0"/>
                  <a:pt x="1644119" y="15847"/>
                  <a:pt x="1660449" y="32191"/>
                </a:cubicBezTo>
                <a:cubicBezTo>
                  <a:pt x="1664263" y="35984"/>
                  <a:pt x="1667799" y="39848"/>
                  <a:pt x="1671176" y="43500"/>
                </a:cubicBezTo>
                <a:cubicBezTo>
                  <a:pt x="1688062" y="61900"/>
                  <a:pt x="1697875" y="71472"/>
                  <a:pt x="1718536" y="71472"/>
                </a:cubicBezTo>
                <a:cubicBezTo>
                  <a:pt x="1739196" y="71472"/>
                  <a:pt x="1748970" y="61900"/>
                  <a:pt x="1765895" y="43500"/>
                </a:cubicBezTo>
                <a:cubicBezTo>
                  <a:pt x="1769272" y="39848"/>
                  <a:pt x="1772809" y="35984"/>
                  <a:pt x="1776623" y="32191"/>
                </a:cubicBezTo>
                <a:cubicBezTo>
                  <a:pt x="1792913" y="15847"/>
                  <a:pt x="1814288" y="0"/>
                  <a:pt x="1850126" y="0"/>
                </a:cubicBezTo>
                <a:cubicBezTo>
                  <a:pt x="1885924" y="0"/>
                  <a:pt x="1907299" y="15847"/>
                  <a:pt x="1923589" y="32191"/>
                </a:cubicBezTo>
                <a:cubicBezTo>
                  <a:pt x="1927403" y="35984"/>
                  <a:pt x="1930939" y="39848"/>
                  <a:pt x="1934316" y="43500"/>
                </a:cubicBezTo>
                <a:cubicBezTo>
                  <a:pt x="1951242" y="61900"/>
                  <a:pt x="1961055" y="71472"/>
                  <a:pt x="1981716" y="71472"/>
                </a:cubicBezTo>
                <a:cubicBezTo>
                  <a:pt x="2002376" y="71472"/>
                  <a:pt x="2012150" y="61900"/>
                  <a:pt x="2029075" y="43500"/>
                </a:cubicBezTo>
                <a:cubicBezTo>
                  <a:pt x="2032452" y="39848"/>
                  <a:pt x="2035988" y="35984"/>
                  <a:pt x="2039803" y="32191"/>
                </a:cubicBezTo>
                <a:cubicBezTo>
                  <a:pt x="2056092" y="15847"/>
                  <a:pt x="2077468" y="0"/>
                  <a:pt x="2113306" y="0"/>
                </a:cubicBezTo>
                <a:cubicBezTo>
                  <a:pt x="2149103" y="0"/>
                  <a:pt x="2170479" y="15847"/>
                  <a:pt x="2186769" y="32191"/>
                </a:cubicBezTo>
                <a:cubicBezTo>
                  <a:pt x="2190583" y="35984"/>
                  <a:pt x="2194119" y="39848"/>
                  <a:pt x="2197496" y="43500"/>
                </a:cubicBezTo>
                <a:cubicBezTo>
                  <a:pt x="2214421" y="61900"/>
                  <a:pt x="2224235" y="71472"/>
                  <a:pt x="2244895" y="71472"/>
                </a:cubicBezTo>
                <a:cubicBezTo>
                  <a:pt x="2265556" y="71472"/>
                  <a:pt x="2275330" y="61900"/>
                  <a:pt x="2292255" y="43500"/>
                </a:cubicBezTo>
                <a:cubicBezTo>
                  <a:pt x="2295632" y="39848"/>
                  <a:pt x="2299168" y="35984"/>
                  <a:pt x="2302983" y="32191"/>
                </a:cubicBezTo>
                <a:cubicBezTo>
                  <a:pt x="2319272" y="15847"/>
                  <a:pt x="2340648" y="0"/>
                  <a:pt x="2376485" y="0"/>
                </a:cubicBezTo>
                <a:cubicBezTo>
                  <a:pt x="2412283" y="0"/>
                  <a:pt x="2433659" y="15847"/>
                  <a:pt x="2449948" y="32191"/>
                </a:cubicBezTo>
                <a:cubicBezTo>
                  <a:pt x="2453763" y="35984"/>
                  <a:pt x="2457299" y="39848"/>
                  <a:pt x="2460676" y="43500"/>
                </a:cubicBezTo>
                <a:cubicBezTo>
                  <a:pt x="2477601" y="61900"/>
                  <a:pt x="2487375" y="71472"/>
                  <a:pt x="2508035" y="71472"/>
                </a:cubicBezTo>
                <a:cubicBezTo>
                  <a:pt x="2528736" y="71472"/>
                  <a:pt x="2538509" y="61900"/>
                  <a:pt x="2555435" y="43500"/>
                </a:cubicBezTo>
                <a:cubicBezTo>
                  <a:pt x="2558812" y="39848"/>
                  <a:pt x="2562348" y="35984"/>
                  <a:pt x="2566162" y="32191"/>
                </a:cubicBezTo>
                <a:cubicBezTo>
                  <a:pt x="2582452" y="15847"/>
                  <a:pt x="2603827" y="0"/>
                  <a:pt x="2639665" y="0"/>
                </a:cubicBezTo>
                <a:cubicBezTo>
                  <a:pt x="2675463" y="0"/>
                  <a:pt x="2696838" y="15847"/>
                  <a:pt x="2713128" y="32191"/>
                </a:cubicBezTo>
                <a:cubicBezTo>
                  <a:pt x="2716942" y="35984"/>
                  <a:pt x="2720478" y="39848"/>
                  <a:pt x="2723856" y="43500"/>
                </a:cubicBezTo>
                <a:cubicBezTo>
                  <a:pt x="2740781" y="61900"/>
                  <a:pt x="2750555" y="71472"/>
                  <a:pt x="2771215" y="71472"/>
                </a:cubicBezTo>
                <a:cubicBezTo>
                  <a:pt x="2791915" y="71472"/>
                  <a:pt x="2801689" y="61900"/>
                  <a:pt x="2818615" y="43500"/>
                </a:cubicBezTo>
                <a:cubicBezTo>
                  <a:pt x="2821992" y="39848"/>
                  <a:pt x="2825528" y="35984"/>
                  <a:pt x="2829342" y="32191"/>
                </a:cubicBezTo>
                <a:cubicBezTo>
                  <a:pt x="2845632" y="15847"/>
                  <a:pt x="2867007" y="0"/>
                  <a:pt x="2902805" y="0"/>
                </a:cubicBezTo>
                <a:cubicBezTo>
                  <a:pt x="2938643" y="0"/>
                  <a:pt x="2960018" y="15847"/>
                  <a:pt x="2976308" y="32191"/>
                </a:cubicBezTo>
                <a:cubicBezTo>
                  <a:pt x="2980122" y="35984"/>
                  <a:pt x="2983658" y="39848"/>
                  <a:pt x="2987035" y="43500"/>
                </a:cubicBezTo>
                <a:cubicBezTo>
                  <a:pt x="3003961" y="61900"/>
                  <a:pt x="3013735" y="71472"/>
                  <a:pt x="3034435" y="71472"/>
                </a:cubicBezTo>
                <a:cubicBezTo>
                  <a:pt x="3055095" y="71472"/>
                  <a:pt x="3064869" y="61900"/>
                  <a:pt x="3081794" y="43500"/>
                </a:cubicBezTo>
                <a:cubicBezTo>
                  <a:pt x="3085172" y="39848"/>
                  <a:pt x="3088708" y="35984"/>
                  <a:pt x="3092522" y="32191"/>
                </a:cubicBezTo>
                <a:cubicBezTo>
                  <a:pt x="3108812" y="15847"/>
                  <a:pt x="3130187" y="0"/>
                  <a:pt x="3166025" y="0"/>
                </a:cubicBezTo>
                <a:cubicBezTo>
                  <a:pt x="3201823" y="0"/>
                  <a:pt x="3223198" y="15847"/>
                  <a:pt x="3239488" y="32191"/>
                </a:cubicBezTo>
                <a:cubicBezTo>
                  <a:pt x="3243302" y="35984"/>
                  <a:pt x="3246838" y="39848"/>
                  <a:pt x="3250215" y="43500"/>
                </a:cubicBezTo>
                <a:cubicBezTo>
                  <a:pt x="3267141" y="61900"/>
                  <a:pt x="3276915" y="71472"/>
                  <a:pt x="3297615" y="71472"/>
                </a:cubicBezTo>
                <a:cubicBezTo>
                  <a:pt x="3318275" y="71472"/>
                  <a:pt x="3328049" y="61900"/>
                  <a:pt x="3344974" y="43500"/>
                </a:cubicBezTo>
                <a:cubicBezTo>
                  <a:pt x="3348351" y="39848"/>
                  <a:pt x="3351888" y="35984"/>
                  <a:pt x="3355702" y="32191"/>
                </a:cubicBezTo>
                <a:cubicBezTo>
                  <a:pt x="3371992" y="15847"/>
                  <a:pt x="3393367" y="0"/>
                  <a:pt x="3429165" y="0"/>
                </a:cubicBezTo>
                <a:cubicBezTo>
                  <a:pt x="3465002" y="0"/>
                  <a:pt x="3486378" y="15847"/>
                  <a:pt x="3502668" y="32191"/>
                </a:cubicBezTo>
                <a:cubicBezTo>
                  <a:pt x="3506482" y="35984"/>
                  <a:pt x="3510018" y="39848"/>
                  <a:pt x="3513395" y="43500"/>
                </a:cubicBezTo>
                <a:cubicBezTo>
                  <a:pt x="3530321" y="61900"/>
                  <a:pt x="3540095" y="71472"/>
                  <a:pt x="3560794" y="71472"/>
                </a:cubicBezTo>
                <a:cubicBezTo>
                  <a:pt x="3581455" y="71472"/>
                  <a:pt x="3591229" y="61900"/>
                  <a:pt x="3608154" y="43500"/>
                </a:cubicBezTo>
                <a:cubicBezTo>
                  <a:pt x="3611531" y="39848"/>
                  <a:pt x="3615067" y="35984"/>
                  <a:pt x="3618882" y="32191"/>
                </a:cubicBezTo>
                <a:cubicBezTo>
                  <a:pt x="3635171" y="15847"/>
                  <a:pt x="3656547" y="0"/>
                  <a:pt x="3692385" y="0"/>
                </a:cubicBezTo>
                <a:cubicBezTo>
                  <a:pt x="3728182" y="0"/>
                  <a:pt x="3749558" y="15847"/>
                  <a:pt x="3765848" y="32191"/>
                </a:cubicBezTo>
                <a:cubicBezTo>
                  <a:pt x="3769662" y="35984"/>
                  <a:pt x="3773198" y="39848"/>
                  <a:pt x="3776575" y="43500"/>
                </a:cubicBezTo>
                <a:cubicBezTo>
                  <a:pt x="3793500" y="61900"/>
                  <a:pt x="3803314" y="71472"/>
                  <a:pt x="3823974" y="71472"/>
                </a:cubicBezTo>
                <a:cubicBezTo>
                  <a:pt x="3844634" y="71472"/>
                  <a:pt x="3854408" y="61900"/>
                  <a:pt x="3871334" y="43500"/>
                </a:cubicBezTo>
                <a:cubicBezTo>
                  <a:pt x="3874711" y="39848"/>
                  <a:pt x="3878247" y="35984"/>
                  <a:pt x="3882061" y="32191"/>
                </a:cubicBezTo>
                <a:cubicBezTo>
                  <a:pt x="3898351" y="15847"/>
                  <a:pt x="3919727" y="0"/>
                  <a:pt x="3955564" y="0"/>
                </a:cubicBezTo>
                <a:cubicBezTo>
                  <a:pt x="3991402" y="0"/>
                  <a:pt x="4012777" y="15847"/>
                  <a:pt x="4029067" y="32191"/>
                </a:cubicBezTo>
                <a:cubicBezTo>
                  <a:pt x="4032881" y="35984"/>
                  <a:pt x="4036417" y="39848"/>
                  <a:pt x="4039795" y="43500"/>
                </a:cubicBezTo>
                <a:cubicBezTo>
                  <a:pt x="4056720" y="61900"/>
                  <a:pt x="4066494" y="71472"/>
                  <a:pt x="4087154" y="71472"/>
                </a:cubicBezTo>
                <a:cubicBezTo>
                  <a:pt x="4107814" y="71472"/>
                  <a:pt x="4117628" y="61900"/>
                  <a:pt x="4134554" y="43500"/>
                </a:cubicBezTo>
                <a:cubicBezTo>
                  <a:pt x="4137931" y="39848"/>
                  <a:pt x="4141467" y="35984"/>
                  <a:pt x="4145281" y="32191"/>
                </a:cubicBezTo>
                <a:cubicBezTo>
                  <a:pt x="4161571" y="15847"/>
                  <a:pt x="4182946" y="0"/>
                  <a:pt x="4218744" y="0"/>
                </a:cubicBezTo>
                <a:cubicBezTo>
                  <a:pt x="4254582" y="0"/>
                  <a:pt x="4275957" y="15847"/>
                  <a:pt x="4292247" y="32191"/>
                </a:cubicBezTo>
                <a:cubicBezTo>
                  <a:pt x="4296061" y="35984"/>
                  <a:pt x="4299597" y="39848"/>
                  <a:pt x="4302975" y="43500"/>
                </a:cubicBezTo>
                <a:cubicBezTo>
                  <a:pt x="4319900" y="61900"/>
                  <a:pt x="4329674" y="71472"/>
                  <a:pt x="4350334" y="71472"/>
                </a:cubicBezTo>
                <a:cubicBezTo>
                  <a:pt x="4370994" y="71472"/>
                  <a:pt x="4380808" y="61900"/>
                  <a:pt x="4397733" y="43500"/>
                </a:cubicBezTo>
                <a:cubicBezTo>
                  <a:pt x="4401111" y="39848"/>
                  <a:pt x="4404647" y="35984"/>
                  <a:pt x="4408461" y="32191"/>
                </a:cubicBezTo>
                <a:cubicBezTo>
                  <a:pt x="4424751" y="15847"/>
                  <a:pt x="4446126" y="0"/>
                  <a:pt x="4481924" y="0"/>
                </a:cubicBezTo>
                <a:cubicBezTo>
                  <a:pt x="4517761" y="0"/>
                  <a:pt x="4539097" y="15847"/>
                  <a:pt x="4555387" y="32191"/>
                </a:cubicBezTo>
                <a:cubicBezTo>
                  <a:pt x="4559201" y="35984"/>
                  <a:pt x="4562737" y="39848"/>
                  <a:pt x="4566115" y="43500"/>
                </a:cubicBezTo>
                <a:cubicBezTo>
                  <a:pt x="4583040" y="61900"/>
                  <a:pt x="4592854" y="71472"/>
                  <a:pt x="4613514" y="71472"/>
                </a:cubicBezTo>
                <a:cubicBezTo>
                  <a:pt x="4634174" y="71472"/>
                  <a:pt x="4643948" y="61900"/>
                  <a:pt x="4660873" y="43500"/>
                </a:cubicBezTo>
                <a:cubicBezTo>
                  <a:pt x="4664251" y="39848"/>
                  <a:pt x="4667787" y="35984"/>
                  <a:pt x="4671601" y="32191"/>
                </a:cubicBezTo>
                <a:cubicBezTo>
                  <a:pt x="4687891" y="15847"/>
                  <a:pt x="4709266" y="0"/>
                  <a:pt x="4745064" y="0"/>
                </a:cubicBezTo>
                <a:cubicBezTo>
                  <a:pt x="4780902" y="0"/>
                  <a:pt x="4802277" y="15847"/>
                  <a:pt x="4818567" y="32191"/>
                </a:cubicBezTo>
                <a:cubicBezTo>
                  <a:pt x="4822381" y="35984"/>
                  <a:pt x="4825917" y="39848"/>
                  <a:pt x="4829294" y="43500"/>
                </a:cubicBezTo>
                <a:cubicBezTo>
                  <a:pt x="4846220" y="61900"/>
                  <a:pt x="4855994" y="71472"/>
                  <a:pt x="4876694" y="71472"/>
                </a:cubicBezTo>
                <a:cubicBezTo>
                  <a:pt x="4897354" y="71472"/>
                  <a:pt x="4907128" y="61900"/>
                  <a:pt x="4924053" y="43500"/>
                </a:cubicBezTo>
                <a:cubicBezTo>
                  <a:pt x="4927430" y="39848"/>
                  <a:pt x="4930966" y="35984"/>
                  <a:pt x="4934781" y="32191"/>
                </a:cubicBezTo>
                <a:cubicBezTo>
                  <a:pt x="4951071" y="15847"/>
                  <a:pt x="4972446" y="0"/>
                  <a:pt x="5008284" y="0"/>
                </a:cubicBezTo>
                <a:cubicBezTo>
                  <a:pt x="5044082" y="0"/>
                  <a:pt x="5065457" y="15847"/>
                  <a:pt x="5081747" y="32191"/>
                </a:cubicBezTo>
                <a:cubicBezTo>
                  <a:pt x="5085561" y="35984"/>
                  <a:pt x="5089097" y="39848"/>
                  <a:pt x="5092474" y="43500"/>
                </a:cubicBezTo>
                <a:cubicBezTo>
                  <a:pt x="5109400" y="61900"/>
                  <a:pt x="5119173" y="71472"/>
                  <a:pt x="5139834" y="71472"/>
                </a:cubicBezTo>
                <a:cubicBezTo>
                  <a:pt x="5160534" y="71472"/>
                  <a:pt x="5170307" y="61900"/>
                  <a:pt x="5187233" y="43500"/>
                </a:cubicBezTo>
                <a:cubicBezTo>
                  <a:pt x="5190611" y="39848"/>
                  <a:pt x="5194146" y="35984"/>
                  <a:pt x="5197961" y="32191"/>
                </a:cubicBezTo>
                <a:cubicBezTo>
                  <a:pt x="5214250" y="15847"/>
                  <a:pt x="5235626" y="0"/>
                  <a:pt x="5271424" y="0"/>
                </a:cubicBezTo>
                <a:cubicBezTo>
                  <a:pt x="5307261" y="0"/>
                  <a:pt x="5328637" y="15847"/>
                  <a:pt x="5344927" y="32191"/>
                </a:cubicBezTo>
                <a:cubicBezTo>
                  <a:pt x="5348741" y="35984"/>
                  <a:pt x="5352277" y="39848"/>
                  <a:pt x="5355654" y="43500"/>
                </a:cubicBezTo>
                <a:cubicBezTo>
                  <a:pt x="5372579" y="61900"/>
                  <a:pt x="5382353" y="71472"/>
                  <a:pt x="5403014" y="71472"/>
                </a:cubicBezTo>
                <a:cubicBezTo>
                  <a:pt x="5423674" y="71472"/>
                  <a:pt x="5433488" y="61900"/>
                  <a:pt x="5450413" y="43500"/>
                </a:cubicBezTo>
                <a:cubicBezTo>
                  <a:pt x="5453790" y="39848"/>
                  <a:pt x="5457327" y="35984"/>
                  <a:pt x="5461141" y="32191"/>
                </a:cubicBezTo>
                <a:cubicBezTo>
                  <a:pt x="5477430" y="15847"/>
                  <a:pt x="5498806" y="0"/>
                  <a:pt x="5534604" y="0"/>
                </a:cubicBezTo>
                <a:cubicBezTo>
                  <a:pt x="5570441" y="0"/>
                  <a:pt x="5591817" y="15847"/>
                  <a:pt x="5608106" y="32191"/>
                </a:cubicBezTo>
                <a:cubicBezTo>
                  <a:pt x="5611920" y="35984"/>
                  <a:pt x="5615457" y="39848"/>
                  <a:pt x="5618834" y="43500"/>
                </a:cubicBezTo>
                <a:cubicBezTo>
                  <a:pt x="5635759" y="61900"/>
                  <a:pt x="5645533" y="71472"/>
                  <a:pt x="5666233" y="71472"/>
                </a:cubicBezTo>
                <a:cubicBezTo>
                  <a:pt x="5686893" y="71472"/>
                  <a:pt x="5696668" y="61900"/>
                  <a:pt x="5713593" y="43500"/>
                </a:cubicBezTo>
                <a:cubicBezTo>
                  <a:pt x="5716970" y="39848"/>
                  <a:pt x="5720506" y="35984"/>
                  <a:pt x="5724320" y="32191"/>
                </a:cubicBezTo>
                <a:cubicBezTo>
                  <a:pt x="5740610" y="15847"/>
                  <a:pt x="5761985" y="0"/>
                  <a:pt x="5797823" y="0"/>
                </a:cubicBezTo>
                <a:cubicBezTo>
                  <a:pt x="5833621" y="0"/>
                  <a:pt x="5854996" y="15847"/>
                  <a:pt x="5871286" y="32191"/>
                </a:cubicBezTo>
                <a:cubicBezTo>
                  <a:pt x="5875100" y="35984"/>
                  <a:pt x="5878636" y="39848"/>
                  <a:pt x="5882013" y="43500"/>
                </a:cubicBezTo>
                <a:cubicBezTo>
                  <a:pt x="5898939" y="61900"/>
                  <a:pt x="5908753" y="71472"/>
                  <a:pt x="5929413" y="71472"/>
                </a:cubicBezTo>
                <a:cubicBezTo>
                  <a:pt x="5950073" y="71472"/>
                  <a:pt x="5959887" y="61900"/>
                  <a:pt x="5976773" y="43500"/>
                </a:cubicBezTo>
                <a:cubicBezTo>
                  <a:pt x="5980150" y="39848"/>
                  <a:pt x="5983686" y="35984"/>
                  <a:pt x="5987500" y="32191"/>
                </a:cubicBezTo>
                <a:cubicBezTo>
                  <a:pt x="6003790" y="15847"/>
                  <a:pt x="6025165" y="0"/>
                  <a:pt x="6061003" y="0"/>
                </a:cubicBezTo>
                <a:cubicBezTo>
                  <a:pt x="6096841" y="0"/>
                  <a:pt x="6118216" y="15847"/>
                  <a:pt x="6134506" y="32191"/>
                </a:cubicBezTo>
                <a:cubicBezTo>
                  <a:pt x="6138320" y="35984"/>
                  <a:pt x="6141856" y="39848"/>
                  <a:pt x="6145233" y="43500"/>
                </a:cubicBezTo>
                <a:cubicBezTo>
                  <a:pt x="6162159" y="61900"/>
                  <a:pt x="6171933" y="71472"/>
                  <a:pt x="6192593" y="71472"/>
                </a:cubicBezTo>
                <a:cubicBezTo>
                  <a:pt x="6213293" y="71472"/>
                  <a:pt x="6223067" y="61900"/>
                  <a:pt x="6239992" y="43500"/>
                </a:cubicBezTo>
                <a:cubicBezTo>
                  <a:pt x="6243369" y="39848"/>
                  <a:pt x="6246906" y="35984"/>
                  <a:pt x="6250720" y="32191"/>
                </a:cubicBezTo>
                <a:cubicBezTo>
                  <a:pt x="6267009" y="15847"/>
                  <a:pt x="6288385" y="0"/>
                  <a:pt x="6324222" y="0"/>
                </a:cubicBezTo>
                <a:cubicBezTo>
                  <a:pt x="6360020" y="0"/>
                  <a:pt x="6381396" y="15847"/>
                  <a:pt x="6397686" y="32191"/>
                </a:cubicBezTo>
                <a:cubicBezTo>
                  <a:pt x="6401500" y="35984"/>
                  <a:pt x="6405036" y="39848"/>
                  <a:pt x="6408413" y="43500"/>
                </a:cubicBezTo>
                <a:cubicBezTo>
                  <a:pt x="6425338" y="61900"/>
                  <a:pt x="6435152" y="71472"/>
                  <a:pt x="6455812" y="71472"/>
                </a:cubicBezTo>
                <a:cubicBezTo>
                  <a:pt x="6476472" y="71472"/>
                  <a:pt x="6486286" y="61900"/>
                  <a:pt x="6503212" y="43500"/>
                </a:cubicBezTo>
                <a:cubicBezTo>
                  <a:pt x="6506589" y="39848"/>
                  <a:pt x="6510125" y="35984"/>
                  <a:pt x="6513939" y="32191"/>
                </a:cubicBezTo>
                <a:cubicBezTo>
                  <a:pt x="6530229" y="15847"/>
                  <a:pt x="6551604" y="0"/>
                  <a:pt x="6587442" y="0"/>
                </a:cubicBezTo>
                <a:cubicBezTo>
                  <a:pt x="6623240" y="0"/>
                  <a:pt x="6644615" y="15847"/>
                  <a:pt x="6660905" y="32191"/>
                </a:cubicBezTo>
                <a:cubicBezTo>
                  <a:pt x="6664719" y="35984"/>
                  <a:pt x="6668255" y="39848"/>
                  <a:pt x="6671632" y="43500"/>
                </a:cubicBezTo>
                <a:cubicBezTo>
                  <a:pt x="6688558" y="61900"/>
                  <a:pt x="6698332" y="71472"/>
                  <a:pt x="6719032" y="71472"/>
                </a:cubicBezTo>
                <a:cubicBezTo>
                  <a:pt x="6739692" y="71472"/>
                  <a:pt x="6749466" y="61900"/>
                  <a:pt x="6766392" y="43500"/>
                </a:cubicBezTo>
                <a:cubicBezTo>
                  <a:pt x="6769769" y="39848"/>
                  <a:pt x="6773305" y="35984"/>
                  <a:pt x="6777119" y="32191"/>
                </a:cubicBezTo>
                <a:cubicBezTo>
                  <a:pt x="6793409" y="15847"/>
                  <a:pt x="6814784" y="0"/>
                  <a:pt x="6850622" y="0"/>
                </a:cubicBezTo>
                <a:lnTo>
                  <a:pt x="6857857" y="1637"/>
                </a:lnTo>
                <a:lnTo>
                  <a:pt x="6857857" y="585247"/>
                </a:lnTo>
                <a:lnTo>
                  <a:pt x="0" y="585247"/>
                </a:lnTo>
                <a:close/>
              </a:path>
            </a:pathLst>
          </a:custGeom>
          <a:solidFill>
            <a:schemeClr val="accent1"/>
          </a:solidFill>
          <a:ln w="39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07EABC-F58B-4149-A965-84041BFB0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89154" y="5703043"/>
            <a:ext cx="5011877" cy="1172729"/>
            <a:chOff x="7189154" y="5703043"/>
            <a:chExt cx="5011877" cy="1172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C1870E-FE1E-4D5E-8403-73DBF2A99AB1}"/>
                </a:ext>
              </a:extLst>
            </p:cNvPr>
            <p:cNvSpPr/>
            <p:nvPr userDrawn="1"/>
          </p:nvSpPr>
          <p:spPr>
            <a:xfrm rot="10800000" flipH="1">
              <a:off x="7189154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499ABF-5234-4D55-8E2D-1A7E1B846E59}"/>
                </a:ext>
              </a:extLst>
            </p:cNvPr>
            <p:cNvSpPr/>
            <p:nvPr userDrawn="1"/>
          </p:nvSpPr>
          <p:spPr>
            <a:xfrm rot="5400000">
              <a:off x="10434804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6711696" cy="530352"/>
          </a:xfrm>
        </p:spPr>
        <p:txBody>
          <a:bodyPr anchor="b"/>
          <a:lstStyle>
            <a:lvl1pPr>
              <a:lnSpc>
                <a:spcPct val="89000"/>
              </a:lnSpc>
              <a:defRPr sz="3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20529D69-1F8C-412D-B25D-ED4E6D8B19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1261872"/>
            <a:ext cx="6711696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82" name="Content Placeholder 5">
            <a:extLst>
              <a:ext uri="{FF2B5EF4-FFF2-40B4-BE49-F238E27FC236}">
                <a16:creationId xmlns:a16="http://schemas.microsoft.com/office/drawing/2014/main" id="{7F6D5902-0148-4626-8E7B-1250AD5DAA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231136"/>
            <a:ext cx="3044952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C767FD6E-ECBC-4D4B-AFB3-47E9DE99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31136"/>
            <a:ext cx="3044952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707AD-1A2B-4F2A-A77B-46379CCA7B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03920" y="2148840"/>
            <a:ext cx="2743200" cy="40233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panose="020B0604020202020204" pitchFamily="34" charset="0"/>
              <a:buChar char="​"/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3pPr>
            <a:lvl4pPr>
              <a:buNone/>
              <a:defRPr sz="24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  <a:lvl6pPr>
              <a:defRPr sz="2400" b="1">
                <a:solidFill>
                  <a:schemeClr val="bg1"/>
                </a:solidFill>
              </a:defRPr>
            </a:lvl6pPr>
            <a:lvl7pPr>
              <a:defRPr sz="2000" b="1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1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4224"/>
            <a:ext cx="6711696" cy="109728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879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F3AC50-E1C6-41D8-B968-30DCA3799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246888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15DE2-F06F-40EC-85FF-DF27487D9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63824"/>
            <a:ext cx="7461504" cy="53035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id="{A731BFFA-7574-44F2-A1EE-8228E32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033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F58A834B-D565-48AF-A881-350AA8604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74527"/>
            <a:ext cx="3657600" cy="868293"/>
          </a:xfrm>
        </p:spPr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two-line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172EBD-C521-4295-A571-2899AB19CDB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1701830"/>
            <a:ext cx="3657600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DA67C14-369C-42D5-9365-EB1342657E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651760"/>
            <a:ext cx="3657600" cy="347472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A600E790-DAF2-4D1A-8036-CC3A6867D0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0050" y="0"/>
            <a:ext cx="3206750" cy="3352800"/>
          </a:xfrm>
          <a:noFill/>
        </p:spPr>
        <p:txBody>
          <a:bodyPr tIns="54864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B4E206FA-D948-4562-B8C6-49DBC573DE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5390" y="0"/>
            <a:ext cx="3356610" cy="1751798"/>
          </a:xfrm>
          <a:noFill/>
        </p:spPr>
        <p:txBody>
          <a:bodyPr tIns="54864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A3BCA447-8ED8-43A4-85DD-2F042994BF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5390" y="1884546"/>
            <a:ext cx="3356610" cy="3088907"/>
          </a:xfrm>
          <a:noFill/>
        </p:spPr>
        <p:txBody>
          <a:bodyPr tIns="54864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4C7EC5F8-DF94-45B5-B1DB-A94BEB9613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5390" y="5106201"/>
            <a:ext cx="3356610" cy="1751799"/>
          </a:xfrm>
          <a:noFill/>
        </p:spPr>
        <p:txBody>
          <a:bodyPr tIns="54864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8E136E8B-64EC-4B91-9CFD-F51E945E8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0050" y="3505200"/>
            <a:ext cx="3206750" cy="3352801"/>
          </a:xfrm>
          <a:noFill/>
        </p:spPr>
        <p:txBody>
          <a:bodyPr tIns="548640"/>
          <a:lstStyle>
            <a:lvl1pPr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D7133C3-DE12-4DA6-9854-C70C3EE5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365760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39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B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5FDC304-8C89-19F2-1E2C-7D082828A40C}"/>
              </a:ext>
            </a:extLst>
          </p:cNvPr>
          <p:cNvSpPr/>
          <p:nvPr userDrawn="1"/>
        </p:nvSpPr>
        <p:spPr>
          <a:xfrm>
            <a:off x="0" y="0"/>
            <a:ext cx="7326168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00D620-C407-5009-0800-B4F4EA035C9E}"/>
              </a:ext>
            </a:extLst>
          </p:cNvPr>
          <p:cNvSpPr/>
          <p:nvPr userDrawn="1"/>
        </p:nvSpPr>
        <p:spPr>
          <a:xfrm>
            <a:off x="0" y="0"/>
            <a:ext cx="5212904" cy="4744736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7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5251465" y="4779664"/>
            <a:ext cx="2049763" cy="2049763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5F522E-52DE-4393-3837-CFFAF8725D28}"/>
              </a:ext>
            </a:extLst>
          </p:cNvPr>
          <p:cNvSpPr/>
          <p:nvPr userDrawn="1"/>
        </p:nvSpPr>
        <p:spPr>
          <a:xfrm>
            <a:off x="7329687" y="4745179"/>
            <a:ext cx="4873603" cy="2112821"/>
          </a:xfrm>
          <a:prstGeom prst="rect">
            <a:avLst/>
          </a:prstGeom>
          <a:solidFill>
            <a:schemeClr val="accent5"/>
          </a:solidFill>
          <a:ln w="508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5344108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7821F6-1812-4115-89CE-E572866D4EC9}"/>
              </a:ext>
            </a:extLst>
          </p:cNvPr>
          <p:cNvSpPr/>
          <p:nvPr userDrawn="1"/>
        </p:nvSpPr>
        <p:spPr bwMode="ltGray">
          <a:xfrm>
            <a:off x="-2" y="0"/>
            <a:ext cx="457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76821F-C2DC-E87F-C11A-F459E1D69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051" y="2641600"/>
            <a:ext cx="5797549" cy="1066607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0051" y="4057738"/>
            <a:ext cx="5797550" cy="1547193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20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450C8A-58C7-4756-B5DC-11851AB30B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4057738"/>
            <a:ext cx="3351367" cy="1547194"/>
          </a:xfrm>
        </p:spPr>
        <p:txBody>
          <a:bodyPr/>
          <a:lstStyle>
            <a:lvl1pPr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491776B0-BA4A-47C9-BDDC-EC235347E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490182"/>
            <a:ext cx="3351367" cy="1414490"/>
          </a:xfrm>
        </p:spPr>
        <p:txBody>
          <a:bodyPr anchor="b">
            <a:spAutoFit/>
          </a:bodyPr>
          <a:lstStyle>
            <a:lvl1pPr marL="0" algn="l" defTabSz="914400" rtl="0" eaLnBrk="1" latinLnBrk="0" hangingPunct="1">
              <a:defRPr lang="en-US" sz="8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6400" y="6364224"/>
            <a:ext cx="4873752" cy="109728"/>
          </a:xfrm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62B9-255E-40C2-B27D-0A6CAC295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789921" y="273328"/>
            <a:ext cx="487680" cy="183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algn="r" defTabSz="914400" rtl="0" eaLnBrk="1" latinLnBrk="0" hangingPunct="1"/>
            <a:fld id="{208997C6-AED8-4153-89E3-7FC682DCDBBA}" type="slidenum">
              <a: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‹N›</a:t>
            </a:fld>
            <a:endParaRPr lang="en-US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Immagine 13" descr="Gi Group rgb.jpg">
            <a:extLst>
              <a:ext uri="{FF2B5EF4-FFF2-40B4-BE49-F238E27FC236}">
                <a16:creationId xmlns:a16="http://schemas.microsoft.com/office/drawing/2014/main" id="{62DF3FC2-27AD-47B9-9DAB-55695AFCC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72" y="6172200"/>
            <a:ext cx="11510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1850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6352" y="1"/>
            <a:ext cx="12198352" cy="6256512"/>
            <a:chOff x="-6352" y="1"/>
            <a:chExt cx="12198352" cy="625651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0389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6352" y="1"/>
            <a:ext cx="12198352" cy="6256512"/>
            <a:chOff x="-6352" y="1"/>
            <a:chExt cx="12198352" cy="6256512"/>
          </a:xfrm>
          <a:solidFill>
            <a:schemeClr val="bg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rgbClr val="009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792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0" y="0"/>
            <a:ext cx="12198352" cy="6256512"/>
            <a:chOff x="-6352" y="1"/>
            <a:chExt cx="12198352" cy="6256512"/>
          </a:xfrm>
          <a:solidFill>
            <a:schemeClr val="bg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rgbClr val="7C7C7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296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6352" y="1"/>
            <a:ext cx="12198352" cy="6256512"/>
            <a:chOff x="-6352" y="1"/>
            <a:chExt cx="12198352" cy="6256512"/>
          </a:xfrm>
          <a:solidFill>
            <a:schemeClr val="accent5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rgbClr val="7A900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7643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6352" y="1"/>
            <a:ext cx="12198352" cy="6256512"/>
            <a:chOff x="-6352" y="1"/>
            <a:chExt cx="12198352" cy="6256512"/>
          </a:xfrm>
          <a:solidFill>
            <a:schemeClr val="accent5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rgbClr val="C6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rgbClr val="C6007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7071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Statem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F4287D-3CEB-7225-102F-AF6C1BDF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-6352" y="1"/>
            <a:ext cx="12198352" cy="6256512"/>
            <a:chOff x="-6352" y="1"/>
            <a:chExt cx="12198352" cy="6256512"/>
          </a:xfrm>
          <a:solidFill>
            <a:schemeClr val="bg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34DAAD-4858-8389-8A25-F054B6AB4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3C096A-7B71-B334-CA71-7057B5C9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rgbClr val="008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5BF8DFF-635D-A491-B033-43D3C5A9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400" y="862335"/>
            <a:ext cx="10512214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B92347-B77E-4E14-BCA7-514F86BE7E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502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30D42-5939-5783-F0FE-84DEA4A42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ltGray">
          <a:xfrm>
            <a:off x="0" y="0"/>
            <a:ext cx="12198352" cy="6256512"/>
            <a:chOff x="-6352" y="1"/>
            <a:chExt cx="12198352" cy="62565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32D1ED-8D3F-741A-B0A1-70276319E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1" y="1"/>
              <a:ext cx="12198350" cy="5547812"/>
            </a:xfrm>
            <a:custGeom>
              <a:avLst/>
              <a:gdLst>
                <a:gd name="connsiteX0" fmla="*/ 0 w 12198350"/>
                <a:gd name="connsiteY0" fmla="*/ 0 h 5547812"/>
                <a:gd name="connsiteX1" fmla="*/ 12198350 w 12198350"/>
                <a:gd name="connsiteY1" fmla="*/ 0 h 5547812"/>
                <a:gd name="connsiteX2" fmla="*/ 12198350 w 12198350"/>
                <a:gd name="connsiteY2" fmla="*/ 4118088 h 5547812"/>
                <a:gd name="connsiteX3" fmla="*/ 12174905 w 12198350"/>
                <a:gd name="connsiteY3" fmla="*/ 4145593 h 5547812"/>
                <a:gd name="connsiteX4" fmla="*/ 12115779 w 12198350"/>
                <a:gd name="connsiteY4" fmla="*/ 4220638 h 5547812"/>
                <a:gd name="connsiteX5" fmla="*/ 11786984 w 12198350"/>
                <a:gd name="connsiteY5" fmla="*/ 4523669 h 5547812"/>
                <a:gd name="connsiteX6" fmla="*/ 10390882 w 12198350"/>
                <a:gd name="connsiteY6" fmla="*/ 5268197 h 5547812"/>
                <a:gd name="connsiteX7" fmla="*/ 7900634 w 12198350"/>
                <a:gd name="connsiteY7" fmla="*/ 5521389 h 5547812"/>
                <a:gd name="connsiteX8" fmla="*/ 6011771 w 12198350"/>
                <a:gd name="connsiteY8" fmla="*/ 5151345 h 5547812"/>
                <a:gd name="connsiteX9" fmla="*/ 5394109 w 12198350"/>
                <a:gd name="connsiteY9" fmla="*/ 4949895 h 5547812"/>
                <a:gd name="connsiteX10" fmla="*/ 2917547 w 12198350"/>
                <a:gd name="connsiteY10" fmla="*/ 4398383 h 5547812"/>
                <a:gd name="connsiteX11" fmla="*/ 217491 w 12198350"/>
                <a:gd name="connsiteY11" fmla="*/ 4574306 h 5547812"/>
                <a:gd name="connsiteX12" fmla="*/ 55254 w 12198350"/>
                <a:gd name="connsiteY12" fmla="*/ 4638734 h 5547812"/>
                <a:gd name="connsiteX13" fmla="*/ 0 w 12198350"/>
                <a:gd name="connsiteY13" fmla="*/ 4665148 h 5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8350" h="5547812">
                  <a:moveTo>
                    <a:pt x="0" y="0"/>
                  </a:moveTo>
                  <a:lnTo>
                    <a:pt x="12198350" y="0"/>
                  </a:lnTo>
                  <a:lnTo>
                    <a:pt x="12198350" y="4118088"/>
                  </a:lnTo>
                  <a:lnTo>
                    <a:pt x="12174905" y="4145593"/>
                  </a:lnTo>
                  <a:cubicBezTo>
                    <a:pt x="12148673" y="4177782"/>
                    <a:pt x="12120412" y="4215659"/>
                    <a:pt x="12115779" y="4220638"/>
                  </a:cubicBezTo>
                  <a:cubicBezTo>
                    <a:pt x="12017984" y="4325561"/>
                    <a:pt x="11907234" y="4426686"/>
                    <a:pt x="11786984" y="4523669"/>
                  </a:cubicBezTo>
                  <a:cubicBezTo>
                    <a:pt x="11416667" y="4822255"/>
                    <a:pt x="10947223" y="5084639"/>
                    <a:pt x="10390882" y="5268197"/>
                  </a:cubicBezTo>
                  <a:cubicBezTo>
                    <a:pt x="9635563" y="5517438"/>
                    <a:pt x="8759197" y="5594591"/>
                    <a:pt x="7900634" y="5521389"/>
                  </a:cubicBezTo>
                  <a:cubicBezTo>
                    <a:pt x="7250416" y="5465963"/>
                    <a:pt x="6596036" y="5326667"/>
                    <a:pt x="6011771" y="5151345"/>
                  </a:cubicBezTo>
                  <a:cubicBezTo>
                    <a:pt x="5801715" y="5088314"/>
                    <a:pt x="5603652" y="5013600"/>
                    <a:pt x="5394109" y="4949895"/>
                  </a:cubicBezTo>
                  <a:cubicBezTo>
                    <a:pt x="4612681" y="4712241"/>
                    <a:pt x="3782886" y="4510562"/>
                    <a:pt x="2917547" y="4398383"/>
                  </a:cubicBezTo>
                  <a:cubicBezTo>
                    <a:pt x="2026697" y="4282900"/>
                    <a:pt x="997127" y="4257524"/>
                    <a:pt x="217491" y="4574306"/>
                  </a:cubicBezTo>
                  <a:cubicBezTo>
                    <a:pt x="193176" y="4584183"/>
                    <a:pt x="121175" y="4610528"/>
                    <a:pt x="55254" y="4638734"/>
                  </a:cubicBezTo>
                  <a:lnTo>
                    <a:pt x="0" y="4665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1FFE5B-A8EF-27FB-AE18-C1116F62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-6352" y="4118089"/>
              <a:ext cx="12198352" cy="2138424"/>
            </a:xfrm>
            <a:custGeom>
              <a:avLst/>
              <a:gdLst>
                <a:gd name="connsiteX0" fmla="*/ 12198352 w 12198352"/>
                <a:gd name="connsiteY0" fmla="*/ 0 h 2138424"/>
                <a:gd name="connsiteX1" fmla="*/ 12198352 w 12198352"/>
                <a:gd name="connsiteY1" fmla="*/ 1810899 h 2138424"/>
                <a:gd name="connsiteX2" fmla="*/ 12114282 w 12198352"/>
                <a:gd name="connsiteY2" fmla="*/ 1840970 h 2138424"/>
                <a:gd name="connsiteX3" fmla="*/ 10364993 w 12198352"/>
                <a:gd name="connsiteY3" fmla="*/ 2131389 h 2138424"/>
                <a:gd name="connsiteX4" fmla="*/ 7373023 w 12198352"/>
                <a:gd name="connsiteY4" fmla="*/ 1809515 h 2138424"/>
                <a:gd name="connsiteX5" fmla="*/ 6384147 w 12198352"/>
                <a:gd name="connsiteY5" fmla="*/ 1543979 h 2138424"/>
                <a:gd name="connsiteX6" fmla="*/ 5132821 w 12198352"/>
                <a:gd name="connsiteY6" fmla="*/ 1097922 h 2138424"/>
                <a:gd name="connsiteX7" fmla="*/ 4183385 w 12198352"/>
                <a:gd name="connsiteY7" fmla="*/ 752839 h 2138424"/>
                <a:gd name="connsiteX8" fmla="*/ 1068506 w 12198352"/>
                <a:gd name="connsiteY8" fmla="*/ 386899 h 2138424"/>
                <a:gd name="connsiteX9" fmla="*/ 490063 w 12198352"/>
                <a:gd name="connsiteY9" fmla="*/ 488175 h 2138424"/>
                <a:gd name="connsiteX10" fmla="*/ 1433 w 12198352"/>
                <a:gd name="connsiteY10" fmla="*/ 619942 h 2138424"/>
                <a:gd name="connsiteX11" fmla="*/ 0 w 12198352"/>
                <a:gd name="connsiteY11" fmla="*/ 620566 h 2138424"/>
                <a:gd name="connsiteX12" fmla="*/ 0 w 12198352"/>
                <a:gd name="connsiteY12" fmla="*/ 547061 h 2138424"/>
                <a:gd name="connsiteX13" fmla="*/ 55255 w 12198352"/>
                <a:gd name="connsiteY13" fmla="*/ 520646 h 2138424"/>
                <a:gd name="connsiteX14" fmla="*/ 217492 w 12198352"/>
                <a:gd name="connsiteY14" fmla="*/ 456218 h 2138424"/>
                <a:gd name="connsiteX15" fmla="*/ 2917548 w 12198352"/>
                <a:gd name="connsiteY15" fmla="*/ 280295 h 2138424"/>
                <a:gd name="connsiteX16" fmla="*/ 5394111 w 12198352"/>
                <a:gd name="connsiteY16" fmla="*/ 831807 h 2138424"/>
                <a:gd name="connsiteX17" fmla="*/ 6011772 w 12198352"/>
                <a:gd name="connsiteY17" fmla="*/ 1033257 h 2138424"/>
                <a:gd name="connsiteX18" fmla="*/ 7900635 w 12198352"/>
                <a:gd name="connsiteY18" fmla="*/ 1403301 h 2138424"/>
                <a:gd name="connsiteX19" fmla="*/ 10390883 w 12198352"/>
                <a:gd name="connsiteY19" fmla="*/ 1150109 h 2138424"/>
                <a:gd name="connsiteX20" fmla="*/ 11786985 w 12198352"/>
                <a:gd name="connsiteY20" fmla="*/ 405581 h 2138424"/>
                <a:gd name="connsiteX21" fmla="*/ 12115780 w 12198352"/>
                <a:gd name="connsiteY21" fmla="*/ 102550 h 2138424"/>
                <a:gd name="connsiteX22" fmla="*/ 12174906 w 12198352"/>
                <a:gd name="connsiteY22" fmla="*/ 27505 h 21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8352" h="2138424">
                  <a:moveTo>
                    <a:pt x="12198352" y="0"/>
                  </a:moveTo>
                  <a:lnTo>
                    <a:pt x="12198352" y="1810899"/>
                  </a:lnTo>
                  <a:lnTo>
                    <a:pt x="12114282" y="1840970"/>
                  </a:lnTo>
                  <a:cubicBezTo>
                    <a:pt x="11582133" y="2015450"/>
                    <a:pt x="10974825" y="2106963"/>
                    <a:pt x="10364993" y="2131389"/>
                  </a:cubicBezTo>
                  <a:cubicBezTo>
                    <a:pt x="9340599" y="2172455"/>
                    <a:pt x="8315874" y="2029657"/>
                    <a:pt x="7373023" y="1809515"/>
                  </a:cubicBezTo>
                  <a:cubicBezTo>
                    <a:pt x="7035682" y="1730804"/>
                    <a:pt x="6706123" y="1641342"/>
                    <a:pt x="6384147" y="1543979"/>
                  </a:cubicBezTo>
                  <a:cubicBezTo>
                    <a:pt x="5938127" y="1409083"/>
                    <a:pt x="5537271" y="1269628"/>
                    <a:pt x="5132821" y="1097922"/>
                  </a:cubicBezTo>
                  <a:cubicBezTo>
                    <a:pt x="4831528" y="969979"/>
                    <a:pt x="4513677" y="854760"/>
                    <a:pt x="4183385" y="752839"/>
                  </a:cubicBezTo>
                  <a:cubicBezTo>
                    <a:pt x="3245058" y="463216"/>
                    <a:pt x="2139921" y="263247"/>
                    <a:pt x="1068506" y="386899"/>
                  </a:cubicBezTo>
                  <a:cubicBezTo>
                    <a:pt x="870504" y="409768"/>
                    <a:pt x="676427" y="443615"/>
                    <a:pt x="490063" y="488175"/>
                  </a:cubicBezTo>
                  <a:cubicBezTo>
                    <a:pt x="432848" y="501851"/>
                    <a:pt x="142854" y="567794"/>
                    <a:pt x="1433" y="619942"/>
                  </a:cubicBezTo>
                  <a:lnTo>
                    <a:pt x="0" y="620566"/>
                  </a:lnTo>
                  <a:lnTo>
                    <a:pt x="0" y="547061"/>
                  </a:lnTo>
                  <a:lnTo>
                    <a:pt x="55255" y="520646"/>
                  </a:lnTo>
                  <a:cubicBezTo>
                    <a:pt x="121176" y="492440"/>
                    <a:pt x="193177" y="466095"/>
                    <a:pt x="217492" y="456218"/>
                  </a:cubicBezTo>
                  <a:cubicBezTo>
                    <a:pt x="997128" y="139436"/>
                    <a:pt x="2026698" y="164812"/>
                    <a:pt x="2917548" y="280295"/>
                  </a:cubicBezTo>
                  <a:cubicBezTo>
                    <a:pt x="3782887" y="392474"/>
                    <a:pt x="4612682" y="594153"/>
                    <a:pt x="5394111" y="831807"/>
                  </a:cubicBezTo>
                  <a:cubicBezTo>
                    <a:pt x="5603653" y="895512"/>
                    <a:pt x="5801716" y="970226"/>
                    <a:pt x="6011772" y="1033257"/>
                  </a:cubicBezTo>
                  <a:cubicBezTo>
                    <a:pt x="6596037" y="1208579"/>
                    <a:pt x="7250417" y="1347875"/>
                    <a:pt x="7900635" y="1403301"/>
                  </a:cubicBezTo>
                  <a:cubicBezTo>
                    <a:pt x="8759198" y="1476503"/>
                    <a:pt x="9635564" y="1399350"/>
                    <a:pt x="10390883" y="1150109"/>
                  </a:cubicBezTo>
                  <a:cubicBezTo>
                    <a:pt x="10947224" y="966551"/>
                    <a:pt x="11416668" y="704167"/>
                    <a:pt x="11786985" y="405581"/>
                  </a:cubicBezTo>
                  <a:cubicBezTo>
                    <a:pt x="11907235" y="308598"/>
                    <a:pt x="12017985" y="207473"/>
                    <a:pt x="12115780" y="102550"/>
                  </a:cubicBezTo>
                  <a:cubicBezTo>
                    <a:pt x="12120413" y="97571"/>
                    <a:pt x="12148674" y="59694"/>
                    <a:pt x="12174906" y="2750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11EDAC5-C431-C8C6-E16A-D4698FD1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4399" y="862335"/>
            <a:ext cx="10512215" cy="2924593"/>
          </a:xfrm>
        </p:spPr>
        <p:txBody>
          <a:bodyPr anchor="b"/>
          <a:lstStyle>
            <a:lvl1pPr>
              <a:lnSpc>
                <a:spcPct val="100000"/>
              </a:lnSpc>
              <a:defRPr lang="en-US" sz="3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778487F-3BD0-4ACB-AEED-1BDDE923FC8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14400" y="5132618"/>
            <a:ext cx="3449320" cy="86304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1400" b="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2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B2D5-DFA1-41A6-85A8-75AC5E9C0D9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4224"/>
            <a:ext cx="6400800" cy="1097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038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410A813-8D52-405A-988D-7C9F6A224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4803608" y="-28050"/>
            <a:ext cx="7397424" cy="1730923"/>
            <a:chOff x="7189154" y="5703043"/>
            <a:chExt cx="5011877" cy="11727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F3FA45-0D73-484F-AEB3-4A0013DCC5FC}"/>
                </a:ext>
              </a:extLst>
            </p:cNvPr>
            <p:cNvSpPr/>
            <p:nvPr userDrawn="1"/>
          </p:nvSpPr>
          <p:spPr>
            <a:xfrm rot="10800000" flipH="1">
              <a:off x="7189154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814E60A-6D12-476F-9619-DC9D13D3CF06}"/>
                </a:ext>
              </a:extLst>
            </p:cNvPr>
            <p:cNvSpPr/>
            <p:nvPr userDrawn="1"/>
          </p:nvSpPr>
          <p:spPr>
            <a:xfrm rot="5400000">
              <a:off x="10434804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6EC72-7DD3-4046-8CAF-BEDFA0BB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-1"/>
            <a:ext cx="12192000" cy="4360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11035-A3F5-4C73-A0E6-1342E7BCA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9032" y="3124173"/>
            <a:ext cx="12210062" cy="2205064"/>
          </a:xfrm>
          <a:custGeom>
            <a:avLst/>
            <a:gdLst>
              <a:gd name="connsiteX0" fmla="*/ 16777 w 12162339"/>
              <a:gd name="connsiteY0" fmla="*/ 526976 h 2205064"/>
              <a:gd name="connsiteX1" fmla="*/ 107901 w 12162339"/>
              <a:gd name="connsiteY1" fmla="*/ 683070 h 2205064"/>
              <a:gd name="connsiteX2" fmla="*/ 424838 w 12162339"/>
              <a:gd name="connsiteY2" fmla="*/ 1062255 h 2205064"/>
              <a:gd name="connsiteX3" fmla="*/ 1977925 w 12162339"/>
              <a:gd name="connsiteY3" fmla="*/ 1912128 h 2205064"/>
              <a:gd name="connsiteX4" fmla="*/ 5159454 w 12162339"/>
              <a:gd name="connsiteY4" fmla="*/ 1920613 h 2205064"/>
              <a:gd name="connsiteX5" fmla="*/ 6137748 w 12162339"/>
              <a:gd name="connsiteY5" fmla="*/ 1600636 h 2205064"/>
              <a:gd name="connsiteX6" fmla="*/ 7094512 w 12162339"/>
              <a:gd name="connsiteY6" fmla="*/ 1191563 h 2205064"/>
              <a:gd name="connsiteX7" fmla="*/ 9766409 w 12162339"/>
              <a:gd name="connsiteY7" fmla="*/ 276150 h 2205064"/>
              <a:gd name="connsiteX8" fmla="*/ 12121306 w 12162339"/>
              <a:gd name="connsiteY8" fmla="*/ 107264 h 2205064"/>
              <a:gd name="connsiteX9" fmla="*/ 12162340 w 12162339"/>
              <a:gd name="connsiteY9" fmla="*/ 121702 h 2205064"/>
              <a:gd name="connsiteX10" fmla="*/ 12162340 w 12162339"/>
              <a:gd name="connsiteY10" fmla="*/ 2205065 h 2205064"/>
              <a:gd name="connsiteX11" fmla="*/ 4112 w 12162339"/>
              <a:gd name="connsiteY11" fmla="*/ 2186068 h 2205064"/>
              <a:gd name="connsiteX12" fmla="*/ 16777 w 12162339"/>
              <a:gd name="connsiteY12" fmla="*/ 526976 h 22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2339" h="2205064">
                <a:moveTo>
                  <a:pt x="16777" y="526976"/>
                </a:moveTo>
                <a:cubicBezTo>
                  <a:pt x="26909" y="526976"/>
                  <a:pt x="100048" y="671229"/>
                  <a:pt x="107901" y="683070"/>
                </a:cubicBezTo>
                <a:cubicBezTo>
                  <a:pt x="198961" y="820547"/>
                  <a:pt x="307435" y="946752"/>
                  <a:pt x="424838" y="1062255"/>
                </a:cubicBezTo>
                <a:cubicBezTo>
                  <a:pt x="851705" y="1482284"/>
                  <a:pt x="1404082" y="1755971"/>
                  <a:pt x="1977925" y="1912128"/>
                </a:cubicBezTo>
                <a:cubicBezTo>
                  <a:pt x="3011501" y="2193350"/>
                  <a:pt x="4118596" y="2120274"/>
                  <a:pt x="5159454" y="1920613"/>
                </a:cubicBezTo>
                <a:cubicBezTo>
                  <a:pt x="5518565" y="1851716"/>
                  <a:pt x="5810616" y="1747042"/>
                  <a:pt x="6137748" y="1600636"/>
                </a:cubicBezTo>
                <a:cubicBezTo>
                  <a:pt x="6454369" y="1458917"/>
                  <a:pt x="6773396" y="1322644"/>
                  <a:pt x="7094512" y="1191563"/>
                </a:cubicBezTo>
                <a:cubicBezTo>
                  <a:pt x="7965725" y="836061"/>
                  <a:pt x="8854605" y="511462"/>
                  <a:pt x="9766409" y="276150"/>
                </a:cubicBezTo>
                <a:cubicBezTo>
                  <a:pt x="10489000" y="89660"/>
                  <a:pt x="11385416" y="-138433"/>
                  <a:pt x="12121306" y="107264"/>
                </a:cubicBezTo>
                <a:cubicBezTo>
                  <a:pt x="12125359" y="108594"/>
                  <a:pt x="12162340" y="119043"/>
                  <a:pt x="12162340" y="121702"/>
                </a:cubicBezTo>
                <a:cubicBezTo>
                  <a:pt x="12162340" y="121829"/>
                  <a:pt x="12162340" y="2205065"/>
                  <a:pt x="12162340" y="2205065"/>
                </a:cubicBezTo>
                <a:lnTo>
                  <a:pt x="4112" y="2186068"/>
                </a:lnTo>
                <a:cubicBezTo>
                  <a:pt x="4112" y="2186068"/>
                  <a:pt x="-11022" y="527040"/>
                  <a:pt x="16777" y="52697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5949A94-256B-4CAA-A6AD-E0A2AB935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59955"/>
            <a:ext cx="12192000" cy="2898044"/>
          </a:xfrm>
          <a:custGeom>
            <a:avLst/>
            <a:gdLst>
              <a:gd name="connsiteX0" fmla="*/ 7946 w 12192000"/>
              <a:gd name="connsiteY0" fmla="*/ 0 h 2898044"/>
              <a:gd name="connsiteX1" fmla="*/ 81449 w 12192000"/>
              <a:gd name="connsiteY1" fmla="*/ 32191 h 2898044"/>
              <a:gd name="connsiteX2" fmla="*/ 92177 w 12192000"/>
              <a:gd name="connsiteY2" fmla="*/ 43500 h 2898044"/>
              <a:gd name="connsiteX3" fmla="*/ 139536 w 12192000"/>
              <a:gd name="connsiteY3" fmla="*/ 71472 h 2898044"/>
              <a:gd name="connsiteX4" fmla="*/ 186896 w 12192000"/>
              <a:gd name="connsiteY4" fmla="*/ 43500 h 2898044"/>
              <a:gd name="connsiteX5" fmla="*/ 197623 w 12192000"/>
              <a:gd name="connsiteY5" fmla="*/ 32191 h 2898044"/>
              <a:gd name="connsiteX6" fmla="*/ 271126 w 12192000"/>
              <a:gd name="connsiteY6" fmla="*/ 0 h 2898044"/>
              <a:gd name="connsiteX7" fmla="*/ 344589 w 12192000"/>
              <a:gd name="connsiteY7" fmla="*/ 32191 h 2898044"/>
              <a:gd name="connsiteX8" fmla="*/ 355317 w 12192000"/>
              <a:gd name="connsiteY8" fmla="*/ 43500 h 2898044"/>
              <a:gd name="connsiteX9" fmla="*/ 402676 w 12192000"/>
              <a:gd name="connsiteY9" fmla="*/ 71472 h 2898044"/>
              <a:gd name="connsiteX10" fmla="*/ 450076 w 12192000"/>
              <a:gd name="connsiteY10" fmla="*/ 43500 h 2898044"/>
              <a:gd name="connsiteX11" fmla="*/ 460803 w 12192000"/>
              <a:gd name="connsiteY11" fmla="*/ 32191 h 2898044"/>
              <a:gd name="connsiteX12" fmla="*/ 534266 w 12192000"/>
              <a:gd name="connsiteY12" fmla="*/ 0 h 2898044"/>
              <a:gd name="connsiteX13" fmla="*/ 607769 w 12192000"/>
              <a:gd name="connsiteY13" fmla="*/ 32191 h 2898044"/>
              <a:gd name="connsiteX14" fmla="*/ 618496 w 12192000"/>
              <a:gd name="connsiteY14" fmla="*/ 43500 h 2898044"/>
              <a:gd name="connsiteX15" fmla="*/ 665856 w 12192000"/>
              <a:gd name="connsiteY15" fmla="*/ 71472 h 2898044"/>
              <a:gd name="connsiteX16" fmla="*/ 713216 w 12192000"/>
              <a:gd name="connsiteY16" fmla="*/ 43500 h 2898044"/>
              <a:gd name="connsiteX17" fmla="*/ 723943 w 12192000"/>
              <a:gd name="connsiteY17" fmla="*/ 32191 h 2898044"/>
              <a:gd name="connsiteX18" fmla="*/ 797446 w 12192000"/>
              <a:gd name="connsiteY18" fmla="*/ 0 h 2898044"/>
              <a:gd name="connsiteX19" fmla="*/ 870909 w 12192000"/>
              <a:gd name="connsiteY19" fmla="*/ 32191 h 2898044"/>
              <a:gd name="connsiteX20" fmla="*/ 881637 w 12192000"/>
              <a:gd name="connsiteY20" fmla="*/ 43500 h 2898044"/>
              <a:gd name="connsiteX21" fmla="*/ 929036 w 12192000"/>
              <a:gd name="connsiteY21" fmla="*/ 71472 h 2898044"/>
              <a:gd name="connsiteX22" fmla="*/ 976396 w 12192000"/>
              <a:gd name="connsiteY22" fmla="*/ 43500 h 2898044"/>
              <a:gd name="connsiteX23" fmla="*/ 987123 w 12192000"/>
              <a:gd name="connsiteY23" fmla="*/ 32191 h 2898044"/>
              <a:gd name="connsiteX24" fmla="*/ 1060586 w 12192000"/>
              <a:gd name="connsiteY24" fmla="*/ 0 h 2898044"/>
              <a:gd name="connsiteX25" fmla="*/ 1134089 w 12192000"/>
              <a:gd name="connsiteY25" fmla="*/ 32191 h 2898044"/>
              <a:gd name="connsiteX26" fmla="*/ 1144816 w 12192000"/>
              <a:gd name="connsiteY26" fmla="*/ 43500 h 2898044"/>
              <a:gd name="connsiteX27" fmla="*/ 1192176 w 12192000"/>
              <a:gd name="connsiteY27" fmla="*/ 71472 h 2898044"/>
              <a:gd name="connsiteX28" fmla="*/ 1239575 w 12192000"/>
              <a:gd name="connsiteY28" fmla="*/ 43500 h 2898044"/>
              <a:gd name="connsiteX29" fmla="*/ 1250303 w 12192000"/>
              <a:gd name="connsiteY29" fmla="*/ 32191 h 2898044"/>
              <a:gd name="connsiteX30" fmla="*/ 1323766 w 12192000"/>
              <a:gd name="connsiteY30" fmla="*/ 0 h 2898044"/>
              <a:gd name="connsiteX31" fmla="*/ 1397269 w 12192000"/>
              <a:gd name="connsiteY31" fmla="*/ 32191 h 2898044"/>
              <a:gd name="connsiteX32" fmla="*/ 1407996 w 12192000"/>
              <a:gd name="connsiteY32" fmla="*/ 43500 h 2898044"/>
              <a:gd name="connsiteX33" fmla="*/ 1455356 w 12192000"/>
              <a:gd name="connsiteY33" fmla="*/ 71472 h 2898044"/>
              <a:gd name="connsiteX34" fmla="*/ 1502716 w 12192000"/>
              <a:gd name="connsiteY34" fmla="*/ 43500 h 2898044"/>
              <a:gd name="connsiteX35" fmla="*/ 1513443 w 12192000"/>
              <a:gd name="connsiteY35" fmla="*/ 32191 h 2898044"/>
              <a:gd name="connsiteX36" fmla="*/ 1586946 w 12192000"/>
              <a:gd name="connsiteY36" fmla="*/ 0 h 2898044"/>
              <a:gd name="connsiteX37" fmla="*/ 1660449 w 12192000"/>
              <a:gd name="connsiteY37" fmla="*/ 32191 h 2898044"/>
              <a:gd name="connsiteX38" fmla="*/ 1671176 w 12192000"/>
              <a:gd name="connsiteY38" fmla="*/ 43500 h 2898044"/>
              <a:gd name="connsiteX39" fmla="*/ 1718536 w 12192000"/>
              <a:gd name="connsiteY39" fmla="*/ 71472 h 2898044"/>
              <a:gd name="connsiteX40" fmla="*/ 1765895 w 12192000"/>
              <a:gd name="connsiteY40" fmla="*/ 43500 h 2898044"/>
              <a:gd name="connsiteX41" fmla="*/ 1776623 w 12192000"/>
              <a:gd name="connsiteY41" fmla="*/ 32191 h 2898044"/>
              <a:gd name="connsiteX42" fmla="*/ 1850126 w 12192000"/>
              <a:gd name="connsiteY42" fmla="*/ 0 h 2898044"/>
              <a:gd name="connsiteX43" fmla="*/ 1923589 w 12192000"/>
              <a:gd name="connsiteY43" fmla="*/ 32191 h 2898044"/>
              <a:gd name="connsiteX44" fmla="*/ 1934316 w 12192000"/>
              <a:gd name="connsiteY44" fmla="*/ 43500 h 2898044"/>
              <a:gd name="connsiteX45" fmla="*/ 1981716 w 12192000"/>
              <a:gd name="connsiteY45" fmla="*/ 71472 h 2898044"/>
              <a:gd name="connsiteX46" fmla="*/ 2029075 w 12192000"/>
              <a:gd name="connsiteY46" fmla="*/ 43500 h 2898044"/>
              <a:gd name="connsiteX47" fmla="*/ 2039803 w 12192000"/>
              <a:gd name="connsiteY47" fmla="*/ 32191 h 2898044"/>
              <a:gd name="connsiteX48" fmla="*/ 2113306 w 12192000"/>
              <a:gd name="connsiteY48" fmla="*/ 0 h 2898044"/>
              <a:gd name="connsiteX49" fmla="*/ 2186769 w 12192000"/>
              <a:gd name="connsiteY49" fmla="*/ 32191 h 2898044"/>
              <a:gd name="connsiteX50" fmla="*/ 2197496 w 12192000"/>
              <a:gd name="connsiteY50" fmla="*/ 43500 h 2898044"/>
              <a:gd name="connsiteX51" fmla="*/ 2244895 w 12192000"/>
              <a:gd name="connsiteY51" fmla="*/ 71472 h 2898044"/>
              <a:gd name="connsiteX52" fmla="*/ 2292255 w 12192000"/>
              <a:gd name="connsiteY52" fmla="*/ 43500 h 2898044"/>
              <a:gd name="connsiteX53" fmla="*/ 2302983 w 12192000"/>
              <a:gd name="connsiteY53" fmla="*/ 32191 h 2898044"/>
              <a:gd name="connsiteX54" fmla="*/ 2376485 w 12192000"/>
              <a:gd name="connsiteY54" fmla="*/ 0 h 2898044"/>
              <a:gd name="connsiteX55" fmla="*/ 2449948 w 12192000"/>
              <a:gd name="connsiteY55" fmla="*/ 32191 h 2898044"/>
              <a:gd name="connsiteX56" fmla="*/ 2460676 w 12192000"/>
              <a:gd name="connsiteY56" fmla="*/ 43500 h 2898044"/>
              <a:gd name="connsiteX57" fmla="*/ 2508035 w 12192000"/>
              <a:gd name="connsiteY57" fmla="*/ 71472 h 2898044"/>
              <a:gd name="connsiteX58" fmla="*/ 2555435 w 12192000"/>
              <a:gd name="connsiteY58" fmla="*/ 43500 h 2898044"/>
              <a:gd name="connsiteX59" fmla="*/ 2566162 w 12192000"/>
              <a:gd name="connsiteY59" fmla="*/ 32191 h 2898044"/>
              <a:gd name="connsiteX60" fmla="*/ 2639665 w 12192000"/>
              <a:gd name="connsiteY60" fmla="*/ 0 h 2898044"/>
              <a:gd name="connsiteX61" fmla="*/ 2713128 w 12192000"/>
              <a:gd name="connsiteY61" fmla="*/ 32191 h 2898044"/>
              <a:gd name="connsiteX62" fmla="*/ 2723856 w 12192000"/>
              <a:gd name="connsiteY62" fmla="*/ 43500 h 2898044"/>
              <a:gd name="connsiteX63" fmla="*/ 2771215 w 12192000"/>
              <a:gd name="connsiteY63" fmla="*/ 71472 h 2898044"/>
              <a:gd name="connsiteX64" fmla="*/ 2818615 w 12192000"/>
              <a:gd name="connsiteY64" fmla="*/ 43500 h 2898044"/>
              <a:gd name="connsiteX65" fmla="*/ 2829342 w 12192000"/>
              <a:gd name="connsiteY65" fmla="*/ 32191 h 2898044"/>
              <a:gd name="connsiteX66" fmla="*/ 2902805 w 12192000"/>
              <a:gd name="connsiteY66" fmla="*/ 0 h 2898044"/>
              <a:gd name="connsiteX67" fmla="*/ 2976308 w 12192000"/>
              <a:gd name="connsiteY67" fmla="*/ 32191 h 2898044"/>
              <a:gd name="connsiteX68" fmla="*/ 2987035 w 12192000"/>
              <a:gd name="connsiteY68" fmla="*/ 43500 h 2898044"/>
              <a:gd name="connsiteX69" fmla="*/ 3034435 w 12192000"/>
              <a:gd name="connsiteY69" fmla="*/ 71472 h 2898044"/>
              <a:gd name="connsiteX70" fmla="*/ 3081794 w 12192000"/>
              <a:gd name="connsiteY70" fmla="*/ 43500 h 2898044"/>
              <a:gd name="connsiteX71" fmla="*/ 3092522 w 12192000"/>
              <a:gd name="connsiteY71" fmla="*/ 32191 h 2898044"/>
              <a:gd name="connsiteX72" fmla="*/ 3166025 w 12192000"/>
              <a:gd name="connsiteY72" fmla="*/ 0 h 2898044"/>
              <a:gd name="connsiteX73" fmla="*/ 3239488 w 12192000"/>
              <a:gd name="connsiteY73" fmla="*/ 32191 h 2898044"/>
              <a:gd name="connsiteX74" fmla="*/ 3250215 w 12192000"/>
              <a:gd name="connsiteY74" fmla="*/ 43500 h 2898044"/>
              <a:gd name="connsiteX75" fmla="*/ 3297615 w 12192000"/>
              <a:gd name="connsiteY75" fmla="*/ 71472 h 2898044"/>
              <a:gd name="connsiteX76" fmla="*/ 3344974 w 12192000"/>
              <a:gd name="connsiteY76" fmla="*/ 43500 h 2898044"/>
              <a:gd name="connsiteX77" fmla="*/ 3355702 w 12192000"/>
              <a:gd name="connsiteY77" fmla="*/ 32191 h 2898044"/>
              <a:gd name="connsiteX78" fmla="*/ 3429165 w 12192000"/>
              <a:gd name="connsiteY78" fmla="*/ 0 h 2898044"/>
              <a:gd name="connsiteX79" fmla="*/ 3502668 w 12192000"/>
              <a:gd name="connsiteY79" fmla="*/ 32191 h 2898044"/>
              <a:gd name="connsiteX80" fmla="*/ 3513395 w 12192000"/>
              <a:gd name="connsiteY80" fmla="*/ 43500 h 2898044"/>
              <a:gd name="connsiteX81" fmla="*/ 3560794 w 12192000"/>
              <a:gd name="connsiteY81" fmla="*/ 71472 h 2898044"/>
              <a:gd name="connsiteX82" fmla="*/ 3608154 w 12192000"/>
              <a:gd name="connsiteY82" fmla="*/ 43500 h 2898044"/>
              <a:gd name="connsiteX83" fmla="*/ 3618882 w 12192000"/>
              <a:gd name="connsiteY83" fmla="*/ 32191 h 2898044"/>
              <a:gd name="connsiteX84" fmla="*/ 3692385 w 12192000"/>
              <a:gd name="connsiteY84" fmla="*/ 0 h 2898044"/>
              <a:gd name="connsiteX85" fmla="*/ 3765848 w 12192000"/>
              <a:gd name="connsiteY85" fmla="*/ 32191 h 2898044"/>
              <a:gd name="connsiteX86" fmla="*/ 3776575 w 12192000"/>
              <a:gd name="connsiteY86" fmla="*/ 43500 h 2898044"/>
              <a:gd name="connsiteX87" fmla="*/ 3823974 w 12192000"/>
              <a:gd name="connsiteY87" fmla="*/ 71472 h 2898044"/>
              <a:gd name="connsiteX88" fmla="*/ 3871334 w 12192000"/>
              <a:gd name="connsiteY88" fmla="*/ 43500 h 2898044"/>
              <a:gd name="connsiteX89" fmla="*/ 3882061 w 12192000"/>
              <a:gd name="connsiteY89" fmla="*/ 32191 h 2898044"/>
              <a:gd name="connsiteX90" fmla="*/ 3955564 w 12192000"/>
              <a:gd name="connsiteY90" fmla="*/ 0 h 2898044"/>
              <a:gd name="connsiteX91" fmla="*/ 4029067 w 12192000"/>
              <a:gd name="connsiteY91" fmla="*/ 32191 h 2898044"/>
              <a:gd name="connsiteX92" fmla="*/ 4039795 w 12192000"/>
              <a:gd name="connsiteY92" fmla="*/ 43500 h 2898044"/>
              <a:gd name="connsiteX93" fmla="*/ 4087154 w 12192000"/>
              <a:gd name="connsiteY93" fmla="*/ 71472 h 2898044"/>
              <a:gd name="connsiteX94" fmla="*/ 4134554 w 12192000"/>
              <a:gd name="connsiteY94" fmla="*/ 43500 h 2898044"/>
              <a:gd name="connsiteX95" fmla="*/ 4145281 w 12192000"/>
              <a:gd name="connsiteY95" fmla="*/ 32191 h 2898044"/>
              <a:gd name="connsiteX96" fmla="*/ 4218744 w 12192000"/>
              <a:gd name="connsiteY96" fmla="*/ 0 h 2898044"/>
              <a:gd name="connsiteX97" fmla="*/ 4292248 w 12192000"/>
              <a:gd name="connsiteY97" fmla="*/ 32191 h 2898044"/>
              <a:gd name="connsiteX98" fmla="*/ 4302975 w 12192000"/>
              <a:gd name="connsiteY98" fmla="*/ 43500 h 2898044"/>
              <a:gd name="connsiteX99" fmla="*/ 4350334 w 12192000"/>
              <a:gd name="connsiteY99" fmla="*/ 71472 h 2898044"/>
              <a:gd name="connsiteX100" fmla="*/ 4397733 w 12192000"/>
              <a:gd name="connsiteY100" fmla="*/ 43500 h 2898044"/>
              <a:gd name="connsiteX101" fmla="*/ 4408461 w 12192000"/>
              <a:gd name="connsiteY101" fmla="*/ 32191 h 2898044"/>
              <a:gd name="connsiteX102" fmla="*/ 4481924 w 12192000"/>
              <a:gd name="connsiteY102" fmla="*/ 0 h 2898044"/>
              <a:gd name="connsiteX103" fmla="*/ 4555387 w 12192000"/>
              <a:gd name="connsiteY103" fmla="*/ 32191 h 2898044"/>
              <a:gd name="connsiteX104" fmla="*/ 4566115 w 12192000"/>
              <a:gd name="connsiteY104" fmla="*/ 43500 h 2898044"/>
              <a:gd name="connsiteX105" fmla="*/ 4613514 w 12192000"/>
              <a:gd name="connsiteY105" fmla="*/ 71472 h 2898044"/>
              <a:gd name="connsiteX106" fmla="*/ 4660873 w 12192000"/>
              <a:gd name="connsiteY106" fmla="*/ 43500 h 2898044"/>
              <a:gd name="connsiteX107" fmla="*/ 4671601 w 12192000"/>
              <a:gd name="connsiteY107" fmla="*/ 32191 h 2898044"/>
              <a:gd name="connsiteX108" fmla="*/ 4745064 w 12192000"/>
              <a:gd name="connsiteY108" fmla="*/ 0 h 2898044"/>
              <a:gd name="connsiteX109" fmla="*/ 4818568 w 12192000"/>
              <a:gd name="connsiteY109" fmla="*/ 32191 h 2898044"/>
              <a:gd name="connsiteX110" fmla="*/ 4829295 w 12192000"/>
              <a:gd name="connsiteY110" fmla="*/ 43500 h 2898044"/>
              <a:gd name="connsiteX111" fmla="*/ 4876694 w 12192000"/>
              <a:gd name="connsiteY111" fmla="*/ 71472 h 2898044"/>
              <a:gd name="connsiteX112" fmla="*/ 4924053 w 12192000"/>
              <a:gd name="connsiteY112" fmla="*/ 43500 h 2898044"/>
              <a:gd name="connsiteX113" fmla="*/ 4934782 w 12192000"/>
              <a:gd name="connsiteY113" fmla="*/ 32191 h 2898044"/>
              <a:gd name="connsiteX114" fmla="*/ 5008284 w 12192000"/>
              <a:gd name="connsiteY114" fmla="*/ 0 h 2898044"/>
              <a:gd name="connsiteX115" fmla="*/ 5081747 w 12192000"/>
              <a:gd name="connsiteY115" fmla="*/ 32191 h 2898044"/>
              <a:gd name="connsiteX116" fmla="*/ 5092474 w 12192000"/>
              <a:gd name="connsiteY116" fmla="*/ 43500 h 2898044"/>
              <a:gd name="connsiteX117" fmla="*/ 5139834 w 12192000"/>
              <a:gd name="connsiteY117" fmla="*/ 71472 h 2898044"/>
              <a:gd name="connsiteX118" fmla="*/ 5187233 w 12192000"/>
              <a:gd name="connsiteY118" fmla="*/ 43500 h 2898044"/>
              <a:gd name="connsiteX119" fmla="*/ 5197961 w 12192000"/>
              <a:gd name="connsiteY119" fmla="*/ 32191 h 2898044"/>
              <a:gd name="connsiteX120" fmla="*/ 5271424 w 12192000"/>
              <a:gd name="connsiteY120" fmla="*/ 0 h 2898044"/>
              <a:gd name="connsiteX121" fmla="*/ 5344927 w 12192000"/>
              <a:gd name="connsiteY121" fmla="*/ 32191 h 2898044"/>
              <a:gd name="connsiteX122" fmla="*/ 5355654 w 12192000"/>
              <a:gd name="connsiteY122" fmla="*/ 43500 h 2898044"/>
              <a:gd name="connsiteX123" fmla="*/ 5403014 w 12192000"/>
              <a:gd name="connsiteY123" fmla="*/ 71472 h 2898044"/>
              <a:gd name="connsiteX124" fmla="*/ 5450413 w 12192000"/>
              <a:gd name="connsiteY124" fmla="*/ 43500 h 2898044"/>
              <a:gd name="connsiteX125" fmla="*/ 5461141 w 12192000"/>
              <a:gd name="connsiteY125" fmla="*/ 32191 h 2898044"/>
              <a:gd name="connsiteX126" fmla="*/ 5534604 w 12192000"/>
              <a:gd name="connsiteY126" fmla="*/ 0 h 2898044"/>
              <a:gd name="connsiteX127" fmla="*/ 5608107 w 12192000"/>
              <a:gd name="connsiteY127" fmla="*/ 32191 h 2898044"/>
              <a:gd name="connsiteX128" fmla="*/ 5618834 w 12192000"/>
              <a:gd name="connsiteY128" fmla="*/ 43500 h 2898044"/>
              <a:gd name="connsiteX129" fmla="*/ 5666233 w 12192000"/>
              <a:gd name="connsiteY129" fmla="*/ 71472 h 2898044"/>
              <a:gd name="connsiteX130" fmla="*/ 5713593 w 12192000"/>
              <a:gd name="connsiteY130" fmla="*/ 43500 h 2898044"/>
              <a:gd name="connsiteX131" fmla="*/ 5724320 w 12192000"/>
              <a:gd name="connsiteY131" fmla="*/ 32191 h 2898044"/>
              <a:gd name="connsiteX132" fmla="*/ 5797824 w 12192000"/>
              <a:gd name="connsiteY132" fmla="*/ 0 h 2898044"/>
              <a:gd name="connsiteX133" fmla="*/ 5871286 w 12192000"/>
              <a:gd name="connsiteY133" fmla="*/ 32191 h 2898044"/>
              <a:gd name="connsiteX134" fmla="*/ 5882013 w 12192000"/>
              <a:gd name="connsiteY134" fmla="*/ 43500 h 2898044"/>
              <a:gd name="connsiteX135" fmla="*/ 5929413 w 12192000"/>
              <a:gd name="connsiteY135" fmla="*/ 71472 h 2898044"/>
              <a:gd name="connsiteX136" fmla="*/ 5976774 w 12192000"/>
              <a:gd name="connsiteY136" fmla="*/ 43500 h 2898044"/>
              <a:gd name="connsiteX137" fmla="*/ 5987501 w 12192000"/>
              <a:gd name="connsiteY137" fmla="*/ 32191 h 2898044"/>
              <a:gd name="connsiteX138" fmla="*/ 6061003 w 12192000"/>
              <a:gd name="connsiteY138" fmla="*/ 0 h 2898044"/>
              <a:gd name="connsiteX139" fmla="*/ 6134506 w 12192000"/>
              <a:gd name="connsiteY139" fmla="*/ 32191 h 2898044"/>
              <a:gd name="connsiteX140" fmla="*/ 6145233 w 12192000"/>
              <a:gd name="connsiteY140" fmla="*/ 43500 h 2898044"/>
              <a:gd name="connsiteX141" fmla="*/ 6192593 w 12192000"/>
              <a:gd name="connsiteY141" fmla="*/ 71472 h 2898044"/>
              <a:gd name="connsiteX142" fmla="*/ 6239992 w 12192000"/>
              <a:gd name="connsiteY142" fmla="*/ 43500 h 2898044"/>
              <a:gd name="connsiteX143" fmla="*/ 6250720 w 12192000"/>
              <a:gd name="connsiteY143" fmla="*/ 32191 h 2898044"/>
              <a:gd name="connsiteX144" fmla="*/ 6324222 w 12192000"/>
              <a:gd name="connsiteY144" fmla="*/ 0 h 2898044"/>
              <a:gd name="connsiteX145" fmla="*/ 6397686 w 12192000"/>
              <a:gd name="connsiteY145" fmla="*/ 32191 h 2898044"/>
              <a:gd name="connsiteX146" fmla="*/ 6408413 w 12192000"/>
              <a:gd name="connsiteY146" fmla="*/ 43500 h 2898044"/>
              <a:gd name="connsiteX147" fmla="*/ 6455812 w 12192000"/>
              <a:gd name="connsiteY147" fmla="*/ 71472 h 2898044"/>
              <a:gd name="connsiteX148" fmla="*/ 6503212 w 12192000"/>
              <a:gd name="connsiteY148" fmla="*/ 43500 h 2898044"/>
              <a:gd name="connsiteX149" fmla="*/ 6513939 w 12192000"/>
              <a:gd name="connsiteY149" fmla="*/ 32191 h 2898044"/>
              <a:gd name="connsiteX150" fmla="*/ 6587442 w 12192000"/>
              <a:gd name="connsiteY150" fmla="*/ 0 h 2898044"/>
              <a:gd name="connsiteX151" fmla="*/ 6660905 w 12192000"/>
              <a:gd name="connsiteY151" fmla="*/ 32191 h 2898044"/>
              <a:gd name="connsiteX152" fmla="*/ 6671632 w 12192000"/>
              <a:gd name="connsiteY152" fmla="*/ 43500 h 2898044"/>
              <a:gd name="connsiteX153" fmla="*/ 6719032 w 12192000"/>
              <a:gd name="connsiteY153" fmla="*/ 71472 h 2898044"/>
              <a:gd name="connsiteX154" fmla="*/ 6766392 w 12192000"/>
              <a:gd name="connsiteY154" fmla="*/ 43500 h 2898044"/>
              <a:gd name="connsiteX155" fmla="*/ 6777119 w 12192000"/>
              <a:gd name="connsiteY155" fmla="*/ 32191 h 2898044"/>
              <a:gd name="connsiteX156" fmla="*/ 6850622 w 12192000"/>
              <a:gd name="connsiteY156" fmla="*/ 0 h 2898044"/>
              <a:gd name="connsiteX157" fmla="*/ 6924085 w 12192000"/>
              <a:gd name="connsiteY157" fmla="*/ 32191 h 2898044"/>
              <a:gd name="connsiteX158" fmla="*/ 6934813 w 12192000"/>
              <a:gd name="connsiteY158" fmla="*/ 43500 h 2898044"/>
              <a:gd name="connsiteX159" fmla="*/ 6982212 w 12192000"/>
              <a:gd name="connsiteY159" fmla="*/ 71472 h 2898044"/>
              <a:gd name="connsiteX160" fmla="*/ 7029611 w 12192000"/>
              <a:gd name="connsiteY160" fmla="*/ 43500 h 2898044"/>
              <a:gd name="connsiteX161" fmla="*/ 7040339 w 12192000"/>
              <a:gd name="connsiteY161" fmla="*/ 32191 h 2898044"/>
              <a:gd name="connsiteX162" fmla="*/ 7113841 w 12192000"/>
              <a:gd name="connsiteY162" fmla="*/ 0 h 2898044"/>
              <a:gd name="connsiteX163" fmla="*/ 7187344 w 12192000"/>
              <a:gd name="connsiteY163" fmla="*/ 32191 h 2898044"/>
              <a:gd name="connsiteX164" fmla="*/ 7198071 w 12192000"/>
              <a:gd name="connsiteY164" fmla="*/ 43500 h 2898044"/>
              <a:gd name="connsiteX165" fmla="*/ 7245431 w 12192000"/>
              <a:gd name="connsiteY165" fmla="*/ 71472 h 2898044"/>
              <a:gd name="connsiteX166" fmla="*/ 7292831 w 12192000"/>
              <a:gd name="connsiteY166" fmla="*/ 43500 h 2898044"/>
              <a:gd name="connsiteX167" fmla="*/ 7303558 w 12192000"/>
              <a:gd name="connsiteY167" fmla="*/ 32191 h 2898044"/>
              <a:gd name="connsiteX168" fmla="*/ 7377061 w 12192000"/>
              <a:gd name="connsiteY168" fmla="*/ 0 h 2898044"/>
              <a:gd name="connsiteX169" fmla="*/ 7450564 w 12192000"/>
              <a:gd name="connsiteY169" fmla="*/ 32191 h 2898044"/>
              <a:gd name="connsiteX170" fmla="*/ 7461291 w 12192000"/>
              <a:gd name="connsiteY170" fmla="*/ 43500 h 2898044"/>
              <a:gd name="connsiteX171" fmla="*/ 7508691 w 12192000"/>
              <a:gd name="connsiteY171" fmla="*/ 71472 h 2898044"/>
              <a:gd name="connsiteX172" fmla="*/ 7556090 w 12192000"/>
              <a:gd name="connsiteY172" fmla="*/ 43500 h 2898044"/>
              <a:gd name="connsiteX173" fmla="*/ 7566817 w 12192000"/>
              <a:gd name="connsiteY173" fmla="*/ 32191 h 2898044"/>
              <a:gd name="connsiteX174" fmla="*/ 7596238 w 12192000"/>
              <a:gd name="connsiteY174" fmla="*/ 9967 h 2898044"/>
              <a:gd name="connsiteX175" fmla="*/ 7633026 w 12192000"/>
              <a:gd name="connsiteY175" fmla="*/ 1649 h 2898044"/>
              <a:gd name="connsiteX176" fmla="*/ 7633026 w 12192000"/>
              <a:gd name="connsiteY176" fmla="*/ 1 h 2898044"/>
              <a:gd name="connsiteX177" fmla="*/ 7636670 w 12192000"/>
              <a:gd name="connsiteY177" fmla="*/ 825 h 2898044"/>
              <a:gd name="connsiteX178" fmla="*/ 7640320 w 12192000"/>
              <a:gd name="connsiteY178" fmla="*/ 0 h 2898044"/>
              <a:gd name="connsiteX179" fmla="*/ 7640320 w 12192000"/>
              <a:gd name="connsiteY179" fmla="*/ 1651 h 2898044"/>
              <a:gd name="connsiteX180" fmla="*/ 7677094 w 12192000"/>
              <a:gd name="connsiteY180" fmla="*/ 9968 h 2898044"/>
              <a:gd name="connsiteX181" fmla="*/ 7706529 w 12192000"/>
              <a:gd name="connsiteY181" fmla="*/ 32192 h 2898044"/>
              <a:gd name="connsiteX182" fmla="*/ 7717257 w 12192000"/>
              <a:gd name="connsiteY182" fmla="*/ 43501 h 2898044"/>
              <a:gd name="connsiteX183" fmla="*/ 7764616 w 12192000"/>
              <a:gd name="connsiteY183" fmla="*/ 71473 h 2898044"/>
              <a:gd name="connsiteX184" fmla="*/ 7811976 w 12192000"/>
              <a:gd name="connsiteY184" fmla="*/ 43501 h 2898044"/>
              <a:gd name="connsiteX185" fmla="*/ 7822703 w 12192000"/>
              <a:gd name="connsiteY185" fmla="*/ 32192 h 2898044"/>
              <a:gd name="connsiteX186" fmla="*/ 7896206 w 12192000"/>
              <a:gd name="connsiteY186" fmla="*/ 1 h 2898044"/>
              <a:gd name="connsiteX187" fmla="*/ 7969669 w 12192000"/>
              <a:gd name="connsiteY187" fmla="*/ 32192 h 2898044"/>
              <a:gd name="connsiteX188" fmla="*/ 7980397 w 12192000"/>
              <a:gd name="connsiteY188" fmla="*/ 43501 h 2898044"/>
              <a:gd name="connsiteX189" fmla="*/ 8027756 w 12192000"/>
              <a:gd name="connsiteY189" fmla="*/ 71473 h 2898044"/>
              <a:gd name="connsiteX190" fmla="*/ 8075156 w 12192000"/>
              <a:gd name="connsiteY190" fmla="*/ 43501 h 2898044"/>
              <a:gd name="connsiteX191" fmla="*/ 8085883 w 12192000"/>
              <a:gd name="connsiteY191" fmla="*/ 32192 h 2898044"/>
              <a:gd name="connsiteX192" fmla="*/ 8159346 w 12192000"/>
              <a:gd name="connsiteY192" fmla="*/ 1 h 2898044"/>
              <a:gd name="connsiteX193" fmla="*/ 8232849 w 12192000"/>
              <a:gd name="connsiteY193" fmla="*/ 32192 h 2898044"/>
              <a:gd name="connsiteX194" fmla="*/ 8243576 w 12192000"/>
              <a:gd name="connsiteY194" fmla="*/ 43501 h 2898044"/>
              <a:gd name="connsiteX195" fmla="*/ 8290936 w 12192000"/>
              <a:gd name="connsiteY195" fmla="*/ 71473 h 2898044"/>
              <a:gd name="connsiteX196" fmla="*/ 8338296 w 12192000"/>
              <a:gd name="connsiteY196" fmla="*/ 43501 h 2898044"/>
              <a:gd name="connsiteX197" fmla="*/ 8349023 w 12192000"/>
              <a:gd name="connsiteY197" fmla="*/ 32192 h 2898044"/>
              <a:gd name="connsiteX198" fmla="*/ 8422526 w 12192000"/>
              <a:gd name="connsiteY198" fmla="*/ 1 h 2898044"/>
              <a:gd name="connsiteX199" fmla="*/ 8495989 w 12192000"/>
              <a:gd name="connsiteY199" fmla="*/ 32192 h 2898044"/>
              <a:gd name="connsiteX200" fmla="*/ 8506717 w 12192000"/>
              <a:gd name="connsiteY200" fmla="*/ 43501 h 2898044"/>
              <a:gd name="connsiteX201" fmla="*/ 8554116 w 12192000"/>
              <a:gd name="connsiteY201" fmla="*/ 71473 h 2898044"/>
              <a:gd name="connsiteX202" fmla="*/ 8601476 w 12192000"/>
              <a:gd name="connsiteY202" fmla="*/ 43501 h 2898044"/>
              <a:gd name="connsiteX203" fmla="*/ 8612203 w 12192000"/>
              <a:gd name="connsiteY203" fmla="*/ 32192 h 2898044"/>
              <a:gd name="connsiteX204" fmla="*/ 8685666 w 12192000"/>
              <a:gd name="connsiteY204" fmla="*/ 1 h 2898044"/>
              <a:gd name="connsiteX205" fmla="*/ 8759169 w 12192000"/>
              <a:gd name="connsiteY205" fmla="*/ 32192 h 2898044"/>
              <a:gd name="connsiteX206" fmla="*/ 8769896 w 12192000"/>
              <a:gd name="connsiteY206" fmla="*/ 43501 h 2898044"/>
              <a:gd name="connsiteX207" fmla="*/ 8817256 w 12192000"/>
              <a:gd name="connsiteY207" fmla="*/ 71473 h 2898044"/>
              <a:gd name="connsiteX208" fmla="*/ 8864655 w 12192000"/>
              <a:gd name="connsiteY208" fmla="*/ 43501 h 2898044"/>
              <a:gd name="connsiteX209" fmla="*/ 8875383 w 12192000"/>
              <a:gd name="connsiteY209" fmla="*/ 32192 h 2898044"/>
              <a:gd name="connsiteX210" fmla="*/ 8948846 w 12192000"/>
              <a:gd name="connsiteY210" fmla="*/ 1 h 2898044"/>
              <a:gd name="connsiteX211" fmla="*/ 9022349 w 12192000"/>
              <a:gd name="connsiteY211" fmla="*/ 32192 h 2898044"/>
              <a:gd name="connsiteX212" fmla="*/ 9033076 w 12192000"/>
              <a:gd name="connsiteY212" fmla="*/ 43501 h 2898044"/>
              <a:gd name="connsiteX213" fmla="*/ 9080436 w 12192000"/>
              <a:gd name="connsiteY213" fmla="*/ 71473 h 2898044"/>
              <a:gd name="connsiteX214" fmla="*/ 9127796 w 12192000"/>
              <a:gd name="connsiteY214" fmla="*/ 43501 h 2898044"/>
              <a:gd name="connsiteX215" fmla="*/ 9138523 w 12192000"/>
              <a:gd name="connsiteY215" fmla="*/ 32192 h 2898044"/>
              <a:gd name="connsiteX216" fmla="*/ 9212026 w 12192000"/>
              <a:gd name="connsiteY216" fmla="*/ 1 h 2898044"/>
              <a:gd name="connsiteX217" fmla="*/ 9285529 w 12192000"/>
              <a:gd name="connsiteY217" fmla="*/ 32192 h 2898044"/>
              <a:gd name="connsiteX218" fmla="*/ 9296256 w 12192000"/>
              <a:gd name="connsiteY218" fmla="*/ 43501 h 2898044"/>
              <a:gd name="connsiteX219" fmla="*/ 9343616 w 12192000"/>
              <a:gd name="connsiteY219" fmla="*/ 71473 h 2898044"/>
              <a:gd name="connsiteX220" fmla="*/ 9390975 w 12192000"/>
              <a:gd name="connsiteY220" fmla="*/ 43501 h 2898044"/>
              <a:gd name="connsiteX221" fmla="*/ 9401703 w 12192000"/>
              <a:gd name="connsiteY221" fmla="*/ 32192 h 2898044"/>
              <a:gd name="connsiteX222" fmla="*/ 9475206 w 12192000"/>
              <a:gd name="connsiteY222" fmla="*/ 1 h 2898044"/>
              <a:gd name="connsiteX223" fmla="*/ 9548669 w 12192000"/>
              <a:gd name="connsiteY223" fmla="*/ 32192 h 2898044"/>
              <a:gd name="connsiteX224" fmla="*/ 9559396 w 12192000"/>
              <a:gd name="connsiteY224" fmla="*/ 43501 h 2898044"/>
              <a:gd name="connsiteX225" fmla="*/ 9606796 w 12192000"/>
              <a:gd name="connsiteY225" fmla="*/ 71473 h 2898044"/>
              <a:gd name="connsiteX226" fmla="*/ 9654155 w 12192000"/>
              <a:gd name="connsiteY226" fmla="*/ 43501 h 2898044"/>
              <a:gd name="connsiteX227" fmla="*/ 9664883 w 12192000"/>
              <a:gd name="connsiteY227" fmla="*/ 32192 h 2898044"/>
              <a:gd name="connsiteX228" fmla="*/ 9738386 w 12192000"/>
              <a:gd name="connsiteY228" fmla="*/ 1 h 2898044"/>
              <a:gd name="connsiteX229" fmla="*/ 9811849 w 12192000"/>
              <a:gd name="connsiteY229" fmla="*/ 32192 h 2898044"/>
              <a:gd name="connsiteX230" fmla="*/ 9822576 w 12192000"/>
              <a:gd name="connsiteY230" fmla="*/ 43501 h 2898044"/>
              <a:gd name="connsiteX231" fmla="*/ 9869975 w 12192000"/>
              <a:gd name="connsiteY231" fmla="*/ 71473 h 2898044"/>
              <a:gd name="connsiteX232" fmla="*/ 9917335 w 12192000"/>
              <a:gd name="connsiteY232" fmla="*/ 43501 h 2898044"/>
              <a:gd name="connsiteX233" fmla="*/ 9928063 w 12192000"/>
              <a:gd name="connsiteY233" fmla="*/ 32192 h 2898044"/>
              <a:gd name="connsiteX234" fmla="*/ 10001565 w 12192000"/>
              <a:gd name="connsiteY234" fmla="*/ 1 h 2898044"/>
              <a:gd name="connsiteX235" fmla="*/ 10075028 w 12192000"/>
              <a:gd name="connsiteY235" fmla="*/ 32192 h 2898044"/>
              <a:gd name="connsiteX236" fmla="*/ 10085756 w 12192000"/>
              <a:gd name="connsiteY236" fmla="*/ 43501 h 2898044"/>
              <a:gd name="connsiteX237" fmla="*/ 10133115 w 12192000"/>
              <a:gd name="connsiteY237" fmla="*/ 71473 h 2898044"/>
              <a:gd name="connsiteX238" fmla="*/ 10180515 w 12192000"/>
              <a:gd name="connsiteY238" fmla="*/ 43501 h 2898044"/>
              <a:gd name="connsiteX239" fmla="*/ 10191242 w 12192000"/>
              <a:gd name="connsiteY239" fmla="*/ 32192 h 2898044"/>
              <a:gd name="connsiteX240" fmla="*/ 10264745 w 12192000"/>
              <a:gd name="connsiteY240" fmla="*/ 1 h 2898044"/>
              <a:gd name="connsiteX241" fmla="*/ 10338208 w 12192000"/>
              <a:gd name="connsiteY241" fmla="*/ 32192 h 2898044"/>
              <a:gd name="connsiteX242" fmla="*/ 10348936 w 12192000"/>
              <a:gd name="connsiteY242" fmla="*/ 43501 h 2898044"/>
              <a:gd name="connsiteX243" fmla="*/ 10396295 w 12192000"/>
              <a:gd name="connsiteY243" fmla="*/ 71473 h 2898044"/>
              <a:gd name="connsiteX244" fmla="*/ 10443695 w 12192000"/>
              <a:gd name="connsiteY244" fmla="*/ 43501 h 2898044"/>
              <a:gd name="connsiteX245" fmla="*/ 10454422 w 12192000"/>
              <a:gd name="connsiteY245" fmla="*/ 32192 h 2898044"/>
              <a:gd name="connsiteX246" fmla="*/ 10527885 w 12192000"/>
              <a:gd name="connsiteY246" fmla="*/ 1 h 2898044"/>
              <a:gd name="connsiteX247" fmla="*/ 10601388 w 12192000"/>
              <a:gd name="connsiteY247" fmla="*/ 32192 h 2898044"/>
              <a:gd name="connsiteX248" fmla="*/ 10612115 w 12192000"/>
              <a:gd name="connsiteY248" fmla="*/ 43501 h 2898044"/>
              <a:gd name="connsiteX249" fmla="*/ 10659515 w 12192000"/>
              <a:gd name="connsiteY249" fmla="*/ 71473 h 2898044"/>
              <a:gd name="connsiteX250" fmla="*/ 10706874 w 12192000"/>
              <a:gd name="connsiteY250" fmla="*/ 43501 h 2898044"/>
              <a:gd name="connsiteX251" fmla="*/ 10717602 w 12192000"/>
              <a:gd name="connsiteY251" fmla="*/ 32192 h 2898044"/>
              <a:gd name="connsiteX252" fmla="*/ 10791105 w 12192000"/>
              <a:gd name="connsiteY252" fmla="*/ 1 h 2898044"/>
              <a:gd name="connsiteX253" fmla="*/ 10864568 w 12192000"/>
              <a:gd name="connsiteY253" fmla="*/ 32192 h 2898044"/>
              <a:gd name="connsiteX254" fmla="*/ 10875295 w 12192000"/>
              <a:gd name="connsiteY254" fmla="*/ 43501 h 2898044"/>
              <a:gd name="connsiteX255" fmla="*/ 10922695 w 12192000"/>
              <a:gd name="connsiteY255" fmla="*/ 71473 h 2898044"/>
              <a:gd name="connsiteX256" fmla="*/ 10970054 w 12192000"/>
              <a:gd name="connsiteY256" fmla="*/ 43501 h 2898044"/>
              <a:gd name="connsiteX257" fmla="*/ 10980782 w 12192000"/>
              <a:gd name="connsiteY257" fmla="*/ 32192 h 2898044"/>
              <a:gd name="connsiteX258" fmla="*/ 11054245 w 12192000"/>
              <a:gd name="connsiteY258" fmla="*/ 1 h 2898044"/>
              <a:gd name="connsiteX259" fmla="*/ 11127748 w 12192000"/>
              <a:gd name="connsiteY259" fmla="*/ 32192 h 2898044"/>
              <a:gd name="connsiteX260" fmla="*/ 11138475 w 12192000"/>
              <a:gd name="connsiteY260" fmla="*/ 43501 h 2898044"/>
              <a:gd name="connsiteX261" fmla="*/ 11185874 w 12192000"/>
              <a:gd name="connsiteY261" fmla="*/ 71473 h 2898044"/>
              <a:gd name="connsiteX262" fmla="*/ 11233234 w 12192000"/>
              <a:gd name="connsiteY262" fmla="*/ 43501 h 2898044"/>
              <a:gd name="connsiteX263" fmla="*/ 11243962 w 12192000"/>
              <a:gd name="connsiteY263" fmla="*/ 32192 h 2898044"/>
              <a:gd name="connsiteX264" fmla="*/ 11317465 w 12192000"/>
              <a:gd name="connsiteY264" fmla="*/ 1 h 2898044"/>
              <a:gd name="connsiteX265" fmla="*/ 11390928 w 12192000"/>
              <a:gd name="connsiteY265" fmla="*/ 32192 h 2898044"/>
              <a:gd name="connsiteX266" fmla="*/ 11401655 w 12192000"/>
              <a:gd name="connsiteY266" fmla="*/ 43501 h 2898044"/>
              <a:gd name="connsiteX267" fmla="*/ 11449054 w 12192000"/>
              <a:gd name="connsiteY267" fmla="*/ 71473 h 2898044"/>
              <a:gd name="connsiteX268" fmla="*/ 11496414 w 12192000"/>
              <a:gd name="connsiteY268" fmla="*/ 43501 h 2898044"/>
              <a:gd name="connsiteX269" fmla="*/ 11507141 w 12192000"/>
              <a:gd name="connsiteY269" fmla="*/ 32192 h 2898044"/>
              <a:gd name="connsiteX270" fmla="*/ 11580644 w 12192000"/>
              <a:gd name="connsiteY270" fmla="*/ 1 h 2898044"/>
              <a:gd name="connsiteX271" fmla="*/ 11654147 w 12192000"/>
              <a:gd name="connsiteY271" fmla="*/ 32192 h 2898044"/>
              <a:gd name="connsiteX272" fmla="*/ 11664875 w 12192000"/>
              <a:gd name="connsiteY272" fmla="*/ 43501 h 2898044"/>
              <a:gd name="connsiteX273" fmla="*/ 11712234 w 12192000"/>
              <a:gd name="connsiteY273" fmla="*/ 71473 h 2898044"/>
              <a:gd name="connsiteX274" fmla="*/ 11759634 w 12192000"/>
              <a:gd name="connsiteY274" fmla="*/ 43501 h 2898044"/>
              <a:gd name="connsiteX275" fmla="*/ 11770361 w 12192000"/>
              <a:gd name="connsiteY275" fmla="*/ 32192 h 2898044"/>
              <a:gd name="connsiteX276" fmla="*/ 11843824 w 12192000"/>
              <a:gd name="connsiteY276" fmla="*/ 1 h 2898044"/>
              <a:gd name="connsiteX277" fmla="*/ 11917327 w 12192000"/>
              <a:gd name="connsiteY277" fmla="*/ 32192 h 2898044"/>
              <a:gd name="connsiteX278" fmla="*/ 11928055 w 12192000"/>
              <a:gd name="connsiteY278" fmla="*/ 43501 h 2898044"/>
              <a:gd name="connsiteX279" fmla="*/ 11975414 w 12192000"/>
              <a:gd name="connsiteY279" fmla="*/ 71473 h 2898044"/>
              <a:gd name="connsiteX280" fmla="*/ 12022813 w 12192000"/>
              <a:gd name="connsiteY280" fmla="*/ 43501 h 2898044"/>
              <a:gd name="connsiteX281" fmla="*/ 12033541 w 12192000"/>
              <a:gd name="connsiteY281" fmla="*/ 32192 h 2898044"/>
              <a:gd name="connsiteX282" fmla="*/ 12107004 w 12192000"/>
              <a:gd name="connsiteY282" fmla="*/ 1 h 2898044"/>
              <a:gd name="connsiteX283" fmla="*/ 12180467 w 12192000"/>
              <a:gd name="connsiteY283" fmla="*/ 32192 h 2898044"/>
              <a:gd name="connsiteX284" fmla="*/ 12191195 w 12192000"/>
              <a:gd name="connsiteY284" fmla="*/ 43501 h 2898044"/>
              <a:gd name="connsiteX285" fmla="*/ 12192000 w 12192000"/>
              <a:gd name="connsiteY285" fmla="*/ 44255 h 2898044"/>
              <a:gd name="connsiteX286" fmla="*/ 12192000 w 12192000"/>
              <a:gd name="connsiteY286" fmla="*/ 400377 h 2898044"/>
              <a:gd name="connsiteX287" fmla="*/ 12192000 w 12192000"/>
              <a:gd name="connsiteY287" fmla="*/ 585248 h 2898044"/>
              <a:gd name="connsiteX288" fmla="*/ 12192000 w 12192000"/>
              <a:gd name="connsiteY288" fmla="*/ 2898044 h 2898044"/>
              <a:gd name="connsiteX289" fmla="*/ 0 w 12192000"/>
              <a:gd name="connsiteY289" fmla="*/ 2898044 h 2898044"/>
              <a:gd name="connsiteX290" fmla="*/ 0 w 12192000"/>
              <a:gd name="connsiteY290" fmla="*/ 585247 h 2898044"/>
              <a:gd name="connsiteX291" fmla="*/ 0 w 12192000"/>
              <a:gd name="connsiteY291" fmla="*/ 400377 h 2898044"/>
              <a:gd name="connsiteX292" fmla="*/ 0 w 12192000"/>
              <a:gd name="connsiteY292" fmla="*/ 32191 h 2898044"/>
              <a:gd name="connsiteX293" fmla="*/ 7946 w 12192000"/>
              <a:gd name="connsiteY293" fmla="*/ 32191 h 28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12192000" h="2898044">
                <a:moveTo>
                  <a:pt x="7946" y="0"/>
                </a:moveTo>
                <a:cubicBezTo>
                  <a:pt x="43784" y="0"/>
                  <a:pt x="65120" y="15847"/>
                  <a:pt x="81449" y="32191"/>
                </a:cubicBezTo>
                <a:cubicBezTo>
                  <a:pt x="85263" y="35984"/>
                  <a:pt x="88799" y="39848"/>
                  <a:pt x="92177" y="43500"/>
                </a:cubicBezTo>
                <a:cubicBezTo>
                  <a:pt x="109062" y="61900"/>
                  <a:pt x="118876" y="71472"/>
                  <a:pt x="139536" y="71472"/>
                </a:cubicBezTo>
                <a:cubicBezTo>
                  <a:pt x="160196" y="71472"/>
                  <a:pt x="169970" y="61900"/>
                  <a:pt x="186896" y="43500"/>
                </a:cubicBezTo>
                <a:cubicBezTo>
                  <a:pt x="190273" y="39848"/>
                  <a:pt x="193809" y="35984"/>
                  <a:pt x="197623" y="32191"/>
                </a:cubicBezTo>
                <a:cubicBezTo>
                  <a:pt x="213913" y="15847"/>
                  <a:pt x="235288" y="0"/>
                  <a:pt x="271126" y="0"/>
                </a:cubicBezTo>
                <a:cubicBezTo>
                  <a:pt x="306924" y="0"/>
                  <a:pt x="328299" y="15847"/>
                  <a:pt x="344589" y="32191"/>
                </a:cubicBezTo>
                <a:cubicBezTo>
                  <a:pt x="348403" y="35984"/>
                  <a:pt x="351939" y="39848"/>
                  <a:pt x="355317" y="43500"/>
                </a:cubicBezTo>
                <a:cubicBezTo>
                  <a:pt x="372242" y="61900"/>
                  <a:pt x="382016" y="71472"/>
                  <a:pt x="402676" y="71472"/>
                </a:cubicBezTo>
                <a:cubicBezTo>
                  <a:pt x="423337" y="71472"/>
                  <a:pt x="433150" y="61900"/>
                  <a:pt x="450076" y="43500"/>
                </a:cubicBezTo>
                <a:cubicBezTo>
                  <a:pt x="453453" y="39848"/>
                  <a:pt x="456989" y="35984"/>
                  <a:pt x="460803" y="32191"/>
                </a:cubicBezTo>
                <a:cubicBezTo>
                  <a:pt x="477093" y="15847"/>
                  <a:pt x="498468" y="0"/>
                  <a:pt x="534266" y="0"/>
                </a:cubicBezTo>
                <a:cubicBezTo>
                  <a:pt x="570104" y="0"/>
                  <a:pt x="591479" y="15847"/>
                  <a:pt x="607769" y="32191"/>
                </a:cubicBezTo>
                <a:cubicBezTo>
                  <a:pt x="611583" y="35984"/>
                  <a:pt x="615119" y="39848"/>
                  <a:pt x="618496" y="43500"/>
                </a:cubicBezTo>
                <a:cubicBezTo>
                  <a:pt x="635422" y="61900"/>
                  <a:pt x="645196" y="71472"/>
                  <a:pt x="665856" y="71472"/>
                </a:cubicBezTo>
                <a:cubicBezTo>
                  <a:pt x="686516" y="71472"/>
                  <a:pt x="696290" y="61900"/>
                  <a:pt x="713216" y="43500"/>
                </a:cubicBezTo>
                <a:cubicBezTo>
                  <a:pt x="716593" y="39848"/>
                  <a:pt x="720129" y="35984"/>
                  <a:pt x="723943" y="32191"/>
                </a:cubicBezTo>
                <a:cubicBezTo>
                  <a:pt x="740233" y="15847"/>
                  <a:pt x="761608" y="0"/>
                  <a:pt x="797446" y="0"/>
                </a:cubicBezTo>
                <a:cubicBezTo>
                  <a:pt x="833244" y="0"/>
                  <a:pt x="854619" y="15847"/>
                  <a:pt x="870909" y="32191"/>
                </a:cubicBezTo>
                <a:cubicBezTo>
                  <a:pt x="874723" y="35984"/>
                  <a:pt x="878259" y="39848"/>
                  <a:pt x="881637" y="43500"/>
                </a:cubicBezTo>
                <a:cubicBezTo>
                  <a:pt x="898562" y="61900"/>
                  <a:pt x="908376" y="71472"/>
                  <a:pt x="929036" y="71472"/>
                </a:cubicBezTo>
                <a:cubicBezTo>
                  <a:pt x="949696" y="71472"/>
                  <a:pt x="959470" y="61900"/>
                  <a:pt x="976396" y="43500"/>
                </a:cubicBezTo>
                <a:cubicBezTo>
                  <a:pt x="979773" y="39848"/>
                  <a:pt x="983309" y="35984"/>
                  <a:pt x="987123" y="32191"/>
                </a:cubicBezTo>
                <a:cubicBezTo>
                  <a:pt x="1003413" y="15847"/>
                  <a:pt x="1024788" y="0"/>
                  <a:pt x="1060586" y="0"/>
                </a:cubicBezTo>
                <a:cubicBezTo>
                  <a:pt x="1096424" y="0"/>
                  <a:pt x="1117799" y="15847"/>
                  <a:pt x="1134089" y="32191"/>
                </a:cubicBezTo>
                <a:cubicBezTo>
                  <a:pt x="1137903" y="35984"/>
                  <a:pt x="1141439" y="39848"/>
                  <a:pt x="1144816" y="43500"/>
                </a:cubicBezTo>
                <a:cubicBezTo>
                  <a:pt x="1161742" y="61900"/>
                  <a:pt x="1171516" y="71472"/>
                  <a:pt x="1192176" y="71472"/>
                </a:cubicBezTo>
                <a:cubicBezTo>
                  <a:pt x="1212876" y="71472"/>
                  <a:pt x="1222650" y="61900"/>
                  <a:pt x="1239575" y="43500"/>
                </a:cubicBezTo>
                <a:cubicBezTo>
                  <a:pt x="1242953" y="39848"/>
                  <a:pt x="1246489" y="35984"/>
                  <a:pt x="1250303" y="32191"/>
                </a:cubicBezTo>
                <a:cubicBezTo>
                  <a:pt x="1266593" y="15847"/>
                  <a:pt x="1287968" y="0"/>
                  <a:pt x="1323766" y="0"/>
                </a:cubicBezTo>
                <a:cubicBezTo>
                  <a:pt x="1359604" y="0"/>
                  <a:pt x="1380979" y="15847"/>
                  <a:pt x="1397269" y="32191"/>
                </a:cubicBezTo>
                <a:cubicBezTo>
                  <a:pt x="1401083" y="35984"/>
                  <a:pt x="1404619" y="39848"/>
                  <a:pt x="1407996" y="43500"/>
                </a:cubicBezTo>
                <a:cubicBezTo>
                  <a:pt x="1424922" y="61900"/>
                  <a:pt x="1434696" y="71472"/>
                  <a:pt x="1455356" y="71472"/>
                </a:cubicBezTo>
                <a:cubicBezTo>
                  <a:pt x="1476016" y="71472"/>
                  <a:pt x="1485830" y="61900"/>
                  <a:pt x="1502716" y="43500"/>
                </a:cubicBezTo>
                <a:cubicBezTo>
                  <a:pt x="1506093" y="39848"/>
                  <a:pt x="1509629" y="35984"/>
                  <a:pt x="1513443" y="32191"/>
                </a:cubicBezTo>
                <a:cubicBezTo>
                  <a:pt x="1529733" y="15847"/>
                  <a:pt x="1551108" y="0"/>
                  <a:pt x="1586946" y="0"/>
                </a:cubicBezTo>
                <a:cubicBezTo>
                  <a:pt x="1622783" y="0"/>
                  <a:pt x="1644119" y="15847"/>
                  <a:pt x="1660449" y="32191"/>
                </a:cubicBezTo>
                <a:cubicBezTo>
                  <a:pt x="1664263" y="35984"/>
                  <a:pt x="1667799" y="39848"/>
                  <a:pt x="1671176" y="43500"/>
                </a:cubicBezTo>
                <a:cubicBezTo>
                  <a:pt x="1688062" y="61900"/>
                  <a:pt x="1697875" y="71472"/>
                  <a:pt x="1718536" y="71472"/>
                </a:cubicBezTo>
                <a:cubicBezTo>
                  <a:pt x="1739196" y="71472"/>
                  <a:pt x="1748970" y="61900"/>
                  <a:pt x="1765895" y="43500"/>
                </a:cubicBezTo>
                <a:cubicBezTo>
                  <a:pt x="1769272" y="39848"/>
                  <a:pt x="1772809" y="35984"/>
                  <a:pt x="1776623" y="32191"/>
                </a:cubicBezTo>
                <a:cubicBezTo>
                  <a:pt x="1792913" y="15847"/>
                  <a:pt x="1814288" y="0"/>
                  <a:pt x="1850126" y="0"/>
                </a:cubicBezTo>
                <a:cubicBezTo>
                  <a:pt x="1885924" y="0"/>
                  <a:pt x="1907299" y="15847"/>
                  <a:pt x="1923589" y="32191"/>
                </a:cubicBezTo>
                <a:cubicBezTo>
                  <a:pt x="1927403" y="35984"/>
                  <a:pt x="1930939" y="39848"/>
                  <a:pt x="1934316" y="43500"/>
                </a:cubicBezTo>
                <a:cubicBezTo>
                  <a:pt x="1951242" y="61900"/>
                  <a:pt x="1961055" y="71472"/>
                  <a:pt x="1981716" y="71472"/>
                </a:cubicBezTo>
                <a:cubicBezTo>
                  <a:pt x="2002376" y="71472"/>
                  <a:pt x="2012150" y="61900"/>
                  <a:pt x="2029075" y="43500"/>
                </a:cubicBezTo>
                <a:cubicBezTo>
                  <a:pt x="2032452" y="39848"/>
                  <a:pt x="2035988" y="35984"/>
                  <a:pt x="2039803" y="32191"/>
                </a:cubicBezTo>
                <a:cubicBezTo>
                  <a:pt x="2056092" y="15847"/>
                  <a:pt x="2077468" y="0"/>
                  <a:pt x="2113306" y="0"/>
                </a:cubicBezTo>
                <a:cubicBezTo>
                  <a:pt x="2149103" y="0"/>
                  <a:pt x="2170479" y="15847"/>
                  <a:pt x="2186769" y="32191"/>
                </a:cubicBezTo>
                <a:cubicBezTo>
                  <a:pt x="2190583" y="35984"/>
                  <a:pt x="2194119" y="39848"/>
                  <a:pt x="2197496" y="43500"/>
                </a:cubicBezTo>
                <a:cubicBezTo>
                  <a:pt x="2214421" y="61900"/>
                  <a:pt x="2224235" y="71472"/>
                  <a:pt x="2244895" y="71472"/>
                </a:cubicBezTo>
                <a:cubicBezTo>
                  <a:pt x="2265556" y="71472"/>
                  <a:pt x="2275330" y="61900"/>
                  <a:pt x="2292255" y="43500"/>
                </a:cubicBezTo>
                <a:cubicBezTo>
                  <a:pt x="2295632" y="39848"/>
                  <a:pt x="2299168" y="35984"/>
                  <a:pt x="2302983" y="32191"/>
                </a:cubicBezTo>
                <a:cubicBezTo>
                  <a:pt x="2319272" y="15847"/>
                  <a:pt x="2340648" y="0"/>
                  <a:pt x="2376485" y="0"/>
                </a:cubicBezTo>
                <a:cubicBezTo>
                  <a:pt x="2412283" y="0"/>
                  <a:pt x="2433659" y="15847"/>
                  <a:pt x="2449948" y="32191"/>
                </a:cubicBezTo>
                <a:cubicBezTo>
                  <a:pt x="2453763" y="35984"/>
                  <a:pt x="2457299" y="39848"/>
                  <a:pt x="2460676" y="43500"/>
                </a:cubicBezTo>
                <a:cubicBezTo>
                  <a:pt x="2477601" y="61900"/>
                  <a:pt x="2487375" y="71472"/>
                  <a:pt x="2508035" y="71472"/>
                </a:cubicBezTo>
                <a:cubicBezTo>
                  <a:pt x="2528736" y="71472"/>
                  <a:pt x="2538509" y="61900"/>
                  <a:pt x="2555435" y="43500"/>
                </a:cubicBezTo>
                <a:cubicBezTo>
                  <a:pt x="2558812" y="39848"/>
                  <a:pt x="2562348" y="35984"/>
                  <a:pt x="2566162" y="32191"/>
                </a:cubicBezTo>
                <a:cubicBezTo>
                  <a:pt x="2582452" y="15847"/>
                  <a:pt x="2603827" y="0"/>
                  <a:pt x="2639665" y="0"/>
                </a:cubicBezTo>
                <a:cubicBezTo>
                  <a:pt x="2675463" y="0"/>
                  <a:pt x="2696838" y="15847"/>
                  <a:pt x="2713128" y="32191"/>
                </a:cubicBezTo>
                <a:cubicBezTo>
                  <a:pt x="2716942" y="35984"/>
                  <a:pt x="2720478" y="39848"/>
                  <a:pt x="2723856" y="43500"/>
                </a:cubicBezTo>
                <a:cubicBezTo>
                  <a:pt x="2740781" y="61900"/>
                  <a:pt x="2750555" y="71472"/>
                  <a:pt x="2771215" y="71472"/>
                </a:cubicBezTo>
                <a:cubicBezTo>
                  <a:pt x="2791915" y="71472"/>
                  <a:pt x="2801689" y="61900"/>
                  <a:pt x="2818615" y="43500"/>
                </a:cubicBezTo>
                <a:cubicBezTo>
                  <a:pt x="2821992" y="39848"/>
                  <a:pt x="2825528" y="35984"/>
                  <a:pt x="2829342" y="32191"/>
                </a:cubicBezTo>
                <a:cubicBezTo>
                  <a:pt x="2845632" y="15847"/>
                  <a:pt x="2867007" y="0"/>
                  <a:pt x="2902805" y="0"/>
                </a:cubicBezTo>
                <a:cubicBezTo>
                  <a:pt x="2938643" y="0"/>
                  <a:pt x="2960018" y="15847"/>
                  <a:pt x="2976308" y="32191"/>
                </a:cubicBezTo>
                <a:cubicBezTo>
                  <a:pt x="2980122" y="35984"/>
                  <a:pt x="2983658" y="39848"/>
                  <a:pt x="2987035" y="43500"/>
                </a:cubicBezTo>
                <a:cubicBezTo>
                  <a:pt x="3003961" y="61900"/>
                  <a:pt x="3013735" y="71472"/>
                  <a:pt x="3034435" y="71472"/>
                </a:cubicBezTo>
                <a:cubicBezTo>
                  <a:pt x="3055095" y="71472"/>
                  <a:pt x="3064869" y="61900"/>
                  <a:pt x="3081794" y="43500"/>
                </a:cubicBezTo>
                <a:cubicBezTo>
                  <a:pt x="3085172" y="39848"/>
                  <a:pt x="3088708" y="35984"/>
                  <a:pt x="3092522" y="32191"/>
                </a:cubicBezTo>
                <a:cubicBezTo>
                  <a:pt x="3108812" y="15847"/>
                  <a:pt x="3130187" y="0"/>
                  <a:pt x="3166025" y="0"/>
                </a:cubicBezTo>
                <a:cubicBezTo>
                  <a:pt x="3201823" y="0"/>
                  <a:pt x="3223198" y="15847"/>
                  <a:pt x="3239488" y="32191"/>
                </a:cubicBezTo>
                <a:cubicBezTo>
                  <a:pt x="3243302" y="35984"/>
                  <a:pt x="3246838" y="39848"/>
                  <a:pt x="3250215" y="43500"/>
                </a:cubicBezTo>
                <a:cubicBezTo>
                  <a:pt x="3267141" y="61900"/>
                  <a:pt x="3276915" y="71472"/>
                  <a:pt x="3297615" y="71472"/>
                </a:cubicBezTo>
                <a:cubicBezTo>
                  <a:pt x="3318275" y="71472"/>
                  <a:pt x="3328049" y="61900"/>
                  <a:pt x="3344974" y="43500"/>
                </a:cubicBezTo>
                <a:cubicBezTo>
                  <a:pt x="3348351" y="39848"/>
                  <a:pt x="3351888" y="35984"/>
                  <a:pt x="3355702" y="32191"/>
                </a:cubicBezTo>
                <a:cubicBezTo>
                  <a:pt x="3371992" y="15847"/>
                  <a:pt x="3393367" y="0"/>
                  <a:pt x="3429165" y="0"/>
                </a:cubicBezTo>
                <a:cubicBezTo>
                  <a:pt x="3465002" y="0"/>
                  <a:pt x="3486378" y="15847"/>
                  <a:pt x="3502668" y="32191"/>
                </a:cubicBezTo>
                <a:cubicBezTo>
                  <a:pt x="3506482" y="35984"/>
                  <a:pt x="3510018" y="39848"/>
                  <a:pt x="3513395" y="43500"/>
                </a:cubicBezTo>
                <a:cubicBezTo>
                  <a:pt x="3530321" y="61900"/>
                  <a:pt x="3540095" y="71472"/>
                  <a:pt x="3560794" y="71472"/>
                </a:cubicBezTo>
                <a:cubicBezTo>
                  <a:pt x="3581455" y="71472"/>
                  <a:pt x="3591229" y="61900"/>
                  <a:pt x="3608154" y="43500"/>
                </a:cubicBezTo>
                <a:cubicBezTo>
                  <a:pt x="3611531" y="39848"/>
                  <a:pt x="3615067" y="35984"/>
                  <a:pt x="3618882" y="32191"/>
                </a:cubicBezTo>
                <a:cubicBezTo>
                  <a:pt x="3635171" y="15847"/>
                  <a:pt x="3656547" y="0"/>
                  <a:pt x="3692385" y="0"/>
                </a:cubicBezTo>
                <a:cubicBezTo>
                  <a:pt x="3728182" y="0"/>
                  <a:pt x="3749558" y="15847"/>
                  <a:pt x="3765848" y="32191"/>
                </a:cubicBezTo>
                <a:cubicBezTo>
                  <a:pt x="3769662" y="35984"/>
                  <a:pt x="3773198" y="39848"/>
                  <a:pt x="3776575" y="43500"/>
                </a:cubicBezTo>
                <a:cubicBezTo>
                  <a:pt x="3793500" y="61900"/>
                  <a:pt x="3803314" y="71472"/>
                  <a:pt x="3823974" y="71472"/>
                </a:cubicBezTo>
                <a:cubicBezTo>
                  <a:pt x="3844634" y="71472"/>
                  <a:pt x="3854408" y="61900"/>
                  <a:pt x="3871334" y="43500"/>
                </a:cubicBezTo>
                <a:cubicBezTo>
                  <a:pt x="3874711" y="39848"/>
                  <a:pt x="3878247" y="35984"/>
                  <a:pt x="3882061" y="32191"/>
                </a:cubicBezTo>
                <a:cubicBezTo>
                  <a:pt x="3898351" y="15847"/>
                  <a:pt x="3919727" y="0"/>
                  <a:pt x="3955564" y="0"/>
                </a:cubicBezTo>
                <a:cubicBezTo>
                  <a:pt x="3991402" y="0"/>
                  <a:pt x="4012777" y="15847"/>
                  <a:pt x="4029067" y="32191"/>
                </a:cubicBezTo>
                <a:cubicBezTo>
                  <a:pt x="4032881" y="35984"/>
                  <a:pt x="4036417" y="39848"/>
                  <a:pt x="4039795" y="43500"/>
                </a:cubicBezTo>
                <a:cubicBezTo>
                  <a:pt x="4056720" y="61900"/>
                  <a:pt x="4066494" y="71472"/>
                  <a:pt x="4087154" y="71472"/>
                </a:cubicBezTo>
                <a:cubicBezTo>
                  <a:pt x="4107814" y="71472"/>
                  <a:pt x="4117628" y="61900"/>
                  <a:pt x="4134554" y="43500"/>
                </a:cubicBezTo>
                <a:cubicBezTo>
                  <a:pt x="4137931" y="39848"/>
                  <a:pt x="4141467" y="35984"/>
                  <a:pt x="4145281" y="32191"/>
                </a:cubicBezTo>
                <a:cubicBezTo>
                  <a:pt x="4161571" y="15847"/>
                  <a:pt x="4182946" y="0"/>
                  <a:pt x="4218744" y="0"/>
                </a:cubicBezTo>
                <a:cubicBezTo>
                  <a:pt x="4254582" y="0"/>
                  <a:pt x="4275957" y="15847"/>
                  <a:pt x="4292248" y="32191"/>
                </a:cubicBezTo>
                <a:cubicBezTo>
                  <a:pt x="4296061" y="35984"/>
                  <a:pt x="4299597" y="39848"/>
                  <a:pt x="4302975" y="43500"/>
                </a:cubicBezTo>
                <a:cubicBezTo>
                  <a:pt x="4319900" y="61900"/>
                  <a:pt x="4329674" y="71472"/>
                  <a:pt x="4350334" y="71472"/>
                </a:cubicBezTo>
                <a:cubicBezTo>
                  <a:pt x="4370994" y="71472"/>
                  <a:pt x="4380808" y="61900"/>
                  <a:pt x="4397733" y="43500"/>
                </a:cubicBezTo>
                <a:cubicBezTo>
                  <a:pt x="4401112" y="39848"/>
                  <a:pt x="4404647" y="35984"/>
                  <a:pt x="4408461" y="32191"/>
                </a:cubicBezTo>
                <a:cubicBezTo>
                  <a:pt x="4424751" y="15847"/>
                  <a:pt x="4446126" y="0"/>
                  <a:pt x="4481924" y="0"/>
                </a:cubicBezTo>
                <a:cubicBezTo>
                  <a:pt x="4517761" y="0"/>
                  <a:pt x="4539097" y="15847"/>
                  <a:pt x="4555387" y="32191"/>
                </a:cubicBezTo>
                <a:cubicBezTo>
                  <a:pt x="4559201" y="35984"/>
                  <a:pt x="4562737" y="39848"/>
                  <a:pt x="4566115" y="43500"/>
                </a:cubicBezTo>
                <a:cubicBezTo>
                  <a:pt x="4583040" y="61900"/>
                  <a:pt x="4592854" y="71472"/>
                  <a:pt x="4613514" y="71472"/>
                </a:cubicBezTo>
                <a:cubicBezTo>
                  <a:pt x="4634175" y="71472"/>
                  <a:pt x="4643948" y="61900"/>
                  <a:pt x="4660873" y="43500"/>
                </a:cubicBezTo>
                <a:cubicBezTo>
                  <a:pt x="4664251" y="39848"/>
                  <a:pt x="4667787" y="35984"/>
                  <a:pt x="4671601" y="32191"/>
                </a:cubicBezTo>
                <a:cubicBezTo>
                  <a:pt x="4687891" y="15847"/>
                  <a:pt x="4709266" y="0"/>
                  <a:pt x="4745064" y="0"/>
                </a:cubicBezTo>
                <a:cubicBezTo>
                  <a:pt x="4780902" y="0"/>
                  <a:pt x="4802277" y="15847"/>
                  <a:pt x="4818568" y="32191"/>
                </a:cubicBezTo>
                <a:cubicBezTo>
                  <a:pt x="4822381" y="35984"/>
                  <a:pt x="4825917" y="39848"/>
                  <a:pt x="4829295" y="43500"/>
                </a:cubicBezTo>
                <a:cubicBezTo>
                  <a:pt x="4846220" y="61900"/>
                  <a:pt x="4855994" y="71472"/>
                  <a:pt x="4876694" y="71472"/>
                </a:cubicBezTo>
                <a:cubicBezTo>
                  <a:pt x="4897354" y="71472"/>
                  <a:pt x="4907128" y="61900"/>
                  <a:pt x="4924053" y="43500"/>
                </a:cubicBezTo>
                <a:cubicBezTo>
                  <a:pt x="4927430" y="39848"/>
                  <a:pt x="4930966" y="35984"/>
                  <a:pt x="4934782" y="32191"/>
                </a:cubicBezTo>
                <a:cubicBezTo>
                  <a:pt x="4951071" y="15847"/>
                  <a:pt x="4972446" y="0"/>
                  <a:pt x="5008284" y="0"/>
                </a:cubicBezTo>
                <a:cubicBezTo>
                  <a:pt x="5044082" y="0"/>
                  <a:pt x="5065457" y="15847"/>
                  <a:pt x="5081747" y="32191"/>
                </a:cubicBezTo>
                <a:cubicBezTo>
                  <a:pt x="5085561" y="35984"/>
                  <a:pt x="5089098" y="39848"/>
                  <a:pt x="5092474" y="43500"/>
                </a:cubicBezTo>
                <a:cubicBezTo>
                  <a:pt x="5109400" y="61900"/>
                  <a:pt x="5119173" y="71472"/>
                  <a:pt x="5139834" y="71472"/>
                </a:cubicBezTo>
                <a:cubicBezTo>
                  <a:pt x="5160534" y="71472"/>
                  <a:pt x="5170307" y="61900"/>
                  <a:pt x="5187233" y="43500"/>
                </a:cubicBezTo>
                <a:cubicBezTo>
                  <a:pt x="5190611" y="39848"/>
                  <a:pt x="5194147" y="35984"/>
                  <a:pt x="5197961" y="32191"/>
                </a:cubicBezTo>
                <a:cubicBezTo>
                  <a:pt x="5214250" y="15847"/>
                  <a:pt x="5235626" y="0"/>
                  <a:pt x="5271424" y="0"/>
                </a:cubicBezTo>
                <a:cubicBezTo>
                  <a:pt x="5307262" y="0"/>
                  <a:pt x="5328637" y="15847"/>
                  <a:pt x="5344927" y="32191"/>
                </a:cubicBezTo>
                <a:cubicBezTo>
                  <a:pt x="5348741" y="35984"/>
                  <a:pt x="5352277" y="39848"/>
                  <a:pt x="5355654" y="43500"/>
                </a:cubicBezTo>
                <a:cubicBezTo>
                  <a:pt x="5372579" y="61900"/>
                  <a:pt x="5382353" y="71472"/>
                  <a:pt x="5403014" y="71472"/>
                </a:cubicBezTo>
                <a:cubicBezTo>
                  <a:pt x="5423674" y="71472"/>
                  <a:pt x="5433488" y="61900"/>
                  <a:pt x="5450413" y="43500"/>
                </a:cubicBezTo>
                <a:cubicBezTo>
                  <a:pt x="5453790" y="39848"/>
                  <a:pt x="5457327" y="35984"/>
                  <a:pt x="5461141" y="32191"/>
                </a:cubicBezTo>
                <a:cubicBezTo>
                  <a:pt x="5477430" y="15847"/>
                  <a:pt x="5498807" y="0"/>
                  <a:pt x="5534604" y="0"/>
                </a:cubicBezTo>
                <a:cubicBezTo>
                  <a:pt x="5570441" y="0"/>
                  <a:pt x="5591817" y="15847"/>
                  <a:pt x="5608107" y="32191"/>
                </a:cubicBezTo>
                <a:cubicBezTo>
                  <a:pt x="5611920" y="35984"/>
                  <a:pt x="5615457" y="39848"/>
                  <a:pt x="5618834" y="43500"/>
                </a:cubicBezTo>
                <a:cubicBezTo>
                  <a:pt x="5635759" y="61900"/>
                  <a:pt x="5645533" y="71472"/>
                  <a:pt x="5666233" y="71472"/>
                </a:cubicBezTo>
                <a:cubicBezTo>
                  <a:pt x="5686893" y="71472"/>
                  <a:pt x="5696669" y="61900"/>
                  <a:pt x="5713593" y="43500"/>
                </a:cubicBezTo>
                <a:cubicBezTo>
                  <a:pt x="5716971" y="39848"/>
                  <a:pt x="5720506" y="35984"/>
                  <a:pt x="5724320" y="32191"/>
                </a:cubicBezTo>
                <a:cubicBezTo>
                  <a:pt x="5740610" y="15847"/>
                  <a:pt x="5761985" y="0"/>
                  <a:pt x="5797824" y="0"/>
                </a:cubicBezTo>
                <a:cubicBezTo>
                  <a:pt x="5833621" y="0"/>
                  <a:pt x="5854996" y="15847"/>
                  <a:pt x="5871286" y="32191"/>
                </a:cubicBezTo>
                <a:cubicBezTo>
                  <a:pt x="5875100" y="35984"/>
                  <a:pt x="5878637" y="39848"/>
                  <a:pt x="5882013" y="43500"/>
                </a:cubicBezTo>
                <a:cubicBezTo>
                  <a:pt x="5898939" y="61900"/>
                  <a:pt x="5908754" y="71472"/>
                  <a:pt x="5929413" y="71472"/>
                </a:cubicBezTo>
                <a:cubicBezTo>
                  <a:pt x="5950073" y="71472"/>
                  <a:pt x="5959887" y="61900"/>
                  <a:pt x="5976774" y="43500"/>
                </a:cubicBezTo>
                <a:cubicBezTo>
                  <a:pt x="5980150" y="39848"/>
                  <a:pt x="5983686" y="35984"/>
                  <a:pt x="5987501" y="32191"/>
                </a:cubicBezTo>
                <a:cubicBezTo>
                  <a:pt x="6003790" y="15847"/>
                  <a:pt x="6025165" y="0"/>
                  <a:pt x="6061003" y="0"/>
                </a:cubicBezTo>
                <a:cubicBezTo>
                  <a:pt x="6096841" y="0"/>
                  <a:pt x="6118216" y="15847"/>
                  <a:pt x="6134506" y="32191"/>
                </a:cubicBezTo>
                <a:cubicBezTo>
                  <a:pt x="6138320" y="35984"/>
                  <a:pt x="6141856" y="39848"/>
                  <a:pt x="6145233" y="43500"/>
                </a:cubicBezTo>
                <a:cubicBezTo>
                  <a:pt x="6162159" y="61900"/>
                  <a:pt x="6171933" y="71472"/>
                  <a:pt x="6192593" y="71472"/>
                </a:cubicBezTo>
                <a:cubicBezTo>
                  <a:pt x="6213293" y="71472"/>
                  <a:pt x="6223067" y="61900"/>
                  <a:pt x="6239992" y="43500"/>
                </a:cubicBezTo>
                <a:cubicBezTo>
                  <a:pt x="6243369" y="39848"/>
                  <a:pt x="6246906" y="35984"/>
                  <a:pt x="6250720" y="32191"/>
                </a:cubicBezTo>
                <a:cubicBezTo>
                  <a:pt x="6267009" y="15847"/>
                  <a:pt x="6288385" y="0"/>
                  <a:pt x="6324222" y="0"/>
                </a:cubicBezTo>
                <a:cubicBezTo>
                  <a:pt x="6360020" y="0"/>
                  <a:pt x="6381396" y="15847"/>
                  <a:pt x="6397686" y="32191"/>
                </a:cubicBezTo>
                <a:cubicBezTo>
                  <a:pt x="6401500" y="35984"/>
                  <a:pt x="6405036" y="39848"/>
                  <a:pt x="6408413" y="43500"/>
                </a:cubicBezTo>
                <a:cubicBezTo>
                  <a:pt x="6425338" y="61900"/>
                  <a:pt x="6435152" y="71472"/>
                  <a:pt x="6455812" y="71472"/>
                </a:cubicBezTo>
                <a:cubicBezTo>
                  <a:pt x="6476472" y="71472"/>
                  <a:pt x="6486286" y="61900"/>
                  <a:pt x="6503212" y="43500"/>
                </a:cubicBezTo>
                <a:cubicBezTo>
                  <a:pt x="6506589" y="39848"/>
                  <a:pt x="6510125" y="35984"/>
                  <a:pt x="6513939" y="32191"/>
                </a:cubicBezTo>
                <a:cubicBezTo>
                  <a:pt x="6530229" y="15847"/>
                  <a:pt x="6551604" y="0"/>
                  <a:pt x="6587442" y="0"/>
                </a:cubicBezTo>
                <a:cubicBezTo>
                  <a:pt x="6623240" y="0"/>
                  <a:pt x="6644615" y="15847"/>
                  <a:pt x="6660905" y="32191"/>
                </a:cubicBezTo>
                <a:cubicBezTo>
                  <a:pt x="6664719" y="35984"/>
                  <a:pt x="6668255" y="39848"/>
                  <a:pt x="6671632" y="43500"/>
                </a:cubicBezTo>
                <a:cubicBezTo>
                  <a:pt x="6688558" y="61900"/>
                  <a:pt x="6698332" y="71472"/>
                  <a:pt x="6719032" y="71472"/>
                </a:cubicBezTo>
                <a:cubicBezTo>
                  <a:pt x="6739692" y="71472"/>
                  <a:pt x="6749466" y="61900"/>
                  <a:pt x="6766392" y="43500"/>
                </a:cubicBezTo>
                <a:cubicBezTo>
                  <a:pt x="6769769" y="39848"/>
                  <a:pt x="6773305" y="35984"/>
                  <a:pt x="6777119" y="32191"/>
                </a:cubicBezTo>
                <a:cubicBezTo>
                  <a:pt x="6793409" y="15847"/>
                  <a:pt x="6814784" y="0"/>
                  <a:pt x="6850622" y="0"/>
                </a:cubicBezTo>
                <a:cubicBezTo>
                  <a:pt x="6886420" y="0"/>
                  <a:pt x="6907795" y="15847"/>
                  <a:pt x="6924085" y="32191"/>
                </a:cubicBezTo>
                <a:cubicBezTo>
                  <a:pt x="6927899" y="35984"/>
                  <a:pt x="6931435" y="39848"/>
                  <a:pt x="6934813" y="43500"/>
                </a:cubicBezTo>
                <a:cubicBezTo>
                  <a:pt x="6951738" y="61900"/>
                  <a:pt x="6961552" y="71472"/>
                  <a:pt x="6982212" y="71472"/>
                </a:cubicBezTo>
                <a:cubicBezTo>
                  <a:pt x="7002872" y="71472"/>
                  <a:pt x="7012686" y="61900"/>
                  <a:pt x="7029611" y="43500"/>
                </a:cubicBezTo>
                <a:cubicBezTo>
                  <a:pt x="7032988" y="39848"/>
                  <a:pt x="7036525" y="35984"/>
                  <a:pt x="7040339" y="32191"/>
                </a:cubicBezTo>
                <a:cubicBezTo>
                  <a:pt x="7056628" y="15847"/>
                  <a:pt x="7078004" y="0"/>
                  <a:pt x="7113841" y="0"/>
                </a:cubicBezTo>
                <a:cubicBezTo>
                  <a:pt x="7149639" y="0"/>
                  <a:pt x="7171015" y="15847"/>
                  <a:pt x="7187344" y="32191"/>
                </a:cubicBezTo>
                <a:cubicBezTo>
                  <a:pt x="7191158" y="35984"/>
                  <a:pt x="7194694" y="39848"/>
                  <a:pt x="7198071" y="43500"/>
                </a:cubicBezTo>
                <a:cubicBezTo>
                  <a:pt x="7214957" y="61900"/>
                  <a:pt x="7224771" y="71472"/>
                  <a:pt x="7245431" y="71472"/>
                </a:cubicBezTo>
                <a:cubicBezTo>
                  <a:pt x="7266131" y="71472"/>
                  <a:pt x="7275905" y="61900"/>
                  <a:pt x="7292831" y="43500"/>
                </a:cubicBezTo>
                <a:cubicBezTo>
                  <a:pt x="7296208" y="39848"/>
                  <a:pt x="7299744" y="35984"/>
                  <a:pt x="7303558" y="32191"/>
                </a:cubicBezTo>
                <a:cubicBezTo>
                  <a:pt x="7319848" y="15847"/>
                  <a:pt x="7341223" y="0"/>
                  <a:pt x="7377061" y="0"/>
                </a:cubicBezTo>
                <a:cubicBezTo>
                  <a:pt x="7412899" y="0"/>
                  <a:pt x="7434274" y="15847"/>
                  <a:pt x="7450564" y="32191"/>
                </a:cubicBezTo>
                <a:cubicBezTo>
                  <a:pt x="7454378" y="35984"/>
                  <a:pt x="7457914" y="39848"/>
                  <a:pt x="7461291" y="43500"/>
                </a:cubicBezTo>
                <a:cubicBezTo>
                  <a:pt x="7478217" y="61900"/>
                  <a:pt x="7488031" y="71472"/>
                  <a:pt x="7508691" y="71472"/>
                </a:cubicBezTo>
                <a:cubicBezTo>
                  <a:pt x="7529351" y="71472"/>
                  <a:pt x="7539165" y="61900"/>
                  <a:pt x="7556090" y="43500"/>
                </a:cubicBezTo>
                <a:cubicBezTo>
                  <a:pt x="7559467" y="39848"/>
                  <a:pt x="7563003" y="35984"/>
                  <a:pt x="7566817" y="32191"/>
                </a:cubicBezTo>
                <a:cubicBezTo>
                  <a:pt x="7574962" y="24019"/>
                  <a:pt x="7584378" y="15971"/>
                  <a:pt x="7596238" y="9967"/>
                </a:cubicBezTo>
                <a:lnTo>
                  <a:pt x="7633026" y="1649"/>
                </a:lnTo>
                <a:lnTo>
                  <a:pt x="7633026" y="1"/>
                </a:lnTo>
                <a:lnTo>
                  <a:pt x="7636670" y="825"/>
                </a:lnTo>
                <a:lnTo>
                  <a:pt x="7640320" y="0"/>
                </a:lnTo>
                <a:lnTo>
                  <a:pt x="7640320" y="1651"/>
                </a:lnTo>
                <a:lnTo>
                  <a:pt x="7677094" y="9968"/>
                </a:lnTo>
                <a:cubicBezTo>
                  <a:pt x="7688948" y="15972"/>
                  <a:pt x="7698365" y="24020"/>
                  <a:pt x="7706529" y="32192"/>
                </a:cubicBezTo>
                <a:cubicBezTo>
                  <a:pt x="7710343" y="35985"/>
                  <a:pt x="7713879" y="39849"/>
                  <a:pt x="7717257" y="43501"/>
                </a:cubicBezTo>
                <a:cubicBezTo>
                  <a:pt x="7734142" y="61901"/>
                  <a:pt x="7743956" y="71473"/>
                  <a:pt x="7764616" y="71473"/>
                </a:cubicBezTo>
                <a:cubicBezTo>
                  <a:pt x="7785276" y="71473"/>
                  <a:pt x="7795050" y="61901"/>
                  <a:pt x="7811976" y="43501"/>
                </a:cubicBezTo>
                <a:cubicBezTo>
                  <a:pt x="7815353" y="39849"/>
                  <a:pt x="7818889" y="35985"/>
                  <a:pt x="7822703" y="32192"/>
                </a:cubicBezTo>
                <a:cubicBezTo>
                  <a:pt x="7838993" y="15848"/>
                  <a:pt x="7860368" y="1"/>
                  <a:pt x="7896206" y="1"/>
                </a:cubicBezTo>
                <a:cubicBezTo>
                  <a:pt x="7932004" y="1"/>
                  <a:pt x="7953379" y="15848"/>
                  <a:pt x="7969669" y="32192"/>
                </a:cubicBezTo>
                <a:cubicBezTo>
                  <a:pt x="7973483" y="35985"/>
                  <a:pt x="7977019" y="39849"/>
                  <a:pt x="7980397" y="43501"/>
                </a:cubicBezTo>
                <a:cubicBezTo>
                  <a:pt x="7997322" y="61901"/>
                  <a:pt x="8007096" y="71473"/>
                  <a:pt x="8027756" y="71473"/>
                </a:cubicBezTo>
                <a:cubicBezTo>
                  <a:pt x="8048417" y="71473"/>
                  <a:pt x="8058230" y="61901"/>
                  <a:pt x="8075156" y="43501"/>
                </a:cubicBezTo>
                <a:cubicBezTo>
                  <a:pt x="8078533" y="39849"/>
                  <a:pt x="8082069" y="35985"/>
                  <a:pt x="8085883" y="32192"/>
                </a:cubicBezTo>
                <a:cubicBezTo>
                  <a:pt x="8102173" y="15848"/>
                  <a:pt x="8123548" y="1"/>
                  <a:pt x="8159346" y="1"/>
                </a:cubicBezTo>
                <a:cubicBezTo>
                  <a:pt x="8195184" y="1"/>
                  <a:pt x="8216559" y="15848"/>
                  <a:pt x="8232849" y="32192"/>
                </a:cubicBezTo>
                <a:cubicBezTo>
                  <a:pt x="8236663" y="35985"/>
                  <a:pt x="8240199" y="39849"/>
                  <a:pt x="8243576" y="43501"/>
                </a:cubicBezTo>
                <a:cubicBezTo>
                  <a:pt x="8260502" y="61901"/>
                  <a:pt x="8270276" y="71473"/>
                  <a:pt x="8290936" y="71473"/>
                </a:cubicBezTo>
                <a:cubicBezTo>
                  <a:pt x="8311596" y="71473"/>
                  <a:pt x="8321370" y="61901"/>
                  <a:pt x="8338296" y="43501"/>
                </a:cubicBezTo>
                <a:cubicBezTo>
                  <a:pt x="8341673" y="39849"/>
                  <a:pt x="8345209" y="35985"/>
                  <a:pt x="8349023" y="32192"/>
                </a:cubicBezTo>
                <a:cubicBezTo>
                  <a:pt x="8365313" y="15848"/>
                  <a:pt x="8386688" y="1"/>
                  <a:pt x="8422526" y="1"/>
                </a:cubicBezTo>
                <a:cubicBezTo>
                  <a:pt x="8458324" y="1"/>
                  <a:pt x="8479699" y="15848"/>
                  <a:pt x="8495989" y="32192"/>
                </a:cubicBezTo>
                <a:cubicBezTo>
                  <a:pt x="8499803" y="35985"/>
                  <a:pt x="8503339" y="39849"/>
                  <a:pt x="8506717" y="43501"/>
                </a:cubicBezTo>
                <a:cubicBezTo>
                  <a:pt x="8523642" y="61901"/>
                  <a:pt x="8533456" y="71473"/>
                  <a:pt x="8554116" y="71473"/>
                </a:cubicBezTo>
                <a:cubicBezTo>
                  <a:pt x="8574776" y="71473"/>
                  <a:pt x="8584550" y="61901"/>
                  <a:pt x="8601476" y="43501"/>
                </a:cubicBezTo>
                <a:cubicBezTo>
                  <a:pt x="8604853" y="39849"/>
                  <a:pt x="8608389" y="35985"/>
                  <a:pt x="8612203" y="32192"/>
                </a:cubicBezTo>
                <a:cubicBezTo>
                  <a:pt x="8628493" y="15848"/>
                  <a:pt x="8649868" y="1"/>
                  <a:pt x="8685666" y="1"/>
                </a:cubicBezTo>
                <a:cubicBezTo>
                  <a:pt x="8721504" y="1"/>
                  <a:pt x="8742879" y="15848"/>
                  <a:pt x="8759169" y="32192"/>
                </a:cubicBezTo>
                <a:cubicBezTo>
                  <a:pt x="8762983" y="35985"/>
                  <a:pt x="8766519" y="39849"/>
                  <a:pt x="8769896" y="43501"/>
                </a:cubicBezTo>
                <a:cubicBezTo>
                  <a:pt x="8786822" y="61901"/>
                  <a:pt x="8796596" y="71473"/>
                  <a:pt x="8817256" y="71473"/>
                </a:cubicBezTo>
                <a:cubicBezTo>
                  <a:pt x="8837956" y="71473"/>
                  <a:pt x="8847730" y="61901"/>
                  <a:pt x="8864655" y="43501"/>
                </a:cubicBezTo>
                <a:cubicBezTo>
                  <a:pt x="8868033" y="39849"/>
                  <a:pt x="8871569" y="35985"/>
                  <a:pt x="8875383" y="32192"/>
                </a:cubicBezTo>
                <a:cubicBezTo>
                  <a:pt x="8891673" y="15848"/>
                  <a:pt x="8913048" y="1"/>
                  <a:pt x="8948846" y="1"/>
                </a:cubicBezTo>
                <a:cubicBezTo>
                  <a:pt x="8984684" y="1"/>
                  <a:pt x="9006059" y="15848"/>
                  <a:pt x="9022349" y="32192"/>
                </a:cubicBezTo>
                <a:cubicBezTo>
                  <a:pt x="9026163" y="35985"/>
                  <a:pt x="9029699" y="39849"/>
                  <a:pt x="9033076" y="43501"/>
                </a:cubicBezTo>
                <a:cubicBezTo>
                  <a:pt x="9050002" y="61901"/>
                  <a:pt x="9059776" y="71473"/>
                  <a:pt x="9080436" y="71473"/>
                </a:cubicBezTo>
                <a:cubicBezTo>
                  <a:pt x="9101096" y="71473"/>
                  <a:pt x="9110910" y="61901"/>
                  <a:pt x="9127796" y="43501"/>
                </a:cubicBezTo>
                <a:cubicBezTo>
                  <a:pt x="9131173" y="39849"/>
                  <a:pt x="9134709" y="35985"/>
                  <a:pt x="9138523" y="32192"/>
                </a:cubicBezTo>
                <a:cubicBezTo>
                  <a:pt x="9154813" y="15848"/>
                  <a:pt x="9176188" y="1"/>
                  <a:pt x="9212026" y="1"/>
                </a:cubicBezTo>
                <a:cubicBezTo>
                  <a:pt x="9247863" y="1"/>
                  <a:pt x="9269199" y="15848"/>
                  <a:pt x="9285529" y="32192"/>
                </a:cubicBezTo>
                <a:cubicBezTo>
                  <a:pt x="9289343" y="35985"/>
                  <a:pt x="9292879" y="39849"/>
                  <a:pt x="9296256" y="43501"/>
                </a:cubicBezTo>
                <a:cubicBezTo>
                  <a:pt x="9313142" y="61901"/>
                  <a:pt x="9322955" y="71473"/>
                  <a:pt x="9343616" y="71473"/>
                </a:cubicBezTo>
                <a:cubicBezTo>
                  <a:pt x="9364276" y="71473"/>
                  <a:pt x="9374050" y="61901"/>
                  <a:pt x="9390975" y="43501"/>
                </a:cubicBezTo>
                <a:cubicBezTo>
                  <a:pt x="9394352" y="39849"/>
                  <a:pt x="9397889" y="35985"/>
                  <a:pt x="9401703" y="32192"/>
                </a:cubicBezTo>
                <a:cubicBezTo>
                  <a:pt x="9417993" y="15848"/>
                  <a:pt x="9439368" y="1"/>
                  <a:pt x="9475206" y="1"/>
                </a:cubicBezTo>
                <a:cubicBezTo>
                  <a:pt x="9511004" y="1"/>
                  <a:pt x="9532379" y="15848"/>
                  <a:pt x="9548669" y="32192"/>
                </a:cubicBezTo>
                <a:cubicBezTo>
                  <a:pt x="9552483" y="35985"/>
                  <a:pt x="9556019" y="39849"/>
                  <a:pt x="9559396" y="43501"/>
                </a:cubicBezTo>
                <a:cubicBezTo>
                  <a:pt x="9576322" y="61901"/>
                  <a:pt x="9586135" y="71473"/>
                  <a:pt x="9606796" y="71473"/>
                </a:cubicBezTo>
                <a:cubicBezTo>
                  <a:pt x="9627456" y="71473"/>
                  <a:pt x="9637230" y="61901"/>
                  <a:pt x="9654155" y="43501"/>
                </a:cubicBezTo>
                <a:cubicBezTo>
                  <a:pt x="9657532" y="39849"/>
                  <a:pt x="9661068" y="35985"/>
                  <a:pt x="9664883" y="32192"/>
                </a:cubicBezTo>
                <a:cubicBezTo>
                  <a:pt x="9681172" y="15848"/>
                  <a:pt x="9702548" y="1"/>
                  <a:pt x="9738386" y="1"/>
                </a:cubicBezTo>
                <a:cubicBezTo>
                  <a:pt x="9774183" y="1"/>
                  <a:pt x="9795559" y="15848"/>
                  <a:pt x="9811849" y="32192"/>
                </a:cubicBezTo>
                <a:cubicBezTo>
                  <a:pt x="9815663" y="35985"/>
                  <a:pt x="9819199" y="39849"/>
                  <a:pt x="9822576" y="43501"/>
                </a:cubicBezTo>
                <a:cubicBezTo>
                  <a:pt x="9839501" y="61901"/>
                  <a:pt x="9849315" y="71473"/>
                  <a:pt x="9869975" y="71473"/>
                </a:cubicBezTo>
                <a:cubicBezTo>
                  <a:pt x="9890636" y="71473"/>
                  <a:pt x="9900410" y="61901"/>
                  <a:pt x="9917335" y="43501"/>
                </a:cubicBezTo>
                <a:cubicBezTo>
                  <a:pt x="9920712" y="39849"/>
                  <a:pt x="9924248" y="35985"/>
                  <a:pt x="9928063" y="32192"/>
                </a:cubicBezTo>
                <a:cubicBezTo>
                  <a:pt x="9944352" y="15848"/>
                  <a:pt x="9965728" y="1"/>
                  <a:pt x="10001565" y="1"/>
                </a:cubicBezTo>
                <a:cubicBezTo>
                  <a:pt x="10037363" y="1"/>
                  <a:pt x="10058739" y="15848"/>
                  <a:pt x="10075028" y="32192"/>
                </a:cubicBezTo>
                <a:cubicBezTo>
                  <a:pt x="10078843" y="35985"/>
                  <a:pt x="10082379" y="39849"/>
                  <a:pt x="10085756" y="43501"/>
                </a:cubicBezTo>
                <a:cubicBezTo>
                  <a:pt x="10102681" y="61901"/>
                  <a:pt x="10112455" y="71473"/>
                  <a:pt x="10133115" y="71473"/>
                </a:cubicBezTo>
                <a:cubicBezTo>
                  <a:pt x="10153816" y="71473"/>
                  <a:pt x="10163589" y="61901"/>
                  <a:pt x="10180515" y="43501"/>
                </a:cubicBezTo>
                <a:cubicBezTo>
                  <a:pt x="10183892" y="39849"/>
                  <a:pt x="10187428" y="35985"/>
                  <a:pt x="10191242" y="32192"/>
                </a:cubicBezTo>
                <a:cubicBezTo>
                  <a:pt x="10207532" y="15848"/>
                  <a:pt x="10228907" y="1"/>
                  <a:pt x="10264745" y="1"/>
                </a:cubicBezTo>
                <a:cubicBezTo>
                  <a:pt x="10300543" y="1"/>
                  <a:pt x="10321918" y="15848"/>
                  <a:pt x="10338208" y="32192"/>
                </a:cubicBezTo>
                <a:cubicBezTo>
                  <a:pt x="10342022" y="35985"/>
                  <a:pt x="10345558" y="39849"/>
                  <a:pt x="10348936" y="43501"/>
                </a:cubicBezTo>
                <a:cubicBezTo>
                  <a:pt x="10365861" y="61901"/>
                  <a:pt x="10375635" y="71473"/>
                  <a:pt x="10396295" y="71473"/>
                </a:cubicBezTo>
                <a:cubicBezTo>
                  <a:pt x="10416995" y="71473"/>
                  <a:pt x="10426769" y="61901"/>
                  <a:pt x="10443695" y="43501"/>
                </a:cubicBezTo>
                <a:cubicBezTo>
                  <a:pt x="10447072" y="39849"/>
                  <a:pt x="10450608" y="35985"/>
                  <a:pt x="10454422" y="32192"/>
                </a:cubicBezTo>
                <a:cubicBezTo>
                  <a:pt x="10470712" y="15848"/>
                  <a:pt x="10492087" y="1"/>
                  <a:pt x="10527885" y="1"/>
                </a:cubicBezTo>
                <a:cubicBezTo>
                  <a:pt x="10563723" y="1"/>
                  <a:pt x="10585098" y="15848"/>
                  <a:pt x="10601388" y="32192"/>
                </a:cubicBezTo>
                <a:cubicBezTo>
                  <a:pt x="10605202" y="35985"/>
                  <a:pt x="10608738" y="39849"/>
                  <a:pt x="10612115" y="43501"/>
                </a:cubicBezTo>
                <a:cubicBezTo>
                  <a:pt x="10629041" y="61901"/>
                  <a:pt x="10638815" y="71473"/>
                  <a:pt x="10659515" y="71473"/>
                </a:cubicBezTo>
                <a:cubicBezTo>
                  <a:pt x="10680175" y="71473"/>
                  <a:pt x="10689949" y="61901"/>
                  <a:pt x="10706874" y="43501"/>
                </a:cubicBezTo>
                <a:cubicBezTo>
                  <a:pt x="10710252" y="39849"/>
                  <a:pt x="10713788" y="35985"/>
                  <a:pt x="10717602" y="32192"/>
                </a:cubicBezTo>
                <a:cubicBezTo>
                  <a:pt x="10733892" y="15848"/>
                  <a:pt x="10755267" y="1"/>
                  <a:pt x="10791105" y="1"/>
                </a:cubicBezTo>
                <a:cubicBezTo>
                  <a:pt x="10826903" y="1"/>
                  <a:pt x="10848278" y="15848"/>
                  <a:pt x="10864568" y="32192"/>
                </a:cubicBezTo>
                <a:cubicBezTo>
                  <a:pt x="10868382" y="35985"/>
                  <a:pt x="10871918" y="39849"/>
                  <a:pt x="10875295" y="43501"/>
                </a:cubicBezTo>
                <a:cubicBezTo>
                  <a:pt x="10892221" y="61901"/>
                  <a:pt x="10901995" y="71473"/>
                  <a:pt x="10922695" y="71473"/>
                </a:cubicBezTo>
                <a:cubicBezTo>
                  <a:pt x="10943355" y="71473"/>
                  <a:pt x="10953129" y="61901"/>
                  <a:pt x="10970054" y="43501"/>
                </a:cubicBezTo>
                <a:cubicBezTo>
                  <a:pt x="10973431" y="39849"/>
                  <a:pt x="10976968" y="35985"/>
                  <a:pt x="10980782" y="32192"/>
                </a:cubicBezTo>
                <a:cubicBezTo>
                  <a:pt x="10997072" y="15848"/>
                  <a:pt x="11018447" y="1"/>
                  <a:pt x="11054245" y="1"/>
                </a:cubicBezTo>
                <a:cubicBezTo>
                  <a:pt x="11090082" y="1"/>
                  <a:pt x="11111458" y="15848"/>
                  <a:pt x="11127748" y="32192"/>
                </a:cubicBezTo>
                <a:cubicBezTo>
                  <a:pt x="11131562" y="35985"/>
                  <a:pt x="11135098" y="39849"/>
                  <a:pt x="11138475" y="43501"/>
                </a:cubicBezTo>
                <a:cubicBezTo>
                  <a:pt x="11155401" y="61901"/>
                  <a:pt x="11165175" y="71473"/>
                  <a:pt x="11185874" y="71473"/>
                </a:cubicBezTo>
                <a:cubicBezTo>
                  <a:pt x="11206535" y="71473"/>
                  <a:pt x="11216309" y="61901"/>
                  <a:pt x="11233234" y="43501"/>
                </a:cubicBezTo>
                <a:cubicBezTo>
                  <a:pt x="11236611" y="39849"/>
                  <a:pt x="11240147" y="35985"/>
                  <a:pt x="11243962" y="32192"/>
                </a:cubicBezTo>
                <a:cubicBezTo>
                  <a:pt x="11260251" y="15848"/>
                  <a:pt x="11281627" y="1"/>
                  <a:pt x="11317465" y="1"/>
                </a:cubicBezTo>
                <a:cubicBezTo>
                  <a:pt x="11353262" y="1"/>
                  <a:pt x="11374638" y="15848"/>
                  <a:pt x="11390928" y="32192"/>
                </a:cubicBezTo>
                <a:cubicBezTo>
                  <a:pt x="11394742" y="35985"/>
                  <a:pt x="11398278" y="39849"/>
                  <a:pt x="11401655" y="43501"/>
                </a:cubicBezTo>
                <a:cubicBezTo>
                  <a:pt x="11418580" y="61901"/>
                  <a:pt x="11428394" y="71473"/>
                  <a:pt x="11449054" y="71473"/>
                </a:cubicBezTo>
                <a:cubicBezTo>
                  <a:pt x="11469714" y="71473"/>
                  <a:pt x="11479488" y="61901"/>
                  <a:pt x="11496414" y="43501"/>
                </a:cubicBezTo>
                <a:cubicBezTo>
                  <a:pt x="11499791" y="39849"/>
                  <a:pt x="11503327" y="35985"/>
                  <a:pt x="11507141" y="32192"/>
                </a:cubicBezTo>
                <a:cubicBezTo>
                  <a:pt x="11523431" y="15848"/>
                  <a:pt x="11544807" y="1"/>
                  <a:pt x="11580644" y="1"/>
                </a:cubicBezTo>
                <a:cubicBezTo>
                  <a:pt x="11616482" y="1"/>
                  <a:pt x="11637857" y="15848"/>
                  <a:pt x="11654147" y="32192"/>
                </a:cubicBezTo>
                <a:cubicBezTo>
                  <a:pt x="11657961" y="35985"/>
                  <a:pt x="11661497" y="39849"/>
                  <a:pt x="11664875" y="43501"/>
                </a:cubicBezTo>
                <a:cubicBezTo>
                  <a:pt x="11681800" y="61901"/>
                  <a:pt x="11691574" y="71473"/>
                  <a:pt x="11712234" y="71473"/>
                </a:cubicBezTo>
                <a:cubicBezTo>
                  <a:pt x="11732894" y="71473"/>
                  <a:pt x="11742708" y="61901"/>
                  <a:pt x="11759634" y="43501"/>
                </a:cubicBezTo>
                <a:cubicBezTo>
                  <a:pt x="11763011" y="39849"/>
                  <a:pt x="11766547" y="35985"/>
                  <a:pt x="11770361" y="32192"/>
                </a:cubicBezTo>
                <a:cubicBezTo>
                  <a:pt x="11786651" y="15848"/>
                  <a:pt x="11808026" y="1"/>
                  <a:pt x="11843824" y="1"/>
                </a:cubicBezTo>
                <a:cubicBezTo>
                  <a:pt x="11879662" y="1"/>
                  <a:pt x="11901037" y="15848"/>
                  <a:pt x="11917327" y="32192"/>
                </a:cubicBezTo>
                <a:cubicBezTo>
                  <a:pt x="11921141" y="35985"/>
                  <a:pt x="11924677" y="39849"/>
                  <a:pt x="11928055" y="43501"/>
                </a:cubicBezTo>
                <a:cubicBezTo>
                  <a:pt x="11944980" y="61901"/>
                  <a:pt x="11954754" y="71473"/>
                  <a:pt x="11975414" y="71473"/>
                </a:cubicBezTo>
                <a:cubicBezTo>
                  <a:pt x="11996074" y="71473"/>
                  <a:pt x="12005888" y="61901"/>
                  <a:pt x="12022813" y="43501"/>
                </a:cubicBezTo>
                <a:cubicBezTo>
                  <a:pt x="12026191" y="39849"/>
                  <a:pt x="12029727" y="35985"/>
                  <a:pt x="12033541" y="32192"/>
                </a:cubicBezTo>
                <a:cubicBezTo>
                  <a:pt x="12049831" y="15848"/>
                  <a:pt x="12071206" y="1"/>
                  <a:pt x="12107004" y="1"/>
                </a:cubicBezTo>
                <a:cubicBezTo>
                  <a:pt x="12142841" y="1"/>
                  <a:pt x="12164177" y="15848"/>
                  <a:pt x="12180467" y="32192"/>
                </a:cubicBezTo>
                <a:cubicBezTo>
                  <a:pt x="12184281" y="35985"/>
                  <a:pt x="12187817" y="39849"/>
                  <a:pt x="12191195" y="43501"/>
                </a:cubicBezTo>
                <a:lnTo>
                  <a:pt x="12192000" y="44255"/>
                </a:lnTo>
                <a:lnTo>
                  <a:pt x="12192000" y="400377"/>
                </a:lnTo>
                <a:lnTo>
                  <a:pt x="12192000" y="585248"/>
                </a:lnTo>
                <a:lnTo>
                  <a:pt x="12192000" y="2898044"/>
                </a:lnTo>
                <a:lnTo>
                  <a:pt x="0" y="2898044"/>
                </a:lnTo>
                <a:lnTo>
                  <a:pt x="0" y="585247"/>
                </a:lnTo>
                <a:lnTo>
                  <a:pt x="0" y="400377"/>
                </a:lnTo>
                <a:lnTo>
                  <a:pt x="0" y="32191"/>
                </a:lnTo>
                <a:lnTo>
                  <a:pt x="7946" y="32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1F6340F-A53D-4671-942D-472B22127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577" y="316693"/>
            <a:ext cx="1226846" cy="122684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30351" y="1391354"/>
            <a:ext cx="9131298" cy="1571111"/>
          </a:xfrm>
        </p:spPr>
        <p:txBody>
          <a:bodyPr anchor="t"/>
          <a:lstStyle>
            <a:lvl1pPr marL="0" indent="0" algn="ctr" defTabSz="914400" rtl="0" eaLnBrk="1" latinLnBrk="0" hangingPunct="1">
              <a:lnSpc>
                <a:spcPct val="100000"/>
              </a:lnSpc>
              <a:buSzPct val="110000"/>
              <a:buFontTx/>
              <a:buNone/>
              <a:defRPr lang="en-US" sz="2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814445" y="4493252"/>
            <a:ext cx="4563110" cy="253787"/>
          </a:xfr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100" b="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/>
            </a:lvl3pPr>
          </a:lstStyle>
          <a:p>
            <a:r>
              <a:rPr lang="en-US"/>
              <a:t>Click to edit source name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C1FBCF-A37B-4145-8EB2-F129C104B7D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C99A74-1D69-03A4-629A-07A59A26C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-590550"/>
            <a:ext cx="7461504" cy="530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to meet 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703124002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E76813-F547-42A0-BB51-870EE6FDF37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8" cy="3383763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6A7A29-65AE-6EB2-E9BB-13AC2100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20259" cy="2258992"/>
            <a:chOff x="6412" y="4659564"/>
            <a:chExt cx="12185589" cy="225899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02FE04-02C6-7FD8-FA0D-130F1654B1A5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C2505A-C6D5-738F-A320-F63EBA0AA02F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6238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C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99F316B-E10C-FEE0-85BB-225074EC47DE}"/>
              </a:ext>
            </a:extLst>
          </p:cNvPr>
          <p:cNvSpPr/>
          <p:nvPr userDrawn="1"/>
        </p:nvSpPr>
        <p:spPr>
          <a:xfrm>
            <a:off x="6864864" y="0"/>
            <a:ext cx="5320272" cy="5320272"/>
          </a:xfrm>
          <a:prstGeom prst="rect">
            <a:avLst/>
          </a:prstGeom>
          <a:solidFill>
            <a:schemeClr val="accent1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72BF535-1B56-67A2-A3CD-DC60AF006DD4}"/>
              </a:ext>
            </a:extLst>
          </p:cNvPr>
          <p:cNvSpPr/>
          <p:nvPr userDrawn="1"/>
        </p:nvSpPr>
        <p:spPr>
          <a:xfrm>
            <a:off x="0" y="0"/>
            <a:ext cx="6864864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6898219" y="5352244"/>
            <a:ext cx="1478139" cy="1478139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830999-A4D7-4C15-7339-3D3D38B0B48D}"/>
              </a:ext>
            </a:extLst>
          </p:cNvPr>
          <p:cNvSpPr/>
          <p:nvPr userDrawn="1"/>
        </p:nvSpPr>
        <p:spPr>
          <a:xfrm>
            <a:off x="8409712" y="5320273"/>
            <a:ext cx="3775424" cy="1537729"/>
          </a:xfrm>
          <a:prstGeom prst="rect">
            <a:avLst/>
          </a:prstGeom>
          <a:solidFill>
            <a:schemeClr val="accent3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8751545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t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F70C88-5EE9-457F-A47F-79CD005034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9" cy="3364992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73EDD8-2FD7-CFE0-1DC2-90CC408B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659563"/>
            <a:ext cx="12220260" cy="2258993"/>
            <a:chOff x="6411" y="4659563"/>
            <a:chExt cx="12185590" cy="225899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2B83B6-EE3E-D569-3B6B-980F45BF06B8}"/>
                </a:ext>
              </a:extLst>
            </p:cNvPr>
            <p:cNvSpPr/>
            <p:nvPr/>
          </p:nvSpPr>
          <p:spPr>
            <a:xfrm flipV="1">
              <a:off x="6411" y="4659563"/>
              <a:ext cx="12185589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0159B6-E8DD-2AFA-6540-D7C919405857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797091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AD7FDB6-7640-4390-9097-157574DC33B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8" cy="3378877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4EC9F-E454-C394-B955-FF92FF6D0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32370" cy="2258992"/>
            <a:chOff x="6412" y="4659564"/>
            <a:chExt cx="12185589" cy="225899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5A0E6C-D87D-988F-BA49-FA997D74E30E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A7FFEB-4D70-2464-D8BA-41C76A2F694C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54417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3CC9F-B036-4D7D-BFCA-931FFE78EED0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1095467"/>
            <a:ext cx="4890698" cy="3364992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1130ED-6BDC-1E9D-C462-7E342722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26314" cy="2258992"/>
            <a:chOff x="6412" y="4659564"/>
            <a:chExt cx="12185589" cy="22589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2C9A37-E7AA-194A-4C37-000BDCBA8702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48EAE5-D7A8-165D-6543-104EEF860DCC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65377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E76813-F547-42A0-BB51-870EE6FDF37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8" cy="3383763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6A7A29-65AE-6EB2-E9BB-13AC2100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20259" cy="2258992"/>
            <a:chOff x="6412" y="4659564"/>
            <a:chExt cx="12185589" cy="225899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02FE04-02C6-7FD8-FA0D-130F1654B1A5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C2505A-C6D5-738F-A320-F63EBA0AA02F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F4DBFCD-266B-4AD6-CB22-4D943F1B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938" y="696173"/>
            <a:ext cx="6092062" cy="5476028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600" b="1" baseline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44BDF1-463B-86C3-15F5-211DC777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696" y="1380363"/>
            <a:ext cx="4572000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B7841D-E6DF-51CE-987F-F16D16C69A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11696" y="5897713"/>
            <a:ext cx="4896482" cy="111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733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 Mat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573EDD8-2FD7-CFE0-1DC2-90CC408B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26314" cy="2258992"/>
            <a:chOff x="6412" y="4659564"/>
            <a:chExt cx="12185589" cy="225899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2B83B6-EE3E-D569-3B6B-980F45BF06B8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0159B6-E8DD-2AFA-6540-D7C919405857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F70C88-5EE9-457F-A47F-79CD005034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9" cy="3364992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2A9C09-9E20-FBCE-24AB-2E7AA92D8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938" y="696173"/>
            <a:ext cx="6092062" cy="5476028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600" b="1" baseline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82B6A11-2F9D-3C03-8B49-379661C7A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696" y="1380363"/>
            <a:ext cx="4572000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D78B250-91F7-D0F5-99AF-EE0D51265D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11696" y="5897713"/>
            <a:ext cx="4896482" cy="111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8642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4EC9F-E454-C394-B955-FF92FF6D0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26314" cy="2258992"/>
            <a:chOff x="6412" y="4659564"/>
            <a:chExt cx="12185589" cy="225899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5A0E6C-D87D-988F-BA49-FA997D74E30E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A7FFEB-4D70-2464-D8BA-41C76A2F694C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AD7FDB6-7640-4390-9097-157574DC33B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95467"/>
            <a:ext cx="4890698" cy="3378877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1047B-701A-9F6D-723C-38462FE19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938" y="696173"/>
            <a:ext cx="6092062" cy="5476028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600" b="1" baseline="0">
              <a:solidFill>
                <a:schemeClr val="tx1"/>
              </a:solidFill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EC6FD29-EF94-375D-01F1-FBB054A4BE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11696" y="5897713"/>
            <a:ext cx="4896482" cy="111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C24FE7-89E9-0F19-C040-7CFCB304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696" y="1380363"/>
            <a:ext cx="4572000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60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 C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51130ED-6BDC-1E9D-C462-7E342722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4659564"/>
            <a:ext cx="12232370" cy="2258992"/>
            <a:chOff x="6412" y="4659564"/>
            <a:chExt cx="12185589" cy="22589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2C9A37-E7AA-194A-4C37-000BDCBA8702}"/>
                </a:ext>
              </a:extLst>
            </p:cNvPr>
            <p:cNvSpPr/>
            <p:nvPr/>
          </p:nvSpPr>
          <p:spPr>
            <a:xfrm flipV="1">
              <a:off x="6412" y="4659564"/>
              <a:ext cx="12181652" cy="2198397"/>
            </a:xfrm>
            <a:custGeom>
              <a:avLst/>
              <a:gdLst>
                <a:gd name="connsiteX0" fmla="*/ 12145563 w 12151894"/>
                <a:gd name="connsiteY0" fmla="*/ 2678546 h 3576873"/>
                <a:gd name="connsiteX1" fmla="*/ 12013342 w 12151894"/>
                <a:gd name="connsiteY1" fmla="*/ 2800698 h 3576873"/>
                <a:gd name="connsiteX2" fmla="*/ 11606611 w 12151894"/>
                <a:gd name="connsiteY2" fmla="*/ 3081034 h 3576873"/>
                <a:gd name="connsiteX3" fmla="*/ 9941124 w 12151894"/>
                <a:gd name="connsiteY3" fmla="*/ 3565147 h 3576873"/>
                <a:gd name="connsiteX4" fmla="*/ 7092490 w 12151894"/>
                <a:gd name="connsiteY4" fmla="*/ 3028602 h 3576873"/>
                <a:gd name="connsiteX5" fmla="*/ 6150987 w 12151894"/>
                <a:gd name="connsiteY5" fmla="*/ 2585966 h 3576873"/>
                <a:gd name="connsiteX6" fmla="*/ 4959607 w 12151894"/>
                <a:gd name="connsiteY6" fmla="*/ 1842415 h 3576873"/>
                <a:gd name="connsiteX7" fmla="*/ 4055655 w 12151894"/>
                <a:gd name="connsiteY7" fmla="*/ 1267179 h 3576873"/>
                <a:gd name="connsiteX8" fmla="*/ 1089998 w 12151894"/>
                <a:gd name="connsiteY8" fmla="*/ 657178 h 3576873"/>
                <a:gd name="connsiteX9" fmla="*/ 539268 w 12151894"/>
                <a:gd name="connsiteY9" fmla="*/ 826000 h 3576873"/>
                <a:gd name="connsiteX10" fmla="*/ 0 w 12151894"/>
                <a:gd name="connsiteY10" fmla="*/ 1120837 h 3576873"/>
                <a:gd name="connsiteX11" fmla="*/ 0 w 12151894"/>
                <a:gd name="connsiteY11" fmla="*/ 0 h 3576873"/>
                <a:gd name="connsiteX12" fmla="*/ 12151895 w 12151894"/>
                <a:gd name="connsiteY12" fmla="*/ 0 h 3576873"/>
                <a:gd name="connsiteX13" fmla="*/ 12145563 w 12151894"/>
                <a:gd name="connsiteY13" fmla="*/ 2678166 h 3576873"/>
                <a:gd name="connsiteX14" fmla="*/ 12145563 w 12151894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5216154 w 12151895"/>
                <a:gd name="connsiteY6" fmla="*/ 1981894 h 3576873"/>
                <a:gd name="connsiteX7" fmla="*/ 4055655 w 12151895"/>
                <a:gd name="connsiteY7" fmla="*/ 1267179 h 3576873"/>
                <a:gd name="connsiteX8" fmla="*/ 1089998 w 12151895"/>
                <a:gd name="connsiteY8" fmla="*/ 657178 h 3576873"/>
                <a:gd name="connsiteX9" fmla="*/ 539268 w 12151895"/>
                <a:gd name="connsiteY9" fmla="*/ 826000 h 3576873"/>
                <a:gd name="connsiteX10" fmla="*/ 0 w 12151895"/>
                <a:gd name="connsiteY10" fmla="*/ 1120837 h 3576873"/>
                <a:gd name="connsiteX11" fmla="*/ 0 w 12151895"/>
                <a:gd name="connsiteY11" fmla="*/ 0 h 3576873"/>
                <a:gd name="connsiteX12" fmla="*/ 12151895 w 12151895"/>
                <a:gd name="connsiteY12" fmla="*/ 0 h 3576873"/>
                <a:gd name="connsiteX13" fmla="*/ 12145563 w 12151895"/>
                <a:gd name="connsiteY13" fmla="*/ 2678166 h 3576873"/>
                <a:gd name="connsiteX14" fmla="*/ 12145563 w 12151895"/>
                <a:gd name="connsiteY14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  <a:gd name="connsiteX0" fmla="*/ 12145563 w 12151895"/>
                <a:gd name="connsiteY0" fmla="*/ 2678546 h 3576873"/>
                <a:gd name="connsiteX1" fmla="*/ 12013342 w 12151895"/>
                <a:gd name="connsiteY1" fmla="*/ 2800698 h 3576873"/>
                <a:gd name="connsiteX2" fmla="*/ 11606611 w 12151895"/>
                <a:gd name="connsiteY2" fmla="*/ 3081034 h 3576873"/>
                <a:gd name="connsiteX3" fmla="*/ 9941124 w 12151895"/>
                <a:gd name="connsiteY3" fmla="*/ 3565147 h 3576873"/>
                <a:gd name="connsiteX4" fmla="*/ 7092490 w 12151895"/>
                <a:gd name="connsiteY4" fmla="*/ 3028602 h 3576873"/>
                <a:gd name="connsiteX5" fmla="*/ 6150987 w 12151895"/>
                <a:gd name="connsiteY5" fmla="*/ 2585966 h 3576873"/>
                <a:gd name="connsiteX6" fmla="*/ 4055655 w 12151895"/>
                <a:gd name="connsiteY6" fmla="*/ 1267179 h 3576873"/>
                <a:gd name="connsiteX7" fmla="*/ 1089998 w 12151895"/>
                <a:gd name="connsiteY7" fmla="*/ 657178 h 3576873"/>
                <a:gd name="connsiteX8" fmla="*/ 539268 w 12151895"/>
                <a:gd name="connsiteY8" fmla="*/ 826000 h 3576873"/>
                <a:gd name="connsiteX9" fmla="*/ 0 w 12151895"/>
                <a:gd name="connsiteY9" fmla="*/ 1120837 h 3576873"/>
                <a:gd name="connsiteX10" fmla="*/ 0 w 12151895"/>
                <a:gd name="connsiteY10" fmla="*/ 0 h 3576873"/>
                <a:gd name="connsiteX11" fmla="*/ 12151895 w 12151895"/>
                <a:gd name="connsiteY11" fmla="*/ 0 h 3576873"/>
                <a:gd name="connsiteX12" fmla="*/ 12145563 w 12151895"/>
                <a:gd name="connsiteY12" fmla="*/ 2678166 h 3576873"/>
                <a:gd name="connsiteX13" fmla="*/ 12145563 w 12151895"/>
                <a:gd name="connsiteY13" fmla="*/ 2678546 h 35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1895" h="3576873">
                  <a:moveTo>
                    <a:pt x="12145563" y="2678546"/>
                  </a:moveTo>
                  <a:cubicBezTo>
                    <a:pt x="12144486" y="2709068"/>
                    <a:pt x="12033226" y="2784044"/>
                    <a:pt x="12013342" y="2800698"/>
                  </a:cubicBezTo>
                  <a:cubicBezTo>
                    <a:pt x="11887073" y="2906513"/>
                    <a:pt x="11749407" y="2999030"/>
                    <a:pt x="11606611" y="3081034"/>
                  </a:cubicBezTo>
                  <a:cubicBezTo>
                    <a:pt x="11099955" y="3371882"/>
                    <a:pt x="10521742" y="3524430"/>
                    <a:pt x="9941124" y="3565147"/>
                  </a:cubicBezTo>
                  <a:cubicBezTo>
                    <a:pt x="8965806" y="3633600"/>
                    <a:pt x="7990171" y="3395565"/>
                    <a:pt x="7092490" y="3028602"/>
                  </a:cubicBezTo>
                  <a:cubicBezTo>
                    <a:pt x="6771309" y="2897394"/>
                    <a:pt x="6657126" y="2879536"/>
                    <a:pt x="6150987" y="2585966"/>
                  </a:cubicBezTo>
                  <a:cubicBezTo>
                    <a:pt x="5644848" y="2292396"/>
                    <a:pt x="4927658" y="1666131"/>
                    <a:pt x="4055655" y="1267179"/>
                  </a:cubicBezTo>
                  <a:cubicBezTo>
                    <a:pt x="3234807" y="891631"/>
                    <a:pt x="2110086" y="451058"/>
                    <a:pt x="1089998" y="657178"/>
                  </a:cubicBezTo>
                  <a:cubicBezTo>
                    <a:pt x="901482" y="695299"/>
                    <a:pt x="716702" y="751720"/>
                    <a:pt x="539268" y="826000"/>
                  </a:cubicBezTo>
                  <a:cubicBezTo>
                    <a:pt x="466635" y="856395"/>
                    <a:pt x="0" y="1041681"/>
                    <a:pt x="0" y="1120837"/>
                  </a:cubicBezTo>
                  <a:lnTo>
                    <a:pt x="0" y="0"/>
                  </a:lnTo>
                  <a:lnTo>
                    <a:pt x="12151895" y="0"/>
                  </a:lnTo>
                  <a:cubicBezTo>
                    <a:pt x="12151895" y="0"/>
                    <a:pt x="12145689" y="2638082"/>
                    <a:pt x="12145563" y="2678166"/>
                  </a:cubicBezTo>
                  <a:lnTo>
                    <a:pt x="12145563" y="267854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48EAE5-D7A8-165D-6543-104EEF860DCC}"/>
                </a:ext>
              </a:extLst>
            </p:cNvPr>
            <p:cNvSpPr/>
            <p:nvPr/>
          </p:nvSpPr>
          <p:spPr>
            <a:xfrm flipV="1">
              <a:off x="6412" y="5387276"/>
              <a:ext cx="12185589" cy="1531280"/>
            </a:xfrm>
            <a:custGeom>
              <a:avLst/>
              <a:gdLst>
                <a:gd name="connsiteX0" fmla="*/ 7890291 w 12185589"/>
                <a:gd name="connsiteY0" fmla="*/ 1530485 h 1531280"/>
                <a:gd name="connsiteX1" fmla="*/ 10095409 w 12185589"/>
                <a:gd name="connsiteY1" fmla="*/ 1360374 h 1531280"/>
                <a:gd name="connsiteX2" fmla="*/ 12078479 w 12185589"/>
                <a:gd name="connsiteY2" fmla="*/ 828486 h 1531280"/>
                <a:gd name="connsiteX3" fmla="*/ 12185589 w 12185589"/>
                <a:gd name="connsiteY3" fmla="*/ 785198 h 1531280"/>
                <a:gd name="connsiteX4" fmla="*/ 12185589 w 12185589"/>
                <a:gd name="connsiteY4" fmla="*/ 15701 h 1531280"/>
                <a:gd name="connsiteX5" fmla="*/ 11485993 w 12185589"/>
                <a:gd name="connsiteY5" fmla="*/ 17239 h 1531280"/>
                <a:gd name="connsiteX6" fmla="*/ 394364 w 12185589"/>
                <a:gd name="connsiteY6" fmla="*/ 42615 h 1531280"/>
                <a:gd name="connsiteX7" fmla="*/ 0 w 12185589"/>
                <a:gd name="connsiteY7" fmla="*/ 60269 h 1531280"/>
                <a:gd name="connsiteX8" fmla="*/ 0 w 12185589"/>
                <a:gd name="connsiteY8" fmla="*/ 688879 h 1531280"/>
                <a:gd name="connsiteX9" fmla="*/ 30053 w 12185589"/>
                <a:gd name="connsiteY9" fmla="*/ 660407 h 1531280"/>
                <a:gd name="connsiteX10" fmla="*/ 268772 w 12185589"/>
                <a:gd name="connsiteY10" fmla="*/ 551492 h 1531280"/>
                <a:gd name="connsiteX11" fmla="*/ 2848629 w 12185589"/>
                <a:gd name="connsiteY11" fmla="*/ 371254 h 1531280"/>
                <a:gd name="connsiteX12" fmla="*/ 5214942 w 12185589"/>
                <a:gd name="connsiteY12" fmla="*/ 936293 h 1531280"/>
                <a:gd name="connsiteX13" fmla="*/ 5805108 w 12185589"/>
                <a:gd name="connsiteY13" fmla="*/ 1142685 h 1531280"/>
                <a:gd name="connsiteX14" fmla="*/ 7609884 w 12185589"/>
                <a:gd name="connsiteY14" fmla="*/ 1521803 h 1531280"/>
                <a:gd name="connsiteX15" fmla="*/ 7890291 w 12185589"/>
                <a:gd name="connsiteY15" fmla="*/ 1530485 h 15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589" h="1531280">
                  <a:moveTo>
                    <a:pt x="7890291" y="1530485"/>
                  </a:moveTo>
                  <a:cubicBezTo>
                    <a:pt x="8570872" y="1539489"/>
                    <a:pt x="9419339" y="1471343"/>
                    <a:pt x="10095409" y="1360374"/>
                  </a:cubicBezTo>
                  <a:cubicBezTo>
                    <a:pt x="10771478" y="1249404"/>
                    <a:pt x="11626538" y="999127"/>
                    <a:pt x="12078479" y="828486"/>
                  </a:cubicBezTo>
                  <a:lnTo>
                    <a:pt x="12185589" y="785198"/>
                  </a:lnTo>
                  <a:lnTo>
                    <a:pt x="12185589" y="15701"/>
                  </a:lnTo>
                  <a:lnTo>
                    <a:pt x="11485993" y="17239"/>
                  </a:lnTo>
                  <a:cubicBezTo>
                    <a:pt x="7683774" y="20659"/>
                    <a:pt x="2596722" y="-37570"/>
                    <a:pt x="394364" y="42615"/>
                  </a:cubicBezTo>
                  <a:lnTo>
                    <a:pt x="0" y="60269"/>
                  </a:lnTo>
                  <a:lnTo>
                    <a:pt x="0" y="688879"/>
                  </a:lnTo>
                  <a:lnTo>
                    <a:pt x="30053" y="660407"/>
                  </a:lnTo>
                  <a:cubicBezTo>
                    <a:pt x="96558" y="619811"/>
                    <a:pt x="233923" y="566671"/>
                    <a:pt x="268772" y="551492"/>
                  </a:cubicBezTo>
                  <a:cubicBezTo>
                    <a:pt x="1013700" y="226939"/>
                    <a:pt x="1997437" y="252937"/>
                    <a:pt x="2848629" y="371254"/>
                  </a:cubicBezTo>
                  <a:cubicBezTo>
                    <a:pt x="3675445" y="486184"/>
                    <a:pt x="4468300" y="692810"/>
                    <a:pt x="5214942" y="936293"/>
                  </a:cubicBezTo>
                  <a:cubicBezTo>
                    <a:pt x="5415156" y="1001561"/>
                    <a:pt x="5610481" y="1071461"/>
                    <a:pt x="5805108" y="1142685"/>
                  </a:cubicBezTo>
                  <a:cubicBezTo>
                    <a:pt x="6346395" y="1340749"/>
                    <a:pt x="6894834" y="1485522"/>
                    <a:pt x="7609884" y="1521803"/>
                  </a:cubicBezTo>
                  <a:cubicBezTo>
                    <a:pt x="7699265" y="1526338"/>
                    <a:pt x="7793065" y="1529199"/>
                    <a:pt x="7890291" y="15304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3CC9F-B036-4D7D-BFCA-931FFE78EED0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914400" y="696172"/>
            <a:ext cx="4890698" cy="223468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##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29002D-2BA8-2F7E-BB99-A2CB477F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938" y="696173"/>
            <a:ext cx="6092062" cy="5476028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600" b="1" baseline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EF4E1E-2825-45FB-8D80-115D1EA0E25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1095467"/>
            <a:ext cx="4890698" cy="3364992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5458945-F12A-3FA4-93B9-FAA385EB6E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11696" y="5897713"/>
            <a:ext cx="4896482" cy="111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8754D0-B07E-CDB9-1585-FF375305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696" y="1380363"/>
            <a:ext cx="4572000" cy="39410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>
                <a:solidFill>
                  <a:schemeClr val="accent5"/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80391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C2C69E43-CF03-4919-B7B0-46366680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72281"/>
            <a:ext cx="3044952" cy="959384"/>
          </a:xfrm>
        </p:spPr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two-line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A4A8503-1301-4163-95A7-D7B8A39458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1701830"/>
            <a:ext cx="3044952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C5ECE95-E46B-4F70-B784-7AF4DE2BFD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651760"/>
            <a:ext cx="3044952" cy="347472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3E306A-A32F-454F-B022-3A2D387EE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4282249" y="3430789"/>
            <a:ext cx="2637060" cy="274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CD632-B279-45DB-BE81-6BFE090E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6917071" y="3427211"/>
            <a:ext cx="2637060" cy="27412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68E6A-33B2-45DB-8B63-B30ABB4C1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4282249" y="689307"/>
            <a:ext cx="2637060" cy="2741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EA6CE9-F605-433E-876D-90FDC4E4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917071" y="689307"/>
            <a:ext cx="2637060" cy="2741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A5BF7-4C21-44C5-A192-B9B650C9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9554277" y="689306"/>
            <a:ext cx="2637060" cy="2741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1DD2E6-BA78-451B-B839-51254904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9554277" y="3430787"/>
            <a:ext cx="2637060" cy="27412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A87D98-D457-45CE-A256-B30C370CFC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64221" y="938151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B6156B-0C00-495C-87C3-E8E326761A0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69755" y="1822564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454CFA69-B50D-4C4B-95D1-3366EE3AB39B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199043" y="938151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098CFDF-1734-4175-8BCB-7A03A234114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204577" y="1822564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5DE89D7B-2D27-40FF-9192-CA51C254EA72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9836249" y="938151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709D8105-CC51-4F73-95B7-E3B89DBADB1C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841783" y="1822564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CD7147B5-2B2E-42EC-9BBB-E8FD68B1EDFE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564221" y="3659607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F30A02C9-1947-4E7A-AC78-02B9AFA52D8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569755" y="4544020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B5284EF2-CC4D-4AB2-858D-9891F5B5049C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7199043" y="3659607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74CA1272-2CBE-4148-91AA-11E8B2C2FFD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204577" y="4544020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6A89BBD7-A665-4A31-A2E5-BE0ECD782E06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836249" y="3659607"/>
            <a:ext cx="2073117" cy="793514"/>
          </a:xfrm>
        </p:spPr>
        <p:txBody>
          <a:bodyPr/>
          <a:lstStyle>
            <a:lvl1pPr marL="0" algn="l" defTabSz="914400" rtl="0" eaLnBrk="1" latinLnBrk="0" hangingPunct="1">
              <a:defRPr lang="en-US" sz="3600" b="1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6842DA3-C2CB-4E88-887B-D16065910DF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841783" y="4544020"/>
            <a:ext cx="2062049" cy="140389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sz="1500"/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7190712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F26B0B-81FD-44DC-BB3B-E3FE4499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327" y="-2012"/>
            <a:ext cx="12194326" cy="3201488"/>
          </a:xfrm>
          <a:custGeom>
            <a:avLst/>
            <a:gdLst>
              <a:gd name="connsiteX0" fmla="*/ 1662846 w 12194326"/>
              <a:gd name="connsiteY0" fmla="*/ 0 h 3201488"/>
              <a:gd name="connsiteX1" fmla="*/ 1872135 w 12194326"/>
              <a:gd name="connsiteY1" fmla="*/ 0 h 3201488"/>
              <a:gd name="connsiteX2" fmla="*/ 1899280 w 12194326"/>
              <a:gd name="connsiteY2" fmla="*/ 1724 h 3201488"/>
              <a:gd name="connsiteX3" fmla="*/ 11553037 w 12194326"/>
              <a:gd name="connsiteY3" fmla="*/ 1724 h 3201488"/>
              <a:gd name="connsiteX4" fmla="*/ 11554036 w 12194326"/>
              <a:gd name="connsiteY4" fmla="*/ 0 h 3201488"/>
              <a:gd name="connsiteX5" fmla="*/ 12194326 w 12194326"/>
              <a:gd name="connsiteY5" fmla="*/ 0 h 3201488"/>
              <a:gd name="connsiteX6" fmla="*/ 12194238 w 12194326"/>
              <a:gd name="connsiteY6" fmla="*/ 37442 h 3201488"/>
              <a:gd name="connsiteX7" fmla="*/ 12188859 w 12194326"/>
              <a:gd name="connsiteY7" fmla="*/ 2302781 h 3201488"/>
              <a:gd name="connsiteX8" fmla="*/ 12188859 w 12194326"/>
              <a:gd name="connsiteY8" fmla="*/ 2303161 h 3201488"/>
              <a:gd name="connsiteX9" fmla="*/ 12056165 w 12194326"/>
              <a:gd name="connsiteY9" fmla="*/ 2425313 h 3201488"/>
              <a:gd name="connsiteX10" fmla="*/ 11647985 w 12194326"/>
              <a:gd name="connsiteY10" fmla="*/ 2705649 h 3201488"/>
              <a:gd name="connsiteX11" fmla="*/ 9976561 w 12194326"/>
              <a:gd name="connsiteY11" fmla="*/ 3189762 h 3201488"/>
              <a:gd name="connsiteX12" fmla="*/ 7117772 w 12194326"/>
              <a:gd name="connsiteY12" fmla="*/ 2653217 h 3201488"/>
              <a:gd name="connsiteX13" fmla="*/ 6172914 w 12194326"/>
              <a:gd name="connsiteY13" fmla="*/ 2210581 h 3201488"/>
              <a:gd name="connsiteX14" fmla="*/ 4977287 w 12194326"/>
              <a:gd name="connsiteY14" fmla="*/ 1467030 h 3201488"/>
              <a:gd name="connsiteX15" fmla="*/ 4070113 w 12194326"/>
              <a:gd name="connsiteY15" fmla="*/ 891794 h 3201488"/>
              <a:gd name="connsiteX16" fmla="*/ 1093884 w 12194326"/>
              <a:gd name="connsiteY16" fmla="*/ 281793 h 3201488"/>
              <a:gd name="connsiteX17" fmla="*/ 541190 w 12194326"/>
              <a:gd name="connsiteY17" fmla="*/ 450615 h 3201488"/>
              <a:gd name="connsiteX18" fmla="*/ 0 w 12194326"/>
              <a:gd name="connsiteY18" fmla="*/ 745452 h 3201488"/>
              <a:gd name="connsiteX19" fmla="*/ 0 w 12194326"/>
              <a:gd name="connsiteY19" fmla="*/ 641968 h 3201488"/>
              <a:gd name="connsiteX20" fmla="*/ 0 w 12194326"/>
              <a:gd name="connsiteY20" fmla="*/ 640408 h 3201488"/>
              <a:gd name="connsiteX21" fmla="*/ 1 w 12194326"/>
              <a:gd name="connsiteY21" fmla="*/ 640405 h 3201488"/>
              <a:gd name="connsiteX22" fmla="*/ 1 w 12194326"/>
              <a:gd name="connsiteY22" fmla="*/ 571992 h 3201488"/>
              <a:gd name="connsiteX23" fmla="*/ 1 w 12194326"/>
              <a:gd name="connsiteY23" fmla="*/ 186710 h 3201488"/>
              <a:gd name="connsiteX24" fmla="*/ 1 w 12194326"/>
              <a:gd name="connsiteY24" fmla="*/ 1724 h 3201488"/>
              <a:gd name="connsiteX25" fmla="*/ 1625009 w 12194326"/>
              <a:gd name="connsiteY25" fmla="*/ 1724 h 3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4326" h="3201488">
                <a:moveTo>
                  <a:pt x="1662846" y="0"/>
                </a:moveTo>
                <a:lnTo>
                  <a:pt x="1872135" y="0"/>
                </a:lnTo>
                <a:lnTo>
                  <a:pt x="1899280" y="1724"/>
                </a:lnTo>
                <a:lnTo>
                  <a:pt x="11553037" y="1724"/>
                </a:lnTo>
                <a:lnTo>
                  <a:pt x="11554036" y="0"/>
                </a:lnTo>
                <a:lnTo>
                  <a:pt x="12194326" y="0"/>
                </a:lnTo>
                <a:lnTo>
                  <a:pt x="12194238" y="37442"/>
                </a:lnTo>
                <a:cubicBezTo>
                  <a:pt x="12192479" y="781281"/>
                  <a:pt x="12188951" y="2272718"/>
                  <a:pt x="12188859" y="2302781"/>
                </a:cubicBezTo>
                <a:cubicBezTo>
                  <a:pt x="12188859" y="2302908"/>
                  <a:pt x="12188859" y="2303035"/>
                  <a:pt x="12188859" y="2303161"/>
                </a:cubicBezTo>
                <a:cubicBezTo>
                  <a:pt x="12187777" y="2333683"/>
                  <a:pt x="12076120" y="2408659"/>
                  <a:pt x="12056165" y="2425313"/>
                </a:cubicBezTo>
                <a:cubicBezTo>
                  <a:pt x="11929445" y="2531128"/>
                  <a:pt x="11791290" y="2623645"/>
                  <a:pt x="11647985" y="2705649"/>
                </a:cubicBezTo>
                <a:cubicBezTo>
                  <a:pt x="11139523" y="2996497"/>
                  <a:pt x="10559248" y="3149045"/>
                  <a:pt x="9976561" y="3189762"/>
                </a:cubicBezTo>
                <a:cubicBezTo>
                  <a:pt x="8997766" y="3258215"/>
                  <a:pt x="8018654" y="3020180"/>
                  <a:pt x="7117772" y="2653217"/>
                </a:cubicBezTo>
                <a:cubicBezTo>
                  <a:pt x="6795446" y="2522009"/>
                  <a:pt x="6480557" y="2372881"/>
                  <a:pt x="6172914" y="2210581"/>
                </a:cubicBezTo>
                <a:cubicBezTo>
                  <a:pt x="5746749" y="1985717"/>
                  <a:pt x="5363732" y="1753255"/>
                  <a:pt x="4977287" y="1467030"/>
                </a:cubicBezTo>
                <a:cubicBezTo>
                  <a:pt x="4689405" y="1253754"/>
                  <a:pt x="4385702" y="1061692"/>
                  <a:pt x="4070113" y="891794"/>
                </a:cubicBezTo>
                <a:cubicBezTo>
                  <a:pt x="3173553" y="409011"/>
                  <a:pt x="2117608" y="75673"/>
                  <a:pt x="1093884" y="281793"/>
                </a:cubicBezTo>
                <a:cubicBezTo>
                  <a:pt x="904696" y="319914"/>
                  <a:pt x="719257" y="376335"/>
                  <a:pt x="541190" y="450615"/>
                </a:cubicBezTo>
                <a:cubicBezTo>
                  <a:pt x="468299" y="481010"/>
                  <a:pt x="0" y="666296"/>
                  <a:pt x="0" y="745452"/>
                </a:cubicBezTo>
                <a:cubicBezTo>
                  <a:pt x="0" y="745428"/>
                  <a:pt x="0" y="706009"/>
                  <a:pt x="0" y="641968"/>
                </a:cubicBezTo>
                <a:lnTo>
                  <a:pt x="0" y="640408"/>
                </a:lnTo>
                <a:lnTo>
                  <a:pt x="1" y="640405"/>
                </a:lnTo>
                <a:lnTo>
                  <a:pt x="1" y="571992"/>
                </a:lnTo>
                <a:cubicBezTo>
                  <a:pt x="1" y="466907"/>
                  <a:pt x="1" y="326807"/>
                  <a:pt x="1" y="186710"/>
                </a:cubicBezTo>
                <a:lnTo>
                  <a:pt x="1" y="1724"/>
                </a:lnTo>
                <a:lnTo>
                  <a:pt x="1625009" y="17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8D1D84-A05A-4C6B-AD36-18DE406CD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5870" y="5927852"/>
            <a:ext cx="956130" cy="930148"/>
          </a:xfrm>
          <a:custGeom>
            <a:avLst/>
            <a:gdLst>
              <a:gd name="connsiteX0" fmla="*/ 909692 w 913698"/>
              <a:gd name="connsiteY0" fmla="*/ 0 h 930148"/>
              <a:gd name="connsiteX1" fmla="*/ 912174 w 913698"/>
              <a:gd name="connsiteY1" fmla="*/ 4765 h 930148"/>
              <a:gd name="connsiteX2" fmla="*/ 913698 w 913698"/>
              <a:gd name="connsiteY2" fmla="*/ 14199 h 930148"/>
              <a:gd name="connsiteX3" fmla="*/ 913698 w 913698"/>
              <a:gd name="connsiteY3" fmla="*/ 930148 h 930148"/>
              <a:gd name="connsiteX4" fmla="*/ 0 w 913698"/>
              <a:gd name="connsiteY4" fmla="*/ 930148 h 930148"/>
              <a:gd name="connsiteX5" fmla="*/ 159574 w 913698"/>
              <a:gd name="connsiteY5" fmla="*/ 823312 h 930148"/>
              <a:gd name="connsiteX6" fmla="*/ 501632 w 913698"/>
              <a:gd name="connsiteY6" fmla="*/ 535279 h 930148"/>
              <a:gd name="connsiteX7" fmla="*/ 818568 w 913698"/>
              <a:gd name="connsiteY7" fmla="*/ 156094 h 930148"/>
              <a:gd name="connsiteX8" fmla="*/ 909692 w 913698"/>
              <a:gd name="connsiteY8" fmla="*/ 0 h 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698" h="930148">
                <a:moveTo>
                  <a:pt x="909692" y="0"/>
                </a:moveTo>
                <a:cubicBezTo>
                  <a:pt x="910560" y="2"/>
                  <a:pt x="911388" y="1624"/>
                  <a:pt x="912174" y="4765"/>
                </a:cubicBezTo>
                <a:lnTo>
                  <a:pt x="913698" y="14199"/>
                </a:lnTo>
                <a:lnTo>
                  <a:pt x="913698" y="930148"/>
                </a:lnTo>
                <a:lnTo>
                  <a:pt x="0" y="930148"/>
                </a:lnTo>
                <a:lnTo>
                  <a:pt x="159574" y="823312"/>
                </a:lnTo>
                <a:cubicBezTo>
                  <a:pt x="280354" y="736147"/>
                  <a:pt x="394916" y="640286"/>
                  <a:pt x="501632" y="535279"/>
                </a:cubicBezTo>
                <a:cubicBezTo>
                  <a:pt x="619036" y="419776"/>
                  <a:pt x="727508" y="293571"/>
                  <a:pt x="818568" y="156094"/>
                </a:cubicBezTo>
                <a:cubicBezTo>
                  <a:pt x="826422" y="144253"/>
                  <a:pt x="899560" y="0"/>
                  <a:pt x="9096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1F629-99B0-4E11-954F-8EE0C9A0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25" y="1724"/>
            <a:ext cx="11554036" cy="2046103"/>
            <a:chOff x="14243849" y="0"/>
            <a:chExt cx="11512996" cy="204610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64078C-4E4A-4FC1-9FF5-07AE52690BA4}"/>
                </a:ext>
              </a:extLst>
            </p:cNvPr>
            <p:cNvSpPr/>
            <p:nvPr userDrawn="1"/>
          </p:nvSpPr>
          <p:spPr>
            <a:xfrm>
              <a:off x="14243849" y="0"/>
              <a:ext cx="1656939" cy="640408"/>
            </a:xfrm>
            <a:custGeom>
              <a:avLst/>
              <a:gdLst>
                <a:gd name="connsiteX0" fmla="*/ 0 w 1656939"/>
                <a:gd name="connsiteY0" fmla="*/ 0 h 640408"/>
                <a:gd name="connsiteX1" fmla="*/ 1656939 w 1656939"/>
                <a:gd name="connsiteY1" fmla="*/ 0 h 640408"/>
                <a:gd name="connsiteX2" fmla="*/ 1515141 w 1656939"/>
                <a:gd name="connsiteY2" fmla="*/ 6484 h 640408"/>
                <a:gd name="connsiteX3" fmla="*/ 268115 w 1656939"/>
                <a:gd name="connsiteY3" fmla="*/ 423322 h 640408"/>
                <a:gd name="connsiteX4" fmla="*/ 3499 w 1656939"/>
                <a:gd name="connsiteY4" fmla="*/ 631475 h 640408"/>
                <a:gd name="connsiteX5" fmla="*/ 0 w 1656939"/>
                <a:gd name="connsiteY5" fmla="*/ 640408 h 640408"/>
                <a:gd name="connsiteX6" fmla="*/ 0 w 1656939"/>
                <a:gd name="connsiteY6" fmla="*/ 570268 h 640408"/>
                <a:gd name="connsiteX7" fmla="*/ 0 w 1656939"/>
                <a:gd name="connsiteY7" fmla="*/ 184986 h 640408"/>
                <a:gd name="connsiteX8" fmla="*/ 0 w 1656939"/>
                <a:gd name="connsiteY8" fmla="*/ 0 h 6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939" h="640408">
                  <a:moveTo>
                    <a:pt x="0" y="0"/>
                  </a:moveTo>
                  <a:lnTo>
                    <a:pt x="1656939" y="0"/>
                  </a:lnTo>
                  <a:lnTo>
                    <a:pt x="1515141" y="6484"/>
                  </a:lnTo>
                  <a:cubicBezTo>
                    <a:pt x="1070780" y="37853"/>
                    <a:pt x="639669" y="159293"/>
                    <a:pt x="268115" y="423322"/>
                  </a:cubicBezTo>
                  <a:cubicBezTo>
                    <a:pt x="227556" y="452135"/>
                    <a:pt x="47804" y="565016"/>
                    <a:pt x="3499" y="631475"/>
                  </a:cubicBezTo>
                  <a:lnTo>
                    <a:pt x="0" y="640408"/>
                  </a:lnTo>
                  <a:lnTo>
                    <a:pt x="0" y="570268"/>
                  </a:lnTo>
                  <a:cubicBezTo>
                    <a:pt x="0" y="465183"/>
                    <a:pt x="0" y="325083"/>
                    <a:pt x="0" y="1849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8CDCC6-C151-4985-8FD8-279FAAA15EEA}"/>
                </a:ext>
              </a:extLst>
            </p:cNvPr>
            <p:cNvSpPr/>
            <p:nvPr userDrawn="1"/>
          </p:nvSpPr>
          <p:spPr>
            <a:xfrm>
              <a:off x="16109334" y="0"/>
              <a:ext cx="9647511" cy="2046103"/>
            </a:xfrm>
            <a:custGeom>
              <a:avLst/>
              <a:gdLst>
                <a:gd name="connsiteX0" fmla="*/ 0 w 9647511"/>
                <a:gd name="connsiteY0" fmla="*/ 0 h 2046103"/>
                <a:gd name="connsiteX1" fmla="*/ 9647511 w 9647511"/>
                <a:gd name="connsiteY1" fmla="*/ 0 h 2046103"/>
                <a:gd name="connsiteX2" fmla="*/ 9594799 w 9647511"/>
                <a:gd name="connsiteY2" fmla="*/ 91306 h 2046103"/>
                <a:gd name="connsiteX3" fmla="*/ 9430079 w 9647511"/>
                <a:gd name="connsiteY3" fmla="*/ 338911 h 2046103"/>
                <a:gd name="connsiteX4" fmla="*/ 8099387 w 9647511"/>
                <a:gd name="connsiteY4" fmla="*/ 1580000 h 2046103"/>
                <a:gd name="connsiteX5" fmla="*/ 5725809 w 9647511"/>
                <a:gd name="connsiteY5" fmla="*/ 2002055 h 2046103"/>
                <a:gd name="connsiteX6" fmla="*/ 3925443 w 9647511"/>
                <a:gd name="connsiteY6" fmla="*/ 1385215 h 2046103"/>
                <a:gd name="connsiteX7" fmla="*/ 3336717 w 9647511"/>
                <a:gd name="connsiteY7" fmla="*/ 1049408 h 2046103"/>
                <a:gd name="connsiteX8" fmla="*/ 976185 w 9647511"/>
                <a:gd name="connsiteY8" fmla="*/ 130068 h 2046103"/>
                <a:gd name="connsiteX9" fmla="*/ 320347 w 9647511"/>
                <a:gd name="connsiteY9" fmla="*/ 20418 h 2046103"/>
                <a:gd name="connsiteX10" fmla="*/ 0 w 9647511"/>
                <a:gd name="connsiteY10" fmla="*/ 0 h 20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7511" h="2046103">
                  <a:moveTo>
                    <a:pt x="0" y="0"/>
                  </a:moveTo>
                  <a:lnTo>
                    <a:pt x="9647511" y="0"/>
                  </a:lnTo>
                  <a:lnTo>
                    <a:pt x="9594799" y="91306"/>
                  </a:lnTo>
                  <a:cubicBezTo>
                    <a:pt x="9542431" y="175519"/>
                    <a:pt x="9487387" y="258078"/>
                    <a:pt x="9430079" y="338911"/>
                  </a:cubicBezTo>
                  <a:cubicBezTo>
                    <a:pt x="9077111" y="836639"/>
                    <a:pt x="8629663" y="1274018"/>
                    <a:pt x="8099387" y="1580000"/>
                  </a:cubicBezTo>
                  <a:cubicBezTo>
                    <a:pt x="7379455" y="1995470"/>
                    <a:pt x="6544147" y="2124081"/>
                    <a:pt x="5725809" y="2002055"/>
                  </a:cubicBezTo>
                  <a:cubicBezTo>
                    <a:pt x="5106055" y="1909666"/>
                    <a:pt x="4465407" y="1707472"/>
                    <a:pt x="3925443" y="1385215"/>
                  </a:cubicBezTo>
                  <a:cubicBezTo>
                    <a:pt x="3731291" y="1269332"/>
                    <a:pt x="3536443" y="1155602"/>
                    <a:pt x="3336717" y="1049408"/>
                  </a:cubicBezTo>
                  <a:cubicBezTo>
                    <a:pt x="2591899" y="653252"/>
                    <a:pt x="1800981" y="317064"/>
                    <a:pt x="976185" y="130068"/>
                  </a:cubicBezTo>
                  <a:cubicBezTo>
                    <a:pt x="763907" y="81942"/>
                    <a:pt x="543365" y="43203"/>
                    <a:pt x="320347" y="204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9D4B55-8F08-49F6-B88D-E2F79139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hidden">
          <a:xfrm rot="10800000" flipV="1">
            <a:off x="-2326" y="5137560"/>
            <a:ext cx="7397424" cy="1730923"/>
            <a:chOff x="7189154" y="5703043"/>
            <a:chExt cx="5011877" cy="117272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929BB2-A3F1-448F-B606-B68C84151701}"/>
                </a:ext>
              </a:extLst>
            </p:cNvPr>
            <p:cNvSpPr/>
            <p:nvPr userDrawn="1"/>
          </p:nvSpPr>
          <p:spPr bwMode="hidden">
            <a:xfrm rot="10800000" flipH="1">
              <a:off x="7189154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E1CDEE-0FC5-4622-970D-F3071080EA25}"/>
                </a:ext>
              </a:extLst>
            </p:cNvPr>
            <p:cNvSpPr/>
            <p:nvPr userDrawn="1"/>
          </p:nvSpPr>
          <p:spPr bwMode="hidden">
            <a:xfrm rot="5400000">
              <a:off x="10434804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rgbClr val="5D4C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7DC24D-2FF7-4500-8465-B347DD08C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3387" y="1782231"/>
            <a:ext cx="10356549" cy="230662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FA7EB2-6D9E-4BCB-A5B4-963B9C0D97F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23387" y="4205237"/>
            <a:ext cx="10363200" cy="535339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6EDA5D6-B92D-4BC4-BC7E-16FABED6A5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387" y="4819627"/>
            <a:ext cx="4570729" cy="1346200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</a:defRPr>
            </a:lvl2pPr>
            <a:lvl3pPr marL="0" indent="0">
              <a:buFont typeface="Montserrat" panose="00000500000000000000" pitchFamily="2" charset="0"/>
              <a:buNone/>
              <a:defRPr sz="1000" b="0" i="1">
                <a:solidFill>
                  <a:schemeClr val="bg1"/>
                </a:solidFill>
              </a:defRPr>
            </a:lvl3pPr>
            <a:lvl4pPr marL="0" indent="0">
              <a:buFont typeface="Montserrat" panose="00000500000000000000" pitchFamily="2" charset="0"/>
              <a:buChar char="​"/>
              <a:defRPr sz="1000" b="0" i="1">
                <a:solidFill>
                  <a:schemeClr val="bg1"/>
                </a:solidFill>
              </a:defRPr>
            </a:lvl4pPr>
            <a:lvl5pPr marL="0" indent="0">
              <a:buFont typeface="Montserrat" panose="00000500000000000000" pitchFamily="2" charset="0"/>
              <a:buChar char="​"/>
              <a:defRPr sz="10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author information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4AAF6E-B346-42C2-9D6A-3C63CEBBEB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57360" y="5233294"/>
            <a:ext cx="1920240" cy="93014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53072296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B24BF7-A806-4143-B14C-F7122C6E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327" y="-2012"/>
            <a:ext cx="12194326" cy="3201488"/>
          </a:xfrm>
          <a:custGeom>
            <a:avLst/>
            <a:gdLst>
              <a:gd name="connsiteX0" fmla="*/ 1662846 w 12194326"/>
              <a:gd name="connsiteY0" fmla="*/ 0 h 3201488"/>
              <a:gd name="connsiteX1" fmla="*/ 1872135 w 12194326"/>
              <a:gd name="connsiteY1" fmla="*/ 0 h 3201488"/>
              <a:gd name="connsiteX2" fmla="*/ 1899280 w 12194326"/>
              <a:gd name="connsiteY2" fmla="*/ 1724 h 3201488"/>
              <a:gd name="connsiteX3" fmla="*/ 11553037 w 12194326"/>
              <a:gd name="connsiteY3" fmla="*/ 1724 h 3201488"/>
              <a:gd name="connsiteX4" fmla="*/ 11554036 w 12194326"/>
              <a:gd name="connsiteY4" fmla="*/ 0 h 3201488"/>
              <a:gd name="connsiteX5" fmla="*/ 12194326 w 12194326"/>
              <a:gd name="connsiteY5" fmla="*/ 0 h 3201488"/>
              <a:gd name="connsiteX6" fmla="*/ 12194238 w 12194326"/>
              <a:gd name="connsiteY6" fmla="*/ 37442 h 3201488"/>
              <a:gd name="connsiteX7" fmla="*/ 12188859 w 12194326"/>
              <a:gd name="connsiteY7" fmla="*/ 2302781 h 3201488"/>
              <a:gd name="connsiteX8" fmla="*/ 12188859 w 12194326"/>
              <a:gd name="connsiteY8" fmla="*/ 2303161 h 3201488"/>
              <a:gd name="connsiteX9" fmla="*/ 12056165 w 12194326"/>
              <a:gd name="connsiteY9" fmla="*/ 2425313 h 3201488"/>
              <a:gd name="connsiteX10" fmla="*/ 11647985 w 12194326"/>
              <a:gd name="connsiteY10" fmla="*/ 2705649 h 3201488"/>
              <a:gd name="connsiteX11" fmla="*/ 9976561 w 12194326"/>
              <a:gd name="connsiteY11" fmla="*/ 3189762 h 3201488"/>
              <a:gd name="connsiteX12" fmla="*/ 7117772 w 12194326"/>
              <a:gd name="connsiteY12" fmla="*/ 2653217 h 3201488"/>
              <a:gd name="connsiteX13" fmla="*/ 6172914 w 12194326"/>
              <a:gd name="connsiteY13" fmla="*/ 2210581 h 3201488"/>
              <a:gd name="connsiteX14" fmla="*/ 4977287 w 12194326"/>
              <a:gd name="connsiteY14" fmla="*/ 1467030 h 3201488"/>
              <a:gd name="connsiteX15" fmla="*/ 4070113 w 12194326"/>
              <a:gd name="connsiteY15" fmla="*/ 891794 h 3201488"/>
              <a:gd name="connsiteX16" fmla="*/ 1093884 w 12194326"/>
              <a:gd name="connsiteY16" fmla="*/ 281793 h 3201488"/>
              <a:gd name="connsiteX17" fmla="*/ 541190 w 12194326"/>
              <a:gd name="connsiteY17" fmla="*/ 450615 h 3201488"/>
              <a:gd name="connsiteX18" fmla="*/ 0 w 12194326"/>
              <a:gd name="connsiteY18" fmla="*/ 745452 h 3201488"/>
              <a:gd name="connsiteX19" fmla="*/ 0 w 12194326"/>
              <a:gd name="connsiteY19" fmla="*/ 641968 h 3201488"/>
              <a:gd name="connsiteX20" fmla="*/ 0 w 12194326"/>
              <a:gd name="connsiteY20" fmla="*/ 640408 h 3201488"/>
              <a:gd name="connsiteX21" fmla="*/ 1 w 12194326"/>
              <a:gd name="connsiteY21" fmla="*/ 640405 h 3201488"/>
              <a:gd name="connsiteX22" fmla="*/ 1 w 12194326"/>
              <a:gd name="connsiteY22" fmla="*/ 571992 h 3201488"/>
              <a:gd name="connsiteX23" fmla="*/ 1 w 12194326"/>
              <a:gd name="connsiteY23" fmla="*/ 186710 h 3201488"/>
              <a:gd name="connsiteX24" fmla="*/ 1 w 12194326"/>
              <a:gd name="connsiteY24" fmla="*/ 1724 h 3201488"/>
              <a:gd name="connsiteX25" fmla="*/ 1625009 w 12194326"/>
              <a:gd name="connsiteY25" fmla="*/ 1724 h 3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4326" h="3201488">
                <a:moveTo>
                  <a:pt x="1662846" y="0"/>
                </a:moveTo>
                <a:lnTo>
                  <a:pt x="1872135" y="0"/>
                </a:lnTo>
                <a:lnTo>
                  <a:pt x="1899280" y="1724"/>
                </a:lnTo>
                <a:lnTo>
                  <a:pt x="11553037" y="1724"/>
                </a:lnTo>
                <a:lnTo>
                  <a:pt x="11554036" y="0"/>
                </a:lnTo>
                <a:lnTo>
                  <a:pt x="12194326" y="0"/>
                </a:lnTo>
                <a:lnTo>
                  <a:pt x="12194238" y="37442"/>
                </a:lnTo>
                <a:cubicBezTo>
                  <a:pt x="12192479" y="781281"/>
                  <a:pt x="12188951" y="2272718"/>
                  <a:pt x="12188859" y="2302781"/>
                </a:cubicBezTo>
                <a:cubicBezTo>
                  <a:pt x="12188859" y="2302908"/>
                  <a:pt x="12188859" y="2303035"/>
                  <a:pt x="12188859" y="2303161"/>
                </a:cubicBezTo>
                <a:cubicBezTo>
                  <a:pt x="12187777" y="2333683"/>
                  <a:pt x="12076120" y="2408659"/>
                  <a:pt x="12056165" y="2425313"/>
                </a:cubicBezTo>
                <a:cubicBezTo>
                  <a:pt x="11929445" y="2531128"/>
                  <a:pt x="11791290" y="2623645"/>
                  <a:pt x="11647985" y="2705649"/>
                </a:cubicBezTo>
                <a:cubicBezTo>
                  <a:pt x="11139523" y="2996497"/>
                  <a:pt x="10559248" y="3149045"/>
                  <a:pt x="9976561" y="3189762"/>
                </a:cubicBezTo>
                <a:cubicBezTo>
                  <a:pt x="8997766" y="3258215"/>
                  <a:pt x="8018654" y="3020180"/>
                  <a:pt x="7117772" y="2653217"/>
                </a:cubicBezTo>
                <a:cubicBezTo>
                  <a:pt x="6795446" y="2522009"/>
                  <a:pt x="6480557" y="2372881"/>
                  <a:pt x="6172914" y="2210581"/>
                </a:cubicBezTo>
                <a:cubicBezTo>
                  <a:pt x="5746749" y="1985717"/>
                  <a:pt x="5363732" y="1753255"/>
                  <a:pt x="4977287" y="1467030"/>
                </a:cubicBezTo>
                <a:cubicBezTo>
                  <a:pt x="4689405" y="1253754"/>
                  <a:pt x="4385702" y="1061692"/>
                  <a:pt x="4070113" y="891794"/>
                </a:cubicBezTo>
                <a:cubicBezTo>
                  <a:pt x="3173553" y="409011"/>
                  <a:pt x="2117608" y="75673"/>
                  <a:pt x="1093884" y="281793"/>
                </a:cubicBezTo>
                <a:cubicBezTo>
                  <a:pt x="904696" y="319914"/>
                  <a:pt x="719257" y="376335"/>
                  <a:pt x="541190" y="450615"/>
                </a:cubicBezTo>
                <a:cubicBezTo>
                  <a:pt x="468299" y="481010"/>
                  <a:pt x="0" y="666296"/>
                  <a:pt x="0" y="745452"/>
                </a:cubicBezTo>
                <a:cubicBezTo>
                  <a:pt x="0" y="745428"/>
                  <a:pt x="0" y="706009"/>
                  <a:pt x="0" y="641968"/>
                </a:cubicBezTo>
                <a:lnTo>
                  <a:pt x="0" y="640408"/>
                </a:lnTo>
                <a:lnTo>
                  <a:pt x="1" y="640405"/>
                </a:lnTo>
                <a:lnTo>
                  <a:pt x="1" y="571992"/>
                </a:lnTo>
                <a:cubicBezTo>
                  <a:pt x="1" y="466907"/>
                  <a:pt x="1" y="326807"/>
                  <a:pt x="1" y="186710"/>
                </a:cubicBezTo>
                <a:lnTo>
                  <a:pt x="1" y="1724"/>
                </a:lnTo>
                <a:lnTo>
                  <a:pt x="1625009" y="17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5ACFCD-FA6B-4253-8BA9-6E0048459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25" y="1724"/>
            <a:ext cx="11554036" cy="2046103"/>
            <a:chOff x="14243849" y="0"/>
            <a:chExt cx="11512996" cy="204610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0B9844-2D9F-43F0-9393-6B38FE0D084E}"/>
                </a:ext>
              </a:extLst>
            </p:cNvPr>
            <p:cNvSpPr/>
            <p:nvPr userDrawn="1"/>
          </p:nvSpPr>
          <p:spPr>
            <a:xfrm>
              <a:off x="14243849" y="0"/>
              <a:ext cx="1656939" cy="640408"/>
            </a:xfrm>
            <a:custGeom>
              <a:avLst/>
              <a:gdLst>
                <a:gd name="connsiteX0" fmla="*/ 0 w 1656939"/>
                <a:gd name="connsiteY0" fmla="*/ 0 h 640408"/>
                <a:gd name="connsiteX1" fmla="*/ 1656939 w 1656939"/>
                <a:gd name="connsiteY1" fmla="*/ 0 h 640408"/>
                <a:gd name="connsiteX2" fmla="*/ 1515141 w 1656939"/>
                <a:gd name="connsiteY2" fmla="*/ 6484 h 640408"/>
                <a:gd name="connsiteX3" fmla="*/ 268115 w 1656939"/>
                <a:gd name="connsiteY3" fmla="*/ 423322 h 640408"/>
                <a:gd name="connsiteX4" fmla="*/ 3499 w 1656939"/>
                <a:gd name="connsiteY4" fmla="*/ 631475 h 640408"/>
                <a:gd name="connsiteX5" fmla="*/ 0 w 1656939"/>
                <a:gd name="connsiteY5" fmla="*/ 640408 h 640408"/>
                <a:gd name="connsiteX6" fmla="*/ 0 w 1656939"/>
                <a:gd name="connsiteY6" fmla="*/ 570268 h 640408"/>
                <a:gd name="connsiteX7" fmla="*/ 0 w 1656939"/>
                <a:gd name="connsiteY7" fmla="*/ 184986 h 640408"/>
                <a:gd name="connsiteX8" fmla="*/ 0 w 1656939"/>
                <a:gd name="connsiteY8" fmla="*/ 0 h 6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939" h="640408">
                  <a:moveTo>
                    <a:pt x="0" y="0"/>
                  </a:moveTo>
                  <a:lnTo>
                    <a:pt x="1656939" y="0"/>
                  </a:lnTo>
                  <a:lnTo>
                    <a:pt x="1515141" y="6484"/>
                  </a:lnTo>
                  <a:cubicBezTo>
                    <a:pt x="1070780" y="37853"/>
                    <a:pt x="639669" y="159293"/>
                    <a:pt x="268115" y="423322"/>
                  </a:cubicBezTo>
                  <a:cubicBezTo>
                    <a:pt x="227556" y="452135"/>
                    <a:pt x="47804" y="565016"/>
                    <a:pt x="3499" y="631475"/>
                  </a:cubicBezTo>
                  <a:lnTo>
                    <a:pt x="0" y="640408"/>
                  </a:lnTo>
                  <a:lnTo>
                    <a:pt x="0" y="570268"/>
                  </a:lnTo>
                  <a:cubicBezTo>
                    <a:pt x="0" y="465183"/>
                    <a:pt x="0" y="325083"/>
                    <a:pt x="0" y="1849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257426-DB92-4496-AB6C-5F1B3E9468DD}"/>
                </a:ext>
              </a:extLst>
            </p:cNvPr>
            <p:cNvSpPr/>
            <p:nvPr userDrawn="1"/>
          </p:nvSpPr>
          <p:spPr>
            <a:xfrm>
              <a:off x="16109334" y="0"/>
              <a:ext cx="9647511" cy="2046103"/>
            </a:xfrm>
            <a:custGeom>
              <a:avLst/>
              <a:gdLst>
                <a:gd name="connsiteX0" fmla="*/ 0 w 9647511"/>
                <a:gd name="connsiteY0" fmla="*/ 0 h 2046103"/>
                <a:gd name="connsiteX1" fmla="*/ 9647511 w 9647511"/>
                <a:gd name="connsiteY1" fmla="*/ 0 h 2046103"/>
                <a:gd name="connsiteX2" fmla="*/ 9594799 w 9647511"/>
                <a:gd name="connsiteY2" fmla="*/ 91306 h 2046103"/>
                <a:gd name="connsiteX3" fmla="*/ 9430079 w 9647511"/>
                <a:gd name="connsiteY3" fmla="*/ 338911 h 2046103"/>
                <a:gd name="connsiteX4" fmla="*/ 8099387 w 9647511"/>
                <a:gd name="connsiteY4" fmla="*/ 1580000 h 2046103"/>
                <a:gd name="connsiteX5" fmla="*/ 5725809 w 9647511"/>
                <a:gd name="connsiteY5" fmla="*/ 2002055 h 2046103"/>
                <a:gd name="connsiteX6" fmla="*/ 3925443 w 9647511"/>
                <a:gd name="connsiteY6" fmla="*/ 1385215 h 2046103"/>
                <a:gd name="connsiteX7" fmla="*/ 3336717 w 9647511"/>
                <a:gd name="connsiteY7" fmla="*/ 1049408 h 2046103"/>
                <a:gd name="connsiteX8" fmla="*/ 976185 w 9647511"/>
                <a:gd name="connsiteY8" fmla="*/ 130068 h 2046103"/>
                <a:gd name="connsiteX9" fmla="*/ 320347 w 9647511"/>
                <a:gd name="connsiteY9" fmla="*/ 20418 h 2046103"/>
                <a:gd name="connsiteX10" fmla="*/ 0 w 9647511"/>
                <a:gd name="connsiteY10" fmla="*/ 0 h 20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7511" h="2046103">
                  <a:moveTo>
                    <a:pt x="0" y="0"/>
                  </a:moveTo>
                  <a:lnTo>
                    <a:pt x="9647511" y="0"/>
                  </a:lnTo>
                  <a:lnTo>
                    <a:pt x="9594799" y="91306"/>
                  </a:lnTo>
                  <a:cubicBezTo>
                    <a:pt x="9542431" y="175519"/>
                    <a:pt x="9487387" y="258078"/>
                    <a:pt x="9430079" y="338911"/>
                  </a:cubicBezTo>
                  <a:cubicBezTo>
                    <a:pt x="9077111" y="836639"/>
                    <a:pt x="8629663" y="1274018"/>
                    <a:pt x="8099387" y="1580000"/>
                  </a:cubicBezTo>
                  <a:cubicBezTo>
                    <a:pt x="7379455" y="1995470"/>
                    <a:pt x="6544147" y="2124081"/>
                    <a:pt x="5725809" y="2002055"/>
                  </a:cubicBezTo>
                  <a:cubicBezTo>
                    <a:pt x="5106055" y="1909666"/>
                    <a:pt x="4465407" y="1707472"/>
                    <a:pt x="3925443" y="1385215"/>
                  </a:cubicBezTo>
                  <a:cubicBezTo>
                    <a:pt x="3731291" y="1269332"/>
                    <a:pt x="3536443" y="1155602"/>
                    <a:pt x="3336717" y="1049408"/>
                  </a:cubicBezTo>
                  <a:cubicBezTo>
                    <a:pt x="2591899" y="653252"/>
                    <a:pt x="1800981" y="317064"/>
                    <a:pt x="976185" y="130068"/>
                  </a:cubicBezTo>
                  <a:cubicBezTo>
                    <a:pt x="763907" y="81942"/>
                    <a:pt x="543365" y="43203"/>
                    <a:pt x="320347" y="204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0E0534-2B87-402B-8E6B-ED38B1F49C01}"/>
              </a:ext>
            </a:extLst>
          </p:cNvPr>
          <p:cNvSpPr txBox="1"/>
          <p:nvPr userDrawn="1"/>
        </p:nvSpPr>
        <p:spPr>
          <a:xfrm>
            <a:off x="2831645" y="2610506"/>
            <a:ext cx="6528711" cy="8184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6600" b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66D640-A2E4-41D1-8AA4-D7BB772CE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9390" y="3629353"/>
            <a:ext cx="4513221" cy="818494"/>
          </a:xfr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2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 algn="ctr">
              <a:spcAft>
                <a:spcPts val="3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contact information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39B285-F5F3-4F7C-BC49-7143FF39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5870" y="5927852"/>
            <a:ext cx="956130" cy="930148"/>
          </a:xfrm>
          <a:custGeom>
            <a:avLst/>
            <a:gdLst>
              <a:gd name="connsiteX0" fmla="*/ 909692 w 913698"/>
              <a:gd name="connsiteY0" fmla="*/ 0 h 930148"/>
              <a:gd name="connsiteX1" fmla="*/ 912174 w 913698"/>
              <a:gd name="connsiteY1" fmla="*/ 4765 h 930148"/>
              <a:gd name="connsiteX2" fmla="*/ 913698 w 913698"/>
              <a:gd name="connsiteY2" fmla="*/ 14199 h 930148"/>
              <a:gd name="connsiteX3" fmla="*/ 913698 w 913698"/>
              <a:gd name="connsiteY3" fmla="*/ 930148 h 930148"/>
              <a:gd name="connsiteX4" fmla="*/ 0 w 913698"/>
              <a:gd name="connsiteY4" fmla="*/ 930148 h 930148"/>
              <a:gd name="connsiteX5" fmla="*/ 159574 w 913698"/>
              <a:gd name="connsiteY5" fmla="*/ 823312 h 930148"/>
              <a:gd name="connsiteX6" fmla="*/ 501632 w 913698"/>
              <a:gd name="connsiteY6" fmla="*/ 535279 h 930148"/>
              <a:gd name="connsiteX7" fmla="*/ 818568 w 913698"/>
              <a:gd name="connsiteY7" fmla="*/ 156094 h 930148"/>
              <a:gd name="connsiteX8" fmla="*/ 909692 w 913698"/>
              <a:gd name="connsiteY8" fmla="*/ 0 h 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698" h="930148">
                <a:moveTo>
                  <a:pt x="909692" y="0"/>
                </a:moveTo>
                <a:cubicBezTo>
                  <a:pt x="910560" y="2"/>
                  <a:pt x="911388" y="1624"/>
                  <a:pt x="912174" y="4765"/>
                </a:cubicBezTo>
                <a:lnTo>
                  <a:pt x="913698" y="14199"/>
                </a:lnTo>
                <a:lnTo>
                  <a:pt x="913698" y="930148"/>
                </a:lnTo>
                <a:lnTo>
                  <a:pt x="0" y="930148"/>
                </a:lnTo>
                <a:lnTo>
                  <a:pt x="159574" y="823312"/>
                </a:lnTo>
                <a:cubicBezTo>
                  <a:pt x="280354" y="736147"/>
                  <a:pt x="394916" y="640286"/>
                  <a:pt x="501632" y="535279"/>
                </a:cubicBezTo>
                <a:cubicBezTo>
                  <a:pt x="619036" y="419776"/>
                  <a:pt x="727508" y="293571"/>
                  <a:pt x="818568" y="156094"/>
                </a:cubicBezTo>
                <a:cubicBezTo>
                  <a:pt x="826422" y="144253"/>
                  <a:pt x="899560" y="0"/>
                  <a:pt x="90969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>
              <a:spcAft>
                <a:spcPts val="900"/>
              </a:spcAft>
              <a:buFont typeface="Arial" panose="020B0604020202020204" pitchFamily="34" charset="0"/>
              <a:buChar char="​"/>
            </a:pPr>
            <a:endParaRPr 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3D8B0D-63D3-479D-AF89-FC25E38D1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-2326" y="5137560"/>
            <a:ext cx="7397424" cy="1730923"/>
            <a:chOff x="7189154" y="5703043"/>
            <a:chExt cx="5011877" cy="1172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0F6CE5-8876-4DF5-8519-EE0306E7468F}"/>
                </a:ext>
              </a:extLst>
            </p:cNvPr>
            <p:cNvSpPr/>
            <p:nvPr userDrawn="1"/>
          </p:nvSpPr>
          <p:spPr>
            <a:xfrm rot="10800000" flipH="1">
              <a:off x="7189154" y="5703043"/>
              <a:ext cx="5002845" cy="1172729"/>
            </a:xfrm>
            <a:custGeom>
              <a:avLst/>
              <a:gdLst>
                <a:gd name="connsiteX0" fmla="*/ 0 w 5002845"/>
                <a:gd name="connsiteY0" fmla="*/ 20203 h 1172729"/>
                <a:gd name="connsiteX1" fmla="*/ 9377 w 5002845"/>
                <a:gd name="connsiteY1" fmla="*/ 4178 h 1172729"/>
                <a:gd name="connsiteX2" fmla="*/ 14734 w 5002845"/>
                <a:gd name="connsiteY2" fmla="*/ 53 h 1172729"/>
                <a:gd name="connsiteX3" fmla="*/ 0 w 5002845"/>
                <a:gd name="connsiteY3" fmla="*/ 0 h 1172729"/>
                <a:gd name="connsiteX4" fmla="*/ 0 w 5002845"/>
                <a:gd name="connsiteY4" fmla="*/ 14286 h 1172729"/>
                <a:gd name="connsiteX5" fmla="*/ 0 w 5002845"/>
                <a:gd name="connsiteY5" fmla="*/ 20203 h 1172729"/>
                <a:gd name="connsiteX6" fmla="*/ 4446507 w 5002845"/>
                <a:gd name="connsiteY6" fmla="*/ 1172693 h 1172729"/>
                <a:gd name="connsiteX7" fmla="*/ 4616280 w 5002845"/>
                <a:gd name="connsiteY7" fmla="*/ 1167226 h 1172729"/>
                <a:gd name="connsiteX8" fmla="*/ 4817782 w 5002845"/>
                <a:gd name="connsiteY8" fmla="*/ 1142862 h 1172729"/>
                <a:gd name="connsiteX9" fmla="*/ 5002845 w 5002845"/>
                <a:gd name="connsiteY9" fmla="*/ 1100624 h 1172729"/>
                <a:gd name="connsiteX10" fmla="*/ 5002845 w 5002845"/>
                <a:gd name="connsiteY10" fmla="*/ 17770 h 1172729"/>
                <a:gd name="connsiteX11" fmla="*/ 1721151 w 5002845"/>
                <a:gd name="connsiteY11" fmla="*/ 6114 h 1172729"/>
                <a:gd name="connsiteX12" fmla="*/ 1724440 w 5002845"/>
                <a:gd name="connsiteY12" fmla="*/ 7563 h 1172729"/>
                <a:gd name="connsiteX13" fmla="*/ 1883292 w 5002845"/>
                <a:gd name="connsiteY13" fmla="*/ 88875 h 1172729"/>
                <a:gd name="connsiteX14" fmla="*/ 2303053 w 5002845"/>
                <a:gd name="connsiteY14" fmla="*/ 358812 h 1172729"/>
                <a:gd name="connsiteX15" fmla="*/ 2856285 w 5002845"/>
                <a:gd name="connsiteY15" fmla="*/ 707733 h 1172729"/>
                <a:gd name="connsiteX16" fmla="*/ 3293483 w 5002845"/>
                <a:gd name="connsiteY16" fmla="*/ 915446 h 1172729"/>
                <a:gd name="connsiteX17" fmla="*/ 4446507 w 5002845"/>
                <a:gd name="connsiteY17" fmla="*/ 1172693 h 11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845" h="1172729">
                  <a:moveTo>
                    <a:pt x="0" y="20203"/>
                  </a:moveTo>
                  <a:cubicBezTo>
                    <a:pt x="0" y="15560"/>
                    <a:pt x="3386" y="10138"/>
                    <a:pt x="9377" y="4178"/>
                  </a:cubicBezTo>
                  <a:lnTo>
                    <a:pt x="14734" y="53"/>
                  </a:lnTo>
                  <a:lnTo>
                    <a:pt x="0" y="0"/>
                  </a:lnTo>
                  <a:lnTo>
                    <a:pt x="0" y="14286"/>
                  </a:lnTo>
                  <a:cubicBezTo>
                    <a:pt x="0" y="18141"/>
                    <a:pt x="0" y="20199"/>
                    <a:pt x="0" y="20203"/>
                  </a:cubicBezTo>
                  <a:close/>
                  <a:moveTo>
                    <a:pt x="4446507" y="1172693"/>
                  </a:moveTo>
                  <a:cubicBezTo>
                    <a:pt x="4503053" y="1173010"/>
                    <a:pt x="4559667" y="1171242"/>
                    <a:pt x="4616280" y="1167226"/>
                  </a:cubicBezTo>
                  <a:cubicBezTo>
                    <a:pt x="4683684" y="1162449"/>
                    <a:pt x="4751019" y="1154393"/>
                    <a:pt x="4817782" y="1142862"/>
                  </a:cubicBezTo>
                  <a:lnTo>
                    <a:pt x="5002845" y="1100624"/>
                  </a:lnTo>
                  <a:lnTo>
                    <a:pt x="5002845" y="17770"/>
                  </a:lnTo>
                  <a:lnTo>
                    <a:pt x="1721151" y="6114"/>
                  </a:lnTo>
                  <a:lnTo>
                    <a:pt x="1724440" y="7563"/>
                  </a:lnTo>
                  <a:cubicBezTo>
                    <a:pt x="1778427" y="33333"/>
                    <a:pt x="1831436" y="60556"/>
                    <a:pt x="1883292" y="88875"/>
                  </a:cubicBezTo>
                  <a:cubicBezTo>
                    <a:pt x="2029319" y="168602"/>
                    <a:pt x="2169847" y="258730"/>
                    <a:pt x="2303053" y="358812"/>
                  </a:cubicBezTo>
                  <a:cubicBezTo>
                    <a:pt x="2481867" y="493127"/>
                    <a:pt x="2659092" y="602213"/>
                    <a:pt x="2856285" y="707733"/>
                  </a:cubicBezTo>
                  <a:cubicBezTo>
                    <a:pt x="2998635" y="783895"/>
                    <a:pt x="3144339" y="853875"/>
                    <a:pt x="3293483" y="915446"/>
                  </a:cubicBezTo>
                  <a:cubicBezTo>
                    <a:pt x="3658226" y="1066123"/>
                    <a:pt x="4050684" y="1170479"/>
                    <a:pt x="4446507" y="11726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D45CA-A1DF-4A66-9C59-C5481AC96074}"/>
                </a:ext>
              </a:extLst>
            </p:cNvPr>
            <p:cNvSpPr/>
            <p:nvPr userDrawn="1"/>
          </p:nvSpPr>
          <p:spPr>
            <a:xfrm rot="5400000">
              <a:off x="10434804" y="5102109"/>
              <a:ext cx="623113" cy="2909340"/>
            </a:xfrm>
            <a:custGeom>
              <a:avLst/>
              <a:gdLst>
                <a:gd name="connsiteX0" fmla="*/ 42 w 623113"/>
                <a:gd name="connsiteY0" fmla="*/ 1201248 h 2909340"/>
                <a:gd name="connsiteX1" fmla="*/ 218725 w 623113"/>
                <a:gd name="connsiteY1" fmla="*/ 384569 h 2909340"/>
                <a:gd name="connsiteX2" fmla="*/ 476181 w 623113"/>
                <a:gd name="connsiteY2" fmla="*/ 44732 h 2909340"/>
                <a:gd name="connsiteX3" fmla="*/ 523525 w 623113"/>
                <a:gd name="connsiteY3" fmla="*/ 0 h 2909340"/>
                <a:gd name="connsiteX4" fmla="*/ 612779 w 623113"/>
                <a:gd name="connsiteY4" fmla="*/ 0 h 2909340"/>
                <a:gd name="connsiteX5" fmla="*/ 623113 w 623113"/>
                <a:gd name="connsiteY5" fmla="*/ 2909340 h 2909340"/>
                <a:gd name="connsiteX6" fmla="*/ 601208 w 623113"/>
                <a:gd name="connsiteY6" fmla="*/ 2859496 h 2909340"/>
                <a:gd name="connsiteX7" fmla="*/ 467712 w 623113"/>
                <a:gd name="connsiteY7" fmla="*/ 2596172 h 2909340"/>
                <a:gd name="connsiteX8" fmla="*/ 310130 w 623113"/>
                <a:gd name="connsiteY8" fmla="*/ 2322791 h 2909340"/>
                <a:gd name="connsiteX9" fmla="*/ 20670 w 623113"/>
                <a:gd name="connsiteY9" fmla="*/ 1486769 h 2909340"/>
                <a:gd name="connsiteX10" fmla="*/ 42 w 623113"/>
                <a:gd name="connsiteY10" fmla="*/ 1201248 h 29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113" h="2909340">
                  <a:moveTo>
                    <a:pt x="42" y="1201248"/>
                  </a:moveTo>
                  <a:cubicBezTo>
                    <a:pt x="1998" y="916169"/>
                    <a:pt x="72501" y="635301"/>
                    <a:pt x="218725" y="384569"/>
                  </a:cubicBezTo>
                  <a:cubicBezTo>
                    <a:pt x="290518" y="261449"/>
                    <a:pt x="377726" y="147945"/>
                    <a:pt x="476181" y="44732"/>
                  </a:cubicBezTo>
                  <a:lnTo>
                    <a:pt x="523525" y="0"/>
                  </a:lnTo>
                  <a:lnTo>
                    <a:pt x="612779" y="0"/>
                  </a:lnTo>
                  <a:lnTo>
                    <a:pt x="623113" y="2909340"/>
                  </a:lnTo>
                  <a:lnTo>
                    <a:pt x="601208" y="2859496"/>
                  </a:lnTo>
                  <a:cubicBezTo>
                    <a:pt x="558904" y="2770443"/>
                    <a:pt x="514188" y="2682638"/>
                    <a:pt x="467712" y="2596172"/>
                  </a:cubicBezTo>
                  <a:cubicBezTo>
                    <a:pt x="417879" y="2503427"/>
                    <a:pt x="364510" y="2412947"/>
                    <a:pt x="310130" y="2322791"/>
                  </a:cubicBezTo>
                  <a:cubicBezTo>
                    <a:pt x="158907" y="2072052"/>
                    <a:pt x="64025" y="1774559"/>
                    <a:pt x="20670" y="1486769"/>
                  </a:cubicBezTo>
                  <a:cubicBezTo>
                    <a:pt x="6355" y="1391767"/>
                    <a:pt x="-610" y="1296274"/>
                    <a:pt x="42" y="12012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>
                <a:spcAft>
                  <a:spcPts val="900"/>
                </a:spcAft>
                <a:buFont typeface="Arial" panose="020B0604020202020204" pitchFamily="34" charset="0"/>
                <a:buChar char="​"/>
              </a:pP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8391792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C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99F316B-E10C-FEE0-85BB-225074EC47DE}"/>
              </a:ext>
            </a:extLst>
          </p:cNvPr>
          <p:cNvSpPr/>
          <p:nvPr userDrawn="1"/>
        </p:nvSpPr>
        <p:spPr>
          <a:xfrm>
            <a:off x="6864864" y="0"/>
            <a:ext cx="5320272" cy="5320272"/>
          </a:xfrm>
          <a:prstGeom prst="rect">
            <a:avLst/>
          </a:prstGeom>
          <a:solidFill>
            <a:schemeClr val="accent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72BF535-1B56-67A2-A3CD-DC60AF006DD4}"/>
              </a:ext>
            </a:extLst>
          </p:cNvPr>
          <p:cNvSpPr/>
          <p:nvPr userDrawn="1"/>
        </p:nvSpPr>
        <p:spPr>
          <a:xfrm>
            <a:off x="0" y="0"/>
            <a:ext cx="6864864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6898219" y="5352244"/>
            <a:ext cx="1478139" cy="1478139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830999-A4D7-4C15-7339-3D3D38B0B48D}"/>
              </a:ext>
            </a:extLst>
          </p:cNvPr>
          <p:cNvSpPr/>
          <p:nvPr userDrawn="1"/>
        </p:nvSpPr>
        <p:spPr>
          <a:xfrm>
            <a:off x="8409712" y="5320273"/>
            <a:ext cx="3775424" cy="1537729"/>
          </a:xfrm>
          <a:prstGeom prst="rect">
            <a:avLst/>
          </a:prstGeom>
          <a:solidFill>
            <a:schemeClr val="accent4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3770814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mero diapositiva">
            <a:extLst>
              <a:ext uri="{FF2B5EF4-FFF2-40B4-BE49-F238E27FC236}">
                <a16:creationId xmlns:a16="http://schemas.microsoft.com/office/drawing/2014/main" id="{E5399D08-D462-1546-BB75-C3ECF518C62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50227" y="6433910"/>
            <a:ext cx="167641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5910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767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79E598-2DB6-4C4E-C98D-DF5C49617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A28C25-DFEA-DC18-0939-EF8F38F70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932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CD19D-9AE4-5946-4CA7-BEBA6C19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8B931120-EB90-AE6E-CA0C-7C8F96BCE3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34968E-9272-6415-0EDB-F576A53393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4679F2-8F9C-6230-F7A1-FB4279A1A4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6964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11038416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7CDBB41-5FB6-7A77-4EE3-749D66F27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EB09889-BFD3-FA94-529C-DF9D2AF3E7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2F19630-C95D-978A-81D7-7E5FD2D733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28852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7575549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2EB4C7A5-B883-B5B7-DF9C-0BD29AE4B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379" y="1709236"/>
            <a:ext cx="2752888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0E49AD6-B56E-7135-1352-83AA24212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EFC20F80-D1D7-FCE7-D967-6AA5EB4688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5CDC88DB-9EBE-EBFD-BAA3-209EDBB638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43303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FDA2A57-941C-A63F-DF6F-79900CDE5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F53045DD-F730-4E00-C519-2C3CBF8A02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45BFADE3-AB86-3985-AC6E-74E0BE25FE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8F51941A-AE76-F7B2-CDD1-1F07845DE8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8F8B00BF-AFC9-53E3-0D33-2E667CB6DB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24B0705F-DE87-6F47-B3D8-BB40E46AD6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7196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5" y="1705827"/>
            <a:ext cx="4531012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8B93D32-3CDA-FFB7-B2B5-79E5B351B3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1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54D2648-DA41-9159-2492-0CF8CDB137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1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A7295F80-5460-4D9B-1D92-38BC8039C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F64497-A832-5AA5-0F07-4951B6F50BE8}"/>
              </a:ext>
            </a:extLst>
          </p:cNvPr>
          <p:cNvSpPr/>
          <p:nvPr userDrawn="1"/>
        </p:nvSpPr>
        <p:spPr>
          <a:xfrm>
            <a:off x="5803589" y="3645141"/>
            <a:ext cx="1342425" cy="1342425"/>
          </a:xfrm>
          <a:prstGeom prst="rect">
            <a:avLst/>
          </a:prstGeom>
          <a:noFill/>
          <a:ln w="5080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53A425E7-F759-8A51-F0D3-B58993788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25">
            <a:extLst>
              <a:ext uri="{FF2B5EF4-FFF2-40B4-BE49-F238E27FC236}">
                <a16:creationId xmlns:a16="http://schemas.microsoft.com/office/drawing/2014/main" id="{2E59FB13-46E5-53F9-3EC9-C1473B1FDC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85C918C0-168E-5F0F-1095-102CBE5659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390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5" y="1705827"/>
            <a:ext cx="4532044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44784730-8E6A-3958-A2EF-BBF3FA239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8ABC9-D317-8AED-45A4-A25F83765F46}"/>
              </a:ext>
            </a:extLst>
          </p:cNvPr>
          <p:cNvSpPr/>
          <p:nvPr userDrawn="1"/>
        </p:nvSpPr>
        <p:spPr>
          <a:xfrm>
            <a:off x="5804621" y="3639432"/>
            <a:ext cx="1342425" cy="1342425"/>
          </a:xfrm>
          <a:prstGeom prst="rect">
            <a:avLst/>
          </a:prstGeom>
          <a:noFill/>
          <a:ln w="508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C3E71805-10E2-5191-33C4-52AA8EC06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25">
            <a:extLst>
              <a:ext uri="{FF2B5EF4-FFF2-40B4-BE49-F238E27FC236}">
                <a16:creationId xmlns:a16="http://schemas.microsoft.com/office/drawing/2014/main" id="{B2D4AE83-A967-BD1E-AF67-1BF5BDAFF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4701027A-824B-B630-B493-43E27E5A55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8AF6EF22-513A-D013-0F5B-99052D177C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77280497-4E12-FB42-74E9-CCB6C0A966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126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2" y="599390"/>
            <a:ext cx="4280635" cy="574028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4" y="1709235"/>
            <a:ext cx="3825853" cy="342643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5185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14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163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2DC32067-1B0F-E220-B3B1-02D863539A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A2E04-B4F2-34F5-1358-7271D933A2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A5ADF3-3465-6171-72D8-6BC8502D0BD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973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98" y="600399"/>
            <a:ext cx="5059869" cy="695612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6398" y="1709235"/>
            <a:ext cx="5050181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355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4E842260-F14F-960C-044A-1404B3AFAF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398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32223173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Cover C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99F316B-E10C-FEE0-85BB-225074EC47DE}"/>
              </a:ext>
            </a:extLst>
          </p:cNvPr>
          <p:cNvSpPr/>
          <p:nvPr userDrawn="1"/>
        </p:nvSpPr>
        <p:spPr>
          <a:xfrm>
            <a:off x="6864864" y="0"/>
            <a:ext cx="5320272" cy="5320272"/>
          </a:xfrm>
          <a:prstGeom prst="rect">
            <a:avLst/>
          </a:prstGeom>
          <a:solidFill>
            <a:schemeClr val="accent4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72BF535-1B56-67A2-A3CD-DC60AF006DD4}"/>
              </a:ext>
            </a:extLst>
          </p:cNvPr>
          <p:cNvSpPr/>
          <p:nvPr userDrawn="1"/>
        </p:nvSpPr>
        <p:spPr>
          <a:xfrm>
            <a:off x="0" y="0"/>
            <a:ext cx="6864864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6898219" y="5352244"/>
            <a:ext cx="1478139" cy="1478139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830999-A4D7-4C15-7339-3D3D38B0B48D}"/>
              </a:ext>
            </a:extLst>
          </p:cNvPr>
          <p:cNvSpPr/>
          <p:nvPr userDrawn="1"/>
        </p:nvSpPr>
        <p:spPr>
          <a:xfrm>
            <a:off x="8409712" y="5320273"/>
            <a:ext cx="3775424" cy="1537729"/>
          </a:xfrm>
          <a:prstGeom prst="rect">
            <a:avLst/>
          </a:prstGeom>
          <a:solidFill>
            <a:schemeClr val="accent5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1289700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3B641FA-52F4-0E29-A9D0-3CD50508ED26}"/>
              </a:ext>
            </a:extLst>
          </p:cNvPr>
          <p:cNvSpPr/>
          <p:nvPr userDrawn="1"/>
        </p:nvSpPr>
        <p:spPr>
          <a:xfrm>
            <a:off x="3299223" y="27535"/>
            <a:ext cx="1734544" cy="1734544"/>
          </a:xfrm>
          <a:prstGeom prst="rect">
            <a:avLst/>
          </a:prstGeom>
          <a:noFill/>
          <a:ln w="47625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8409" y="0"/>
            <a:ext cx="2442929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0B30DCF-77F5-2D2F-17E2-B7071ECD80A3}"/>
              </a:ext>
            </a:extLst>
          </p:cNvPr>
          <p:cNvSpPr/>
          <p:nvPr userDrawn="1"/>
        </p:nvSpPr>
        <p:spPr>
          <a:xfrm>
            <a:off x="1" y="1794165"/>
            <a:ext cx="5063836" cy="5063836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99383"/>
            <a:ext cx="4239767" cy="67619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4" y="2022475"/>
            <a:ext cx="3825853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1433" y="0"/>
            <a:ext cx="2374900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16333" y="0"/>
            <a:ext cx="2374900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FEED76A2-636B-9094-07C4-7F52C166A2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2349B-BD57-45F4-3350-1F1B34A5C2F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CBC5878-A701-CA28-C51F-173535CA06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2494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3354918"/>
            <a:ext cx="4068544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2C62A915-D657-8DCF-E009-72DB653CA6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D2E6B77-9A19-9D12-F073-E01166B55A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86731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11040533" cy="1980735"/>
          </a:xfrm>
        </p:spPr>
        <p:txBody>
          <a:bodyPr numCol="1"/>
          <a:lstStyle>
            <a:lvl1pPr marL="228594" indent="-228594">
              <a:buClr>
                <a:schemeClr val="accent4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863A3119-3D6C-A249-E04D-74180A4F0D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812833419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3354918"/>
            <a:ext cx="7561355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E58961-D082-8735-B2E1-0F4D75F5C0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83897D4-6B3F-1654-C4ED-5ECE0E198A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309929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12192000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500F50C-6D6A-B069-7AC0-EA797B3AF9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8467" y="1718786"/>
            <a:ext cx="5257800" cy="1980735"/>
          </a:xfrm>
        </p:spPr>
        <p:txBody>
          <a:bodyPr>
            <a:normAutofit/>
          </a:bodyPr>
          <a:lstStyle>
            <a:lvl1pPr>
              <a:defRPr sz="2667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2391A38-394B-EC49-1BFC-FB7642BAB6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5733" y="1709235"/>
            <a:ext cx="5257800" cy="1980735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3D0B1E-6BDC-9D24-AF3D-7D66BB219A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3B7614-1053-C928-041D-DF1483DA539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6962F31-43AA-ADEC-6E0E-1D6954A9BD1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69924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9E79A5D9-FC0B-A3DC-AF10-558AB2FC998D}"/>
              </a:ext>
            </a:extLst>
          </p:cNvPr>
          <p:cNvGrpSpPr/>
          <p:nvPr userDrawn="1"/>
        </p:nvGrpSpPr>
        <p:grpSpPr>
          <a:xfrm>
            <a:off x="396235" y="301460"/>
            <a:ext cx="1294563" cy="1027363"/>
            <a:chOff x="297176" y="226095"/>
            <a:chExt cx="907591" cy="720263"/>
          </a:xfrm>
        </p:grpSpPr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A8F14CAC-818C-73D3-0E5D-D00621A9AFF2}"/>
                </a:ext>
              </a:extLst>
            </p:cNvPr>
            <p:cNvSpPr/>
            <p:nvPr/>
          </p:nvSpPr>
          <p:spPr>
            <a:xfrm rot="10800000">
              <a:off x="297176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5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01EAEE4-FF11-DDAF-F618-0A06F57D9373}"/>
                </a:ext>
              </a:extLst>
            </p:cNvPr>
            <p:cNvSpPr/>
            <p:nvPr/>
          </p:nvSpPr>
          <p:spPr>
            <a:xfrm rot="10800000">
              <a:off x="841731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5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709235"/>
            <a:ext cx="7577667" cy="3819944"/>
          </a:xfrm>
        </p:spPr>
        <p:txBody>
          <a:bodyPr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57F0A5-5DEB-930A-4881-D4BA9085CA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D522D5-3771-9A5B-8E6C-22E9B53785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2519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A15438FC-7B6A-90B3-1274-ACFFBD35B87A}"/>
              </a:ext>
            </a:extLst>
          </p:cNvPr>
          <p:cNvGrpSpPr/>
          <p:nvPr userDrawn="1"/>
        </p:nvGrpSpPr>
        <p:grpSpPr>
          <a:xfrm rot="10800000">
            <a:off x="366752" y="288383"/>
            <a:ext cx="2522955" cy="2196909"/>
            <a:chOff x="134728" y="116834"/>
            <a:chExt cx="1892216" cy="1647682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2FD5F16A-BA67-DCE7-F6E2-4A5C31C24C0A}"/>
                </a:ext>
              </a:extLst>
            </p:cNvPr>
            <p:cNvSpPr/>
            <p:nvPr/>
          </p:nvSpPr>
          <p:spPr>
            <a:xfrm>
              <a:off x="1196460" y="116835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3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solidFill>
              <a:schemeClr val="accent3"/>
            </a:solidFill>
            <a:ln w="4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39F95C73-7B1A-FA3B-9912-8E9028B39C21}"/>
                </a:ext>
              </a:extLst>
            </p:cNvPr>
            <p:cNvSpPr/>
            <p:nvPr/>
          </p:nvSpPr>
          <p:spPr>
            <a:xfrm>
              <a:off x="134728" y="116834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2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709234"/>
            <a:ext cx="7577667" cy="3839633"/>
          </a:xfrm>
        </p:spPr>
        <p:txBody>
          <a:bodyPr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39E7DF-AF8E-2651-1442-27E47EABF2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0392A0D-E1C2-9158-7BFC-C4A75DFD2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6703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6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92F4096B-ADFA-052C-FBB8-C5545F682C02}"/>
              </a:ext>
            </a:extLst>
          </p:cNvPr>
          <p:cNvSpPr/>
          <p:nvPr userDrawn="1"/>
        </p:nvSpPr>
        <p:spPr>
          <a:xfrm>
            <a:off x="9772608" y="2057925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4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solidFill>
            <a:schemeClr val="accent4"/>
          </a:solidFill>
          <a:ln w="90686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D13E7F50-B2FB-D2B4-3278-46FF4935278A}"/>
              </a:ext>
            </a:extLst>
          </p:cNvPr>
          <p:cNvSpPr/>
          <p:nvPr userDrawn="1"/>
        </p:nvSpPr>
        <p:spPr>
          <a:xfrm>
            <a:off x="6909015" y="2035619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3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583169" y="5074790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69" y="5062982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168" y="354075"/>
            <a:ext cx="9103525" cy="4522725"/>
          </a:xfrm>
        </p:spPr>
        <p:txBody>
          <a:bodyPr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337F3-ADC4-88CA-CA14-9A053B7E73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731BF7-55CE-FB37-2DBA-FA585C6B78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8935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21D5AA2C-38CE-4DBC-1E7E-87DBEDA07599}"/>
              </a:ext>
            </a:extLst>
          </p:cNvPr>
          <p:cNvSpPr/>
          <p:nvPr userDrawn="1"/>
        </p:nvSpPr>
        <p:spPr>
          <a:xfrm>
            <a:off x="3475592" y="0"/>
            <a:ext cx="8716409" cy="6858000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Segnaposto immagine 25">
            <a:extLst>
              <a:ext uri="{FF2B5EF4-FFF2-40B4-BE49-F238E27FC236}">
                <a16:creationId xmlns:a16="http://schemas.microsoft.com/office/drawing/2014/main" id="{6FDBE58F-9B73-AB96-9DAA-21E457CAD2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6161" y="2825203"/>
            <a:ext cx="2890236" cy="289023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A7AF549-DE10-A8F7-AF06-0632E7415876}"/>
              </a:ext>
            </a:extLst>
          </p:cNvPr>
          <p:cNvSpPr/>
          <p:nvPr userDrawn="1"/>
        </p:nvSpPr>
        <p:spPr>
          <a:xfrm>
            <a:off x="1" y="1"/>
            <a:ext cx="3475591" cy="3475591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702F55-8454-21F5-8C3C-58F84482F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27" y="2761676"/>
            <a:ext cx="4114800" cy="1334649"/>
          </a:xfrm>
        </p:spPr>
        <p:txBody>
          <a:bodyPr/>
          <a:lstStyle>
            <a:lvl1pPr>
              <a:lnSpc>
                <a:spcPts val="4080"/>
              </a:lnSpc>
              <a:defRPr sz="53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NAME SURNAME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5FC76A8-D89A-D52A-76CF-3321922FA8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827" y="4288590"/>
            <a:ext cx="4114800" cy="1426849"/>
          </a:xfrm>
        </p:spPr>
        <p:txBody>
          <a:bodyPr>
            <a:noAutofit/>
          </a:bodyPr>
          <a:lstStyle>
            <a:lvl1pPr>
              <a:defRPr sz="32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803B694-1F00-F940-7D04-AA994297667D}"/>
              </a:ext>
            </a:extLst>
          </p:cNvPr>
          <p:cNvSpPr/>
          <p:nvPr userDrawn="1"/>
        </p:nvSpPr>
        <p:spPr>
          <a:xfrm>
            <a:off x="1703299" y="4542972"/>
            <a:ext cx="1149120" cy="1149120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AAC8460-13D5-3844-D910-15FD0734CE85}"/>
              </a:ext>
            </a:extLst>
          </p:cNvPr>
          <p:cNvSpPr txBox="1"/>
          <p:nvPr userDrawn="1"/>
        </p:nvSpPr>
        <p:spPr>
          <a:xfrm>
            <a:off x="6365827" y="1454467"/>
            <a:ext cx="4114800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l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0" i="0" u="none" strike="noStrike" cap="none" spc="0" normalizeH="0" baseline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SPEAKER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ABFBA21-3984-A2B5-3C50-E6164779D3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30BBA60-185A-91D0-58D3-12615111D7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97ECC002-A7AB-0BB8-709D-2D9732494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1167" y="1007499"/>
            <a:ext cx="2890236" cy="289023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25">
            <a:extLst>
              <a:ext uri="{FF2B5EF4-FFF2-40B4-BE49-F238E27FC236}">
                <a16:creationId xmlns:a16="http://schemas.microsoft.com/office/drawing/2014/main" id="{91B84E05-6B8A-F893-69E7-A9B6B2097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5355" y="1622141"/>
            <a:ext cx="2890236" cy="289023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6311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9803B694-1F00-F940-7D04-AA994297667D}"/>
              </a:ext>
            </a:extLst>
          </p:cNvPr>
          <p:cNvSpPr/>
          <p:nvPr userDrawn="1"/>
        </p:nvSpPr>
        <p:spPr>
          <a:xfrm>
            <a:off x="1774413" y="3980984"/>
            <a:ext cx="1149120" cy="1149120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1D5AA2C-38CE-4DBC-1E7E-87DBEDA07599}"/>
              </a:ext>
            </a:extLst>
          </p:cNvPr>
          <p:cNvSpPr/>
          <p:nvPr userDrawn="1"/>
        </p:nvSpPr>
        <p:spPr>
          <a:xfrm>
            <a:off x="3475592" y="0"/>
            <a:ext cx="8716409" cy="6858000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A7AF549-DE10-A8F7-AF06-0632E7415876}"/>
              </a:ext>
            </a:extLst>
          </p:cNvPr>
          <p:cNvSpPr/>
          <p:nvPr userDrawn="1"/>
        </p:nvSpPr>
        <p:spPr>
          <a:xfrm>
            <a:off x="1" y="1"/>
            <a:ext cx="3475591" cy="3475591"/>
          </a:xfrm>
          <a:prstGeom prst="rect">
            <a:avLst/>
          </a:prstGeom>
          <a:solidFill>
            <a:schemeClr val="accent5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702F55-8454-21F5-8C3C-58F84482F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27" y="4340292"/>
            <a:ext cx="4114800" cy="1010341"/>
          </a:xfrm>
        </p:spPr>
        <p:txBody>
          <a:bodyPr anchor="b"/>
          <a:lstStyle>
            <a:lvl1pPr>
              <a:lnSpc>
                <a:spcPts val="40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NAME SURNAME</a:t>
            </a:r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97ECC002-A7AB-0BB8-709D-2D9732494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0737" y="1059631"/>
            <a:ext cx="2890236" cy="289023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25">
            <a:extLst>
              <a:ext uri="{FF2B5EF4-FFF2-40B4-BE49-F238E27FC236}">
                <a16:creationId xmlns:a16="http://schemas.microsoft.com/office/drawing/2014/main" id="{91B84E05-6B8A-F893-69E7-A9B6B2097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9026" y="3090103"/>
            <a:ext cx="2890236" cy="289023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5FC76A8-D89A-D52A-76CF-3321922FA8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826" y="5313872"/>
            <a:ext cx="4519196" cy="666467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AAC8460-13D5-3844-D910-15FD0734CE85}"/>
              </a:ext>
            </a:extLst>
          </p:cNvPr>
          <p:cNvSpPr txBox="1"/>
          <p:nvPr userDrawn="1"/>
        </p:nvSpPr>
        <p:spPr>
          <a:xfrm>
            <a:off x="855888" y="515945"/>
            <a:ext cx="4114800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l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0" i="0" u="none" strike="noStrike" cap="none" spc="0" normalizeH="0" baseline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SPEAKERS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ABFBA21-3984-A2B5-3C50-E6164779D3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30BBA60-185A-91D0-58D3-12615111D7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A3D9C633-9273-A723-621B-05065E5548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6995" y="2254369"/>
            <a:ext cx="4519196" cy="666467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84593475-B440-44D0-B9A6-0429B6FAAF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6183" y="1273313"/>
            <a:ext cx="4114799" cy="1018116"/>
          </a:xfrm>
        </p:spPr>
        <p:txBody>
          <a:bodyPr anchor="b">
            <a:noAutofit/>
          </a:bodyPr>
          <a:lstStyle>
            <a:lvl1pPr>
              <a:lnSpc>
                <a:spcPts val="4080"/>
              </a:lnSpc>
              <a:defRPr lang="it-IT" sz="4267" b="1" i="0" u="none" strike="noStrike" cap="none" spc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NAME</a:t>
            </a:r>
            <a:br>
              <a:rPr lang="it-IT"/>
            </a:br>
            <a:r>
              <a:rPr lang="it-IT"/>
              <a:t>SURANAME</a:t>
            </a:r>
          </a:p>
        </p:txBody>
      </p:sp>
    </p:spTree>
    <p:extLst>
      <p:ext uri="{BB962C8B-B14F-4D97-AF65-F5344CB8AC3E}">
        <p14:creationId xmlns:p14="http://schemas.microsoft.com/office/powerpoint/2010/main" val="21697834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9803B694-1F00-F940-7D04-AA994297667D}"/>
              </a:ext>
            </a:extLst>
          </p:cNvPr>
          <p:cNvSpPr/>
          <p:nvPr userDrawn="1"/>
        </p:nvSpPr>
        <p:spPr>
          <a:xfrm>
            <a:off x="2292709" y="4585419"/>
            <a:ext cx="1149120" cy="1149120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1D5AA2C-38CE-4DBC-1E7E-87DBEDA07599}"/>
              </a:ext>
            </a:extLst>
          </p:cNvPr>
          <p:cNvSpPr/>
          <p:nvPr userDrawn="1"/>
        </p:nvSpPr>
        <p:spPr>
          <a:xfrm>
            <a:off x="3475592" y="0"/>
            <a:ext cx="8716409" cy="6858000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A7AF549-DE10-A8F7-AF06-0632E7415876}"/>
              </a:ext>
            </a:extLst>
          </p:cNvPr>
          <p:cNvSpPr/>
          <p:nvPr userDrawn="1"/>
        </p:nvSpPr>
        <p:spPr>
          <a:xfrm>
            <a:off x="0" y="0"/>
            <a:ext cx="4554747" cy="4554747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ABFBA21-3984-A2B5-3C50-E6164779D3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30BBA60-185A-91D0-58D3-12615111D7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A3D9C633-9273-A723-621B-05065E5548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9243" y="4815855"/>
            <a:ext cx="4114800" cy="643707"/>
          </a:xfrm>
        </p:spPr>
        <p:txBody>
          <a:bodyPr anchor="t">
            <a:noAutofit/>
          </a:bodyPr>
          <a:lstStyle>
            <a:lvl1pPr>
              <a:defRPr sz="4267"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84593475-B440-44D0-B9A6-0429B6FAAF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18430" y="3053193"/>
            <a:ext cx="5276740" cy="1776241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lang="it-IT" sz="6400" b="1" i="0" u="none" strike="noStrike" cap="none" spc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NAME</a:t>
            </a:r>
            <a:br>
              <a:rPr lang="it-IT"/>
            </a:br>
            <a:r>
              <a:rPr lang="it-IT"/>
              <a:t>SURANAME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D1F043A4-98A9-B338-9856-1A1EF869E7BE}"/>
              </a:ext>
            </a:extLst>
          </p:cNvPr>
          <p:cNvSpPr/>
          <p:nvPr userDrawn="1"/>
        </p:nvSpPr>
        <p:spPr>
          <a:xfrm>
            <a:off x="4387927" y="3359990"/>
            <a:ext cx="667109" cy="667109"/>
          </a:xfrm>
          <a:custGeom>
            <a:avLst/>
            <a:gdLst>
              <a:gd name="connsiteX0" fmla="*/ 0 w 500332"/>
              <a:gd name="connsiteY0" fmla="*/ 0 h 500332"/>
              <a:gd name="connsiteX1" fmla="*/ 500332 w 500332"/>
              <a:gd name="connsiteY1" fmla="*/ 500332 h 500332"/>
              <a:gd name="connsiteX2" fmla="*/ 51759 w 500332"/>
              <a:gd name="connsiteY2" fmla="*/ 500332 h 500332"/>
              <a:gd name="connsiteX3" fmla="*/ 0 w 500332"/>
              <a:gd name="connsiteY3" fmla="*/ 0 h 5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32" h="500332">
                <a:moveTo>
                  <a:pt x="0" y="0"/>
                </a:moveTo>
                <a:lnTo>
                  <a:pt x="500332" y="500332"/>
                </a:lnTo>
                <a:lnTo>
                  <a:pt x="51759" y="500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127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F28EABB-16F4-5F5B-E560-3A682329E3C5}"/>
              </a:ext>
            </a:extLst>
          </p:cNvPr>
          <p:cNvSpPr/>
          <p:nvPr userDrawn="1"/>
        </p:nvSpPr>
        <p:spPr>
          <a:xfrm>
            <a:off x="4554747" y="0"/>
            <a:ext cx="1870973" cy="1870973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66951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796CABC-BB77-16B2-7B37-44A726779A7B}"/>
              </a:ext>
            </a:extLst>
          </p:cNvPr>
          <p:cNvSpPr/>
          <p:nvPr userDrawn="1"/>
        </p:nvSpPr>
        <p:spPr>
          <a:xfrm>
            <a:off x="0" y="1"/>
            <a:ext cx="12192000" cy="2036233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A9FF1688-4578-8B39-BF51-72B1899E40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7851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093661-F6E1-FA71-6DE7-58E19CA20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87" y="1222214"/>
            <a:ext cx="5257800" cy="670925"/>
          </a:xfrm>
        </p:spPr>
        <p:txBody>
          <a:bodyPr/>
          <a:lstStyle>
            <a:lvl1pPr>
              <a:defRPr sz="53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Agenda.</a:t>
            </a:r>
          </a:p>
        </p:txBody>
      </p:sp>
      <p:sp>
        <p:nvSpPr>
          <p:cNvPr id="10" name="Segnaposto testo 20">
            <a:extLst>
              <a:ext uri="{FF2B5EF4-FFF2-40B4-BE49-F238E27FC236}">
                <a16:creationId xmlns:a16="http://schemas.microsoft.com/office/drawing/2014/main" id="{73AC5241-2A2C-38E4-1A18-A79440BC3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92437" y="295622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1" name="Segnaposto testo 20">
            <a:extLst>
              <a:ext uri="{FF2B5EF4-FFF2-40B4-BE49-F238E27FC236}">
                <a16:creationId xmlns:a16="http://schemas.microsoft.com/office/drawing/2014/main" id="{83088341-EE32-4DC2-63A2-E49BF2AB62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92437" y="39537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EEA627F-55BB-212D-0694-EFB3BC3141FC}"/>
              </a:ext>
            </a:extLst>
          </p:cNvPr>
          <p:cNvCxnSpPr>
            <a:cxnSpLocks/>
          </p:cNvCxnSpPr>
          <p:nvPr userDrawn="1"/>
        </p:nvCxnSpPr>
        <p:spPr>
          <a:xfrm>
            <a:off x="577987" y="3685675"/>
            <a:ext cx="1164823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3D6A756F-1707-F31F-41A6-87A5E79805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81586" y="2956228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6" name="Segnaposto testo 20">
            <a:extLst>
              <a:ext uri="{FF2B5EF4-FFF2-40B4-BE49-F238E27FC236}">
                <a16:creationId xmlns:a16="http://schemas.microsoft.com/office/drawing/2014/main" id="{20F550F3-E7F0-76EB-AED3-FAF7898C8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81586" y="395601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9879B2B6-4110-AF67-BB40-745C01436AFD}"/>
              </a:ext>
            </a:extLst>
          </p:cNvPr>
          <p:cNvCxnSpPr>
            <a:cxnSpLocks/>
          </p:cNvCxnSpPr>
          <p:nvPr userDrawn="1"/>
        </p:nvCxnSpPr>
        <p:spPr>
          <a:xfrm>
            <a:off x="6467137" y="3700148"/>
            <a:ext cx="1164823" cy="0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egnaposto testo 20">
            <a:extLst>
              <a:ext uri="{FF2B5EF4-FFF2-40B4-BE49-F238E27FC236}">
                <a16:creationId xmlns:a16="http://schemas.microsoft.com/office/drawing/2014/main" id="{7A116E83-0F5E-304B-1012-0D15BE83B7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92437" y="4965591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18184E39-483C-66D5-3C20-CE060943DEB1}"/>
              </a:ext>
            </a:extLst>
          </p:cNvPr>
          <p:cNvCxnSpPr>
            <a:cxnSpLocks/>
          </p:cNvCxnSpPr>
          <p:nvPr userDrawn="1"/>
        </p:nvCxnSpPr>
        <p:spPr>
          <a:xfrm>
            <a:off x="577987" y="4697511"/>
            <a:ext cx="116482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A586EC1-1119-161E-A5EC-087E10E886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1586" y="49596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994B6F0B-97C8-5BC7-C7CB-C81BB92F8DBE}"/>
              </a:ext>
            </a:extLst>
          </p:cNvPr>
          <p:cNvCxnSpPr>
            <a:cxnSpLocks/>
          </p:cNvCxnSpPr>
          <p:nvPr userDrawn="1"/>
        </p:nvCxnSpPr>
        <p:spPr>
          <a:xfrm>
            <a:off x="6467137" y="4703784"/>
            <a:ext cx="1164823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75D2555D-DD6C-A3D3-911C-F513CFC47D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7851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4530E067-8862-25CE-614F-77E33F2DF6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7851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0D70AF59-4564-3E41-C281-1DECE05093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7136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7C63D71E-76CA-074E-93BF-AF72E63D2A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7136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94783F34-10C3-E5A9-7473-4C89761741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7136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D5AB3505-11EF-0375-AE7A-4A360E3E03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00490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6" name="Segnaposto testo 44">
            <a:extLst>
              <a:ext uri="{FF2B5EF4-FFF2-40B4-BE49-F238E27FC236}">
                <a16:creationId xmlns:a16="http://schemas.microsoft.com/office/drawing/2014/main" id="{6AB8F012-9A3F-4962-F6DB-5629EC1F5C5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11185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7" name="Segnaposto testo 44">
            <a:extLst>
              <a:ext uri="{FF2B5EF4-FFF2-40B4-BE49-F238E27FC236}">
                <a16:creationId xmlns:a16="http://schemas.microsoft.com/office/drawing/2014/main" id="{3F1CC47B-9712-EC9E-EF13-F9ACDEC19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11185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8" name="Segnaposto testo 44">
            <a:extLst>
              <a:ext uri="{FF2B5EF4-FFF2-40B4-BE49-F238E27FC236}">
                <a16:creationId xmlns:a16="http://schemas.microsoft.com/office/drawing/2014/main" id="{CAAF7982-99E6-B7CF-DD8E-6250A01EE0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93292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9" name="Segnaposto testo 44">
            <a:extLst>
              <a:ext uri="{FF2B5EF4-FFF2-40B4-BE49-F238E27FC236}">
                <a16:creationId xmlns:a16="http://schemas.microsoft.com/office/drawing/2014/main" id="{E670642C-2521-FA1A-A603-16B249E16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986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50" name="Segnaposto testo 44">
            <a:extLst>
              <a:ext uri="{FF2B5EF4-FFF2-40B4-BE49-F238E27FC236}">
                <a16:creationId xmlns:a16="http://schemas.microsoft.com/office/drawing/2014/main" id="{FCCDAAF4-2964-9705-E90D-7F05BEF4D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703986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DB209D2-AD17-6470-4398-B0C0C9C9CA07}"/>
              </a:ext>
            </a:extLst>
          </p:cNvPr>
          <p:cNvCxnSpPr>
            <a:cxnSpLocks/>
          </p:cNvCxnSpPr>
          <p:nvPr userDrawn="1"/>
        </p:nvCxnSpPr>
        <p:spPr>
          <a:xfrm>
            <a:off x="577987" y="5683031"/>
            <a:ext cx="1164823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707AFCC-5A74-A35B-2A18-93D2B6EBBF1F}"/>
              </a:ext>
            </a:extLst>
          </p:cNvPr>
          <p:cNvCxnSpPr>
            <a:cxnSpLocks/>
          </p:cNvCxnSpPr>
          <p:nvPr userDrawn="1"/>
        </p:nvCxnSpPr>
        <p:spPr>
          <a:xfrm>
            <a:off x="6467137" y="5689304"/>
            <a:ext cx="116482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9299DA09-0A83-FC5A-2272-BFE7AA3AB5A5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FDA8B468-A3A5-51E2-AF22-2FD646DF57BA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6966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796CABC-BB77-16B2-7B37-44A726779A7B}"/>
              </a:ext>
            </a:extLst>
          </p:cNvPr>
          <p:cNvSpPr/>
          <p:nvPr userDrawn="1"/>
        </p:nvSpPr>
        <p:spPr>
          <a:xfrm>
            <a:off x="0" y="1"/>
            <a:ext cx="12192000" cy="2036233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A9FF1688-4578-8B39-BF51-72B1899E40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7851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093661-F6E1-FA71-6DE7-58E19CA20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87" y="1222214"/>
            <a:ext cx="5257800" cy="670925"/>
          </a:xfrm>
        </p:spPr>
        <p:txBody>
          <a:bodyPr/>
          <a:lstStyle>
            <a:lvl1pPr>
              <a:defRPr sz="53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Agenda.</a:t>
            </a:r>
          </a:p>
        </p:txBody>
      </p:sp>
      <p:sp>
        <p:nvSpPr>
          <p:cNvPr id="10" name="Segnaposto testo 20">
            <a:extLst>
              <a:ext uri="{FF2B5EF4-FFF2-40B4-BE49-F238E27FC236}">
                <a16:creationId xmlns:a16="http://schemas.microsoft.com/office/drawing/2014/main" id="{73AC5241-2A2C-38E4-1A18-A79440BC3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92437" y="295622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1" name="Segnaposto testo 20">
            <a:extLst>
              <a:ext uri="{FF2B5EF4-FFF2-40B4-BE49-F238E27FC236}">
                <a16:creationId xmlns:a16="http://schemas.microsoft.com/office/drawing/2014/main" id="{83088341-EE32-4DC2-63A2-E49BF2AB62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92437" y="39537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EEA627F-55BB-212D-0694-EFB3BC3141FC}"/>
              </a:ext>
            </a:extLst>
          </p:cNvPr>
          <p:cNvCxnSpPr>
            <a:cxnSpLocks/>
          </p:cNvCxnSpPr>
          <p:nvPr userDrawn="1"/>
        </p:nvCxnSpPr>
        <p:spPr>
          <a:xfrm>
            <a:off x="577987" y="3685675"/>
            <a:ext cx="1164823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3D6A756F-1707-F31F-41A6-87A5E79805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81586" y="2956228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6" name="Segnaposto testo 20">
            <a:extLst>
              <a:ext uri="{FF2B5EF4-FFF2-40B4-BE49-F238E27FC236}">
                <a16:creationId xmlns:a16="http://schemas.microsoft.com/office/drawing/2014/main" id="{20F550F3-E7F0-76EB-AED3-FAF7898C8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81586" y="395601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9879B2B6-4110-AF67-BB40-745C01436AFD}"/>
              </a:ext>
            </a:extLst>
          </p:cNvPr>
          <p:cNvCxnSpPr>
            <a:cxnSpLocks/>
          </p:cNvCxnSpPr>
          <p:nvPr userDrawn="1"/>
        </p:nvCxnSpPr>
        <p:spPr>
          <a:xfrm>
            <a:off x="6467137" y="3700148"/>
            <a:ext cx="1164823" cy="0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egnaposto testo 20">
            <a:extLst>
              <a:ext uri="{FF2B5EF4-FFF2-40B4-BE49-F238E27FC236}">
                <a16:creationId xmlns:a16="http://schemas.microsoft.com/office/drawing/2014/main" id="{7A116E83-0F5E-304B-1012-0D15BE83B7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92437" y="4965591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18184E39-483C-66D5-3C20-CE060943DEB1}"/>
              </a:ext>
            </a:extLst>
          </p:cNvPr>
          <p:cNvCxnSpPr>
            <a:cxnSpLocks/>
          </p:cNvCxnSpPr>
          <p:nvPr userDrawn="1"/>
        </p:nvCxnSpPr>
        <p:spPr>
          <a:xfrm>
            <a:off x="577987" y="4697511"/>
            <a:ext cx="116482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A586EC1-1119-161E-A5EC-087E10E886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1586" y="49596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994B6F0B-97C8-5BC7-C7CB-C81BB92F8DBE}"/>
              </a:ext>
            </a:extLst>
          </p:cNvPr>
          <p:cNvCxnSpPr>
            <a:cxnSpLocks/>
          </p:cNvCxnSpPr>
          <p:nvPr userDrawn="1"/>
        </p:nvCxnSpPr>
        <p:spPr>
          <a:xfrm>
            <a:off x="6467137" y="4703784"/>
            <a:ext cx="1164823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75D2555D-DD6C-A3D3-911C-F513CFC47D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7851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4530E067-8862-25CE-614F-77E33F2DF6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7851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0D70AF59-4564-3E41-C281-1DECE05093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7136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7C63D71E-76CA-074E-93BF-AF72E63D2A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7136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94783F34-10C3-E5A9-7473-4C89761741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7136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D5AB3505-11EF-0375-AE7A-4A360E3E03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00490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6" name="Segnaposto testo 44">
            <a:extLst>
              <a:ext uri="{FF2B5EF4-FFF2-40B4-BE49-F238E27FC236}">
                <a16:creationId xmlns:a16="http://schemas.microsoft.com/office/drawing/2014/main" id="{6AB8F012-9A3F-4962-F6DB-5629EC1F5C5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11185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7" name="Segnaposto testo 44">
            <a:extLst>
              <a:ext uri="{FF2B5EF4-FFF2-40B4-BE49-F238E27FC236}">
                <a16:creationId xmlns:a16="http://schemas.microsoft.com/office/drawing/2014/main" id="{3F1CC47B-9712-EC9E-EF13-F9ACDEC19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11185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8" name="Segnaposto testo 44">
            <a:extLst>
              <a:ext uri="{FF2B5EF4-FFF2-40B4-BE49-F238E27FC236}">
                <a16:creationId xmlns:a16="http://schemas.microsoft.com/office/drawing/2014/main" id="{CAAF7982-99E6-B7CF-DD8E-6250A01EE0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93292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9" name="Segnaposto testo 44">
            <a:extLst>
              <a:ext uri="{FF2B5EF4-FFF2-40B4-BE49-F238E27FC236}">
                <a16:creationId xmlns:a16="http://schemas.microsoft.com/office/drawing/2014/main" id="{E670642C-2521-FA1A-A603-16B249E16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986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50" name="Segnaposto testo 44">
            <a:extLst>
              <a:ext uri="{FF2B5EF4-FFF2-40B4-BE49-F238E27FC236}">
                <a16:creationId xmlns:a16="http://schemas.microsoft.com/office/drawing/2014/main" id="{FCCDAAF4-2964-9705-E90D-7F05BEF4D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703986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DB209D2-AD17-6470-4398-B0C0C9C9CA07}"/>
              </a:ext>
            </a:extLst>
          </p:cNvPr>
          <p:cNvCxnSpPr>
            <a:cxnSpLocks/>
          </p:cNvCxnSpPr>
          <p:nvPr userDrawn="1"/>
        </p:nvCxnSpPr>
        <p:spPr>
          <a:xfrm>
            <a:off x="577987" y="5683031"/>
            <a:ext cx="1164823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707AFCC-5A74-A35B-2A18-93D2B6EBBF1F}"/>
              </a:ext>
            </a:extLst>
          </p:cNvPr>
          <p:cNvCxnSpPr>
            <a:cxnSpLocks/>
          </p:cNvCxnSpPr>
          <p:nvPr userDrawn="1"/>
        </p:nvCxnSpPr>
        <p:spPr>
          <a:xfrm>
            <a:off x="6467137" y="5689304"/>
            <a:ext cx="116482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9299DA09-0A83-FC5A-2272-BFE7AA3AB5A5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FDA8B468-A3A5-51E2-AF22-2FD646DF57BA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310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DA5C7D2-1CD0-EFC8-5B20-206801A38F0E}"/>
              </a:ext>
            </a:extLst>
          </p:cNvPr>
          <p:cNvSpPr/>
          <p:nvPr userDrawn="1"/>
        </p:nvSpPr>
        <p:spPr>
          <a:xfrm>
            <a:off x="9843644" y="0"/>
            <a:ext cx="2348357" cy="2272589"/>
          </a:xfrm>
          <a:prstGeom prst="rect">
            <a:avLst/>
          </a:prstGeom>
          <a:solidFill>
            <a:schemeClr val="accent1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D2B732-DAD4-2225-5980-A413076BB179}"/>
              </a:ext>
            </a:extLst>
          </p:cNvPr>
          <p:cNvSpPr/>
          <p:nvPr userDrawn="1"/>
        </p:nvSpPr>
        <p:spPr>
          <a:xfrm>
            <a:off x="10690777" y="4028238"/>
            <a:ext cx="1501223" cy="1513581"/>
          </a:xfrm>
          <a:prstGeom prst="rect">
            <a:avLst/>
          </a:prstGeom>
          <a:solidFill>
            <a:schemeClr val="accent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8B75088-C9EC-7F23-7CF9-819CFAC71175}"/>
              </a:ext>
            </a:extLst>
          </p:cNvPr>
          <p:cNvSpPr/>
          <p:nvPr userDrawn="1"/>
        </p:nvSpPr>
        <p:spPr>
          <a:xfrm>
            <a:off x="5257098" y="3365483"/>
            <a:ext cx="2141327" cy="2141327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2E9243-5917-73C4-3612-6ED59B6F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CD568CAC-8607-0706-0F3C-40ED46FA9A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8755" y="1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4B550931-2566-B26E-6825-31EDF09DB7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3506" y="768091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25">
            <a:extLst>
              <a:ext uri="{FF2B5EF4-FFF2-40B4-BE49-F238E27FC236}">
                <a16:creationId xmlns:a16="http://schemas.microsoft.com/office/drawing/2014/main" id="{F8223753-C536-B9A2-BF38-3C12A28F4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29742" y="2202939"/>
            <a:ext cx="3338495" cy="3338495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53F36A13-2B7A-CCE7-448C-CB4B55CAD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4106333"/>
            <a:ext cx="6263216" cy="60325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B588B1-2D2E-1841-794C-258D99FB17F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1333"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4000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796CABC-BB77-16B2-7B37-44A726779A7B}"/>
              </a:ext>
            </a:extLst>
          </p:cNvPr>
          <p:cNvSpPr/>
          <p:nvPr userDrawn="1"/>
        </p:nvSpPr>
        <p:spPr>
          <a:xfrm>
            <a:off x="0" y="0"/>
            <a:ext cx="12192000" cy="2036235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A9FF1688-4578-8B39-BF51-72B1899E40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7851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093661-F6E1-FA71-6DE7-58E19CA20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87" y="1222214"/>
            <a:ext cx="5257800" cy="670925"/>
          </a:xfrm>
        </p:spPr>
        <p:txBody>
          <a:bodyPr/>
          <a:lstStyle>
            <a:lvl1pPr>
              <a:defRPr sz="53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Agenda.</a:t>
            </a:r>
          </a:p>
        </p:txBody>
      </p:sp>
      <p:sp>
        <p:nvSpPr>
          <p:cNvPr id="10" name="Segnaposto testo 20">
            <a:extLst>
              <a:ext uri="{FF2B5EF4-FFF2-40B4-BE49-F238E27FC236}">
                <a16:creationId xmlns:a16="http://schemas.microsoft.com/office/drawing/2014/main" id="{73AC5241-2A2C-38E4-1A18-A79440BC31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92437" y="295622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1" name="Segnaposto testo 20">
            <a:extLst>
              <a:ext uri="{FF2B5EF4-FFF2-40B4-BE49-F238E27FC236}">
                <a16:creationId xmlns:a16="http://schemas.microsoft.com/office/drawing/2014/main" id="{83088341-EE32-4DC2-63A2-E49BF2AB62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92437" y="39537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EEA627F-55BB-212D-0694-EFB3BC3141FC}"/>
              </a:ext>
            </a:extLst>
          </p:cNvPr>
          <p:cNvCxnSpPr>
            <a:cxnSpLocks/>
          </p:cNvCxnSpPr>
          <p:nvPr userDrawn="1"/>
        </p:nvCxnSpPr>
        <p:spPr>
          <a:xfrm>
            <a:off x="577987" y="3685675"/>
            <a:ext cx="1164823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3D6A756F-1707-F31F-41A6-87A5E79805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81586" y="2956228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16" name="Segnaposto testo 20">
            <a:extLst>
              <a:ext uri="{FF2B5EF4-FFF2-40B4-BE49-F238E27FC236}">
                <a16:creationId xmlns:a16="http://schemas.microsoft.com/office/drawing/2014/main" id="{20F550F3-E7F0-76EB-AED3-FAF7898C8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81586" y="3956019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9879B2B6-4110-AF67-BB40-745C01436AFD}"/>
              </a:ext>
            </a:extLst>
          </p:cNvPr>
          <p:cNvCxnSpPr>
            <a:cxnSpLocks/>
          </p:cNvCxnSpPr>
          <p:nvPr userDrawn="1"/>
        </p:nvCxnSpPr>
        <p:spPr>
          <a:xfrm>
            <a:off x="6467137" y="3700148"/>
            <a:ext cx="1164823" cy="0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egnaposto testo 20">
            <a:extLst>
              <a:ext uri="{FF2B5EF4-FFF2-40B4-BE49-F238E27FC236}">
                <a16:creationId xmlns:a16="http://schemas.microsoft.com/office/drawing/2014/main" id="{7A116E83-0F5E-304B-1012-0D15BE83B7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92437" y="4965591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18184E39-483C-66D5-3C20-CE060943DEB1}"/>
              </a:ext>
            </a:extLst>
          </p:cNvPr>
          <p:cNvCxnSpPr>
            <a:cxnSpLocks/>
          </p:cNvCxnSpPr>
          <p:nvPr userDrawn="1"/>
        </p:nvCxnSpPr>
        <p:spPr>
          <a:xfrm>
            <a:off x="577987" y="4697511"/>
            <a:ext cx="116482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A586EC1-1119-161E-A5EC-087E10E886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1586" y="4959655"/>
            <a:ext cx="2834217" cy="562099"/>
          </a:xfrm>
        </p:spPr>
        <p:txBody>
          <a:bodyPr anchor="b"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994B6F0B-97C8-5BC7-C7CB-C81BB92F8DBE}"/>
              </a:ext>
            </a:extLst>
          </p:cNvPr>
          <p:cNvCxnSpPr>
            <a:cxnSpLocks/>
          </p:cNvCxnSpPr>
          <p:nvPr userDrawn="1"/>
        </p:nvCxnSpPr>
        <p:spPr>
          <a:xfrm>
            <a:off x="6467137" y="4703784"/>
            <a:ext cx="1164823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75D2555D-DD6C-A3D3-911C-F513CFC47D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7851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4530E067-8862-25CE-614F-77E33F2DF6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7851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0D70AF59-4564-3E41-C281-1DECE05093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7136" y="2956229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01.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7C63D71E-76CA-074E-93BF-AF72E63D2A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7136" y="3952821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02.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94783F34-10C3-E5A9-7473-4C89761741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7136" y="4958266"/>
            <a:ext cx="999067" cy="563033"/>
          </a:xfrm>
        </p:spPr>
        <p:txBody>
          <a:bodyPr anchor="b">
            <a:noAutofit/>
          </a:bodyPr>
          <a:lstStyle>
            <a:lvl1pPr>
              <a:defRPr lang="it-IT" sz="3733" b="1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03.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D5AB3505-11EF-0375-AE7A-4A360E3E03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00490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6" name="Segnaposto testo 44">
            <a:extLst>
              <a:ext uri="{FF2B5EF4-FFF2-40B4-BE49-F238E27FC236}">
                <a16:creationId xmlns:a16="http://schemas.microsoft.com/office/drawing/2014/main" id="{6AB8F012-9A3F-4962-F6DB-5629EC1F5C5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11185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7" name="Segnaposto testo 44">
            <a:extLst>
              <a:ext uri="{FF2B5EF4-FFF2-40B4-BE49-F238E27FC236}">
                <a16:creationId xmlns:a16="http://schemas.microsoft.com/office/drawing/2014/main" id="{3F1CC47B-9712-EC9E-EF13-F9ACDEC191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11185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8" name="Segnaposto testo 44">
            <a:extLst>
              <a:ext uri="{FF2B5EF4-FFF2-40B4-BE49-F238E27FC236}">
                <a16:creationId xmlns:a16="http://schemas.microsoft.com/office/drawing/2014/main" id="{CAAF7982-99E6-B7CF-DD8E-6250A01EE0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93292" y="3213442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49" name="Segnaposto testo 44">
            <a:extLst>
              <a:ext uri="{FF2B5EF4-FFF2-40B4-BE49-F238E27FC236}">
                <a16:creationId xmlns:a16="http://schemas.microsoft.com/office/drawing/2014/main" id="{E670642C-2521-FA1A-A603-16B249E16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703986" y="4215189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sp>
        <p:nvSpPr>
          <p:cNvPr id="50" name="Segnaposto testo 44">
            <a:extLst>
              <a:ext uri="{FF2B5EF4-FFF2-40B4-BE49-F238E27FC236}">
                <a16:creationId xmlns:a16="http://schemas.microsoft.com/office/drawing/2014/main" id="{FCCDAAF4-2964-9705-E90D-7F05BEF4D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703986" y="5223153"/>
            <a:ext cx="913681" cy="306916"/>
          </a:xfrm>
        </p:spPr>
        <p:txBody>
          <a:bodyPr anchor="b">
            <a:noAutofit/>
          </a:bodyPr>
          <a:lstStyle>
            <a:lvl1pPr>
              <a:defRPr sz="1467" b="1" i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00.00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DB209D2-AD17-6470-4398-B0C0C9C9CA07}"/>
              </a:ext>
            </a:extLst>
          </p:cNvPr>
          <p:cNvCxnSpPr>
            <a:cxnSpLocks/>
          </p:cNvCxnSpPr>
          <p:nvPr userDrawn="1"/>
        </p:nvCxnSpPr>
        <p:spPr>
          <a:xfrm>
            <a:off x="577987" y="5683031"/>
            <a:ext cx="1164823" cy="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707AFCC-5A74-A35B-2A18-93D2B6EBBF1F}"/>
              </a:ext>
            </a:extLst>
          </p:cNvPr>
          <p:cNvCxnSpPr>
            <a:cxnSpLocks/>
          </p:cNvCxnSpPr>
          <p:nvPr userDrawn="1"/>
        </p:nvCxnSpPr>
        <p:spPr>
          <a:xfrm>
            <a:off x="6467137" y="5689304"/>
            <a:ext cx="116482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9299DA09-0A83-FC5A-2272-BFE7AA3AB5A5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FDA8B468-A3A5-51E2-AF22-2FD646DF57BA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4958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9E79A5D9-FC0B-A3DC-AF10-558AB2FC998D}"/>
              </a:ext>
            </a:extLst>
          </p:cNvPr>
          <p:cNvGrpSpPr/>
          <p:nvPr userDrawn="1"/>
        </p:nvGrpSpPr>
        <p:grpSpPr>
          <a:xfrm>
            <a:off x="396235" y="301460"/>
            <a:ext cx="1294563" cy="1027363"/>
            <a:chOff x="297176" y="226095"/>
            <a:chExt cx="907591" cy="720263"/>
          </a:xfrm>
        </p:grpSpPr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A8F14CAC-818C-73D3-0E5D-D00621A9AFF2}"/>
                </a:ext>
              </a:extLst>
            </p:cNvPr>
            <p:cNvSpPr/>
            <p:nvPr/>
          </p:nvSpPr>
          <p:spPr>
            <a:xfrm rot="10800000">
              <a:off x="297176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4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01EAEE4-FF11-DDAF-F618-0A06F57D9373}"/>
                </a:ext>
              </a:extLst>
            </p:cNvPr>
            <p:cNvSpPr/>
            <p:nvPr/>
          </p:nvSpPr>
          <p:spPr>
            <a:xfrm rot="10800000">
              <a:off x="841731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4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709234"/>
            <a:ext cx="7577667" cy="3819943"/>
          </a:xfrm>
        </p:spPr>
        <p:txBody>
          <a:bodyPr/>
          <a:lstStyle>
            <a:lvl1pPr>
              <a:defRPr sz="4800" b="1" i="0">
                <a:solidFill>
                  <a:schemeClr val="bg2"/>
                </a:solidFill>
              </a:defRPr>
            </a:lvl1pPr>
            <a:lvl3pPr>
              <a:defRPr b="0" i="0">
                <a:solidFill>
                  <a:schemeClr val="bg2"/>
                </a:solidFill>
                <a:cs typeface="Arial" panose="020B0604020202020204" pitchFamily="34" charset="0"/>
              </a:defRPr>
            </a:lvl3pPr>
          </a:lstStyle>
          <a:p>
            <a:pPr lvl="2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D2A34EE-5516-EF9F-CC3F-A634E61301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F66189-20C1-DE6C-2214-57FB0BB29AE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74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A15438FC-7B6A-90B3-1274-ACFFBD35B87A}"/>
              </a:ext>
            </a:extLst>
          </p:cNvPr>
          <p:cNvGrpSpPr/>
          <p:nvPr userDrawn="1"/>
        </p:nvGrpSpPr>
        <p:grpSpPr>
          <a:xfrm rot="10800000">
            <a:off x="366752" y="288383"/>
            <a:ext cx="2522955" cy="2196909"/>
            <a:chOff x="134728" y="116834"/>
            <a:chExt cx="1892216" cy="1647682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2FD5F16A-BA67-DCE7-F6E2-4A5C31C24C0A}"/>
                </a:ext>
              </a:extLst>
            </p:cNvPr>
            <p:cNvSpPr/>
            <p:nvPr/>
          </p:nvSpPr>
          <p:spPr>
            <a:xfrm>
              <a:off x="1196460" y="116835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3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solidFill>
              <a:schemeClr val="accent2"/>
            </a:solidFill>
            <a:ln w="4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39F95C73-7B1A-FA3B-9912-8E9028B39C21}"/>
                </a:ext>
              </a:extLst>
            </p:cNvPr>
            <p:cNvSpPr/>
            <p:nvPr/>
          </p:nvSpPr>
          <p:spPr>
            <a:xfrm>
              <a:off x="134728" y="116834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2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709234"/>
            <a:ext cx="7577667" cy="3839633"/>
          </a:xfrm>
        </p:spPr>
        <p:txBody>
          <a:bodyPr/>
          <a:lstStyle>
            <a:lvl1pPr>
              <a:defRPr sz="4800" b="1" i="0">
                <a:solidFill>
                  <a:schemeClr val="bg2"/>
                </a:solidFill>
              </a:defRPr>
            </a:lvl1pPr>
            <a:lvl3pPr>
              <a:defRPr b="0" i="0">
                <a:solidFill>
                  <a:schemeClr val="bg2"/>
                </a:solidFill>
                <a:cs typeface="Arial" panose="020B0604020202020204" pitchFamily="34" charset="0"/>
              </a:defRPr>
            </a:lvl3pPr>
          </a:lstStyle>
          <a:p>
            <a:pPr lvl="2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5527DB3-3E8D-2351-C478-FAEB758167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2620BDC-A1AB-19D4-3A44-145E6FE76A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7398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6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92F4096B-ADFA-052C-FBB8-C5545F682C02}"/>
              </a:ext>
            </a:extLst>
          </p:cNvPr>
          <p:cNvSpPr/>
          <p:nvPr userDrawn="1"/>
        </p:nvSpPr>
        <p:spPr>
          <a:xfrm>
            <a:off x="9772608" y="2068001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4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solidFill>
            <a:schemeClr val="accent1"/>
          </a:solidFill>
          <a:ln w="90686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D13E7F50-B2FB-D2B4-3278-46FF4935278A}"/>
              </a:ext>
            </a:extLst>
          </p:cNvPr>
          <p:cNvSpPr/>
          <p:nvPr userDrawn="1"/>
        </p:nvSpPr>
        <p:spPr>
          <a:xfrm>
            <a:off x="6909015" y="2035619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3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583169" y="5074790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69" y="5062982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168" y="354075"/>
            <a:ext cx="9103525" cy="4522725"/>
          </a:xfrm>
        </p:spPr>
        <p:txBody>
          <a:bodyPr/>
          <a:lstStyle>
            <a:lvl1pPr>
              <a:defRPr sz="4800" b="1" i="0">
                <a:solidFill>
                  <a:schemeClr val="bg2"/>
                </a:solidFill>
              </a:defRPr>
            </a:lvl1pPr>
            <a:lvl3pPr>
              <a:defRPr b="0" i="0">
                <a:solidFill>
                  <a:schemeClr val="bg2"/>
                </a:solidFill>
                <a:cs typeface="Arial" panose="020B0604020202020204" pitchFamily="34" charset="0"/>
              </a:defRPr>
            </a:lvl3pPr>
          </a:lstStyle>
          <a:p>
            <a:pPr lvl="2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4B7B382-FA7D-E45E-0E81-65FEDA073D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39966A-32F5-8078-A9BB-F88E9F6F2D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039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1A102B5-B218-A04E-148B-0711FA9A1118}"/>
              </a:ext>
            </a:extLst>
          </p:cNvPr>
          <p:cNvGrpSpPr/>
          <p:nvPr userDrawn="1"/>
        </p:nvGrpSpPr>
        <p:grpSpPr>
          <a:xfrm flipH="1">
            <a:off x="516995" y="0"/>
            <a:ext cx="4530811" cy="4082403"/>
            <a:chOff x="0" y="0"/>
            <a:chExt cx="3791277" cy="341606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AE94E76-27EB-3DEF-571D-42689556AFB5}"/>
                </a:ext>
              </a:extLst>
            </p:cNvPr>
            <p:cNvSpPr/>
            <p:nvPr userDrawn="1"/>
          </p:nvSpPr>
          <p:spPr>
            <a:xfrm>
              <a:off x="0" y="0"/>
              <a:ext cx="3416060" cy="3416060"/>
            </a:xfrm>
            <a:prstGeom prst="rect">
              <a:avLst/>
            </a:prstGeom>
            <a:solidFill>
              <a:schemeClr val="accent1"/>
            </a:solidFill>
            <a:ln w="41275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2B4AA380-A379-D70C-4C9E-06B70C106FC8}"/>
                </a:ext>
              </a:extLst>
            </p:cNvPr>
            <p:cNvSpPr/>
            <p:nvPr userDrawn="1"/>
          </p:nvSpPr>
          <p:spPr>
            <a:xfrm>
              <a:off x="3290945" y="2519992"/>
              <a:ext cx="500332" cy="500332"/>
            </a:xfrm>
            <a:custGeom>
              <a:avLst/>
              <a:gdLst>
                <a:gd name="connsiteX0" fmla="*/ 0 w 500332"/>
                <a:gd name="connsiteY0" fmla="*/ 0 h 500332"/>
                <a:gd name="connsiteX1" fmla="*/ 500332 w 500332"/>
                <a:gd name="connsiteY1" fmla="*/ 500332 h 500332"/>
                <a:gd name="connsiteX2" fmla="*/ 51759 w 500332"/>
                <a:gd name="connsiteY2" fmla="*/ 500332 h 500332"/>
                <a:gd name="connsiteX3" fmla="*/ 0 w 500332"/>
                <a:gd name="connsiteY3" fmla="*/ 0 h 5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32" h="500332">
                  <a:moveTo>
                    <a:pt x="0" y="0"/>
                  </a:moveTo>
                  <a:lnTo>
                    <a:pt x="500332" y="500332"/>
                  </a:lnTo>
                  <a:lnTo>
                    <a:pt x="51759" y="500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1275" cap="flat">
              <a:solidFill>
                <a:schemeClr val="accent1"/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BCD736D-7CFA-738F-85B8-8DEAEE913730}"/>
              </a:ext>
            </a:extLst>
          </p:cNvPr>
          <p:cNvGrpSpPr/>
          <p:nvPr userDrawn="1"/>
        </p:nvGrpSpPr>
        <p:grpSpPr>
          <a:xfrm>
            <a:off x="5041587" y="0"/>
            <a:ext cx="6821960" cy="6146800"/>
            <a:chOff x="4851400" y="12700"/>
            <a:chExt cx="3791277" cy="341606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C5E83C8-A0A3-6EC2-64E8-7FA401A96092}"/>
                </a:ext>
              </a:extLst>
            </p:cNvPr>
            <p:cNvSpPr/>
            <p:nvPr userDrawn="1"/>
          </p:nvSpPr>
          <p:spPr>
            <a:xfrm>
              <a:off x="4851400" y="12700"/>
              <a:ext cx="3416060" cy="3416060"/>
            </a:xfrm>
            <a:prstGeom prst="rect">
              <a:avLst/>
            </a:prstGeom>
            <a:solidFill>
              <a:schemeClr val="bg2"/>
            </a:solidFill>
            <a:ln w="41275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6F7BEED6-B6B3-A77E-A718-23656A418B1D}"/>
                </a:ext>
              </a:extLst>
            </p:cNvPr>
            <p:cNvSpPr/>
            <p:nvPr userDrawn="1"/>
          </p:nvSpPr>
          <p:spPr>
            <a:xfrm>
              <a:off x="8142345" y="2532692"/>
              <a:ext cx="500332" cy="500332"/>
            </a:xfrm>
            <a:custGeom>
              <a:avLst/>
              <a:gdLst>
                <a:gd name="connsiteX0" fmla="*/ 0 w 500332"/>
                <a:gd name="connsiteY0" fmla="*/ 0 h 500332"/>
                <a:gd name="connsiteX1" fmla="*/ 500332 w 500332"/>
                <a:gd name="connsiteY1" fmla="*/ 500332 h 500332"/>
                <a:gd name="connsiteX2" fmla="*/ 51759 w 500332"/>
                <a:gd name="connsiteY2" fmla="*/ 500332 h 500332"/>
                <a:gd name="connsiteX3" fmla="*/ 0 w 500332"/>
                <a:gd name="connsiteY3" fmla="*/ 0 h 5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32" h="500332">
                  <a:moveTo>
                    <a:pt x="0" y="0"/>
                  </a:moveTo>
                  <a:lnTo>
                    <a:pt x="500332" y="500332"/>
                  </a:lnTo>
                  <a:lnTo>
                    <a:pt x="51759" y="500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41275" cap="flat">
              <a:solidFill>
                <a:schemeClr val="bg2"/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1F4895A-2E81-68AA-85C6-A15283004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307" y="460852"/>
            <a:ext cx="4037684" cy="1741888"/>
          </a:xfrm>
        </p:spPr>
        <p:txBody>
          <a:bodyPr anchor="ctr"/>
          <a:lstStyle>
            <a:lvl1pPr algn="ctr">
              <a:lnSpc>
                <a:spcPct val="100000"/>
              </a:lnSpc>
              <a:defRPr sz="117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Q&amp;A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D486DD-9085-3B8E-BCE5-31254DD6F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BFC775-5B5F-8910-B54B-C1EDC84F3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A302652-7B7A-6B4B-4E6C-0A1D0F5FF8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2866" y="460561"/>
            <a:ext cx="5250292" cy="5115049"/>
          </a:xfrm>
        </p:spPr>
        <p:txBody>
          <a:bodyPr/>
          <a:lstStyle>
            <a:lvl1pPr>
              <a:defRPr lang="it-IT" sz="5333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0ED35EDB-D6A7-CD04-4673-885FECE7AB5B}"/>
              </a:ext>
            </a:extLst>
          </p:cNvPr>
          <p:cNvSpPr/>
          <p:nvPr userDrawn="1"/>
        </p:nvSpPr>
        <p:spPr>
          <a:xfrm>
            <a:off x="1003612" y="4121041"/>
            <a:ext cx="3998379" cy="2780631"/>
          </a:xfrm>
          <a:custGeom>
            <a:avLst/>
            <a:gdLst>
              <a:gd name="connsiteX0" fmla="*/ 0 w 3028208"/>
              <a:gd name="connsiteY0" fmla="*/ 2066307 h 2078182"/>
              <a:gd name="connsiteX1" fmla="*/ 0 w 3028208"/>
              <a:gd name="connsiteY1" fmla="*/ 0 h 2078182"/>
              <a:gd name="connsiteX2" fmla="*/ 3028208 w 3028208"/>
              <a:gd name="connsiteY2" fmla="*/ 0 h 2078182"/>
              <a:gd name="connsiteX3" fmla="*/ 3028208 w 3028208"/>
              <a:gd name="connsiteY3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208" h="2078182">
                <a:moveTo>
                  <a:pt x="0" y="2066307"/>
                </a:moveTo>
                <a:lnTo>
                  <a:pt x="0" y="0"/>
                </a:lnTo>
                <a:lnTo>
                  <a:pt x="3028208" y="0"/>
                </a:lnTo>
                <a:lnTo>
                  <a:pt x="3028208" y="2078182"/>
                </a:lnTo>
              </a:path>
            </a:pathLst>
          </a:custGeom>
          <a:noFill/>
          <a:ln w="635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lvl="0" defTabSz="1222932"/>
            <a:endParaRPr lang="it-IT" sz="4533" b="0" i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01200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2CEC19E-AB87-31C3-E204-670285204294}"/>
              </a:ext>
            </a:extLst>
          </p:cNvPr>
          <p:cNvSpPr/>
          <p:nvPr userDrawn="1"/>
        </p:nvSpPr>
        <p:spPr>
          <a:xfrm>
            <a:off x="1377779" y="0"/>
            <a:ext cx="10814221" cy="5511451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CasellaDiTesto 6">
            <a:hlinkClick r:id="rId2"/>
            <a:extLst>
              <a:ext uri="{FF2B5EF4-FFF2-40B4-BE49-F238E27FC236}">
                <a16:creationId xmlns:a16="http://schemas.microsoft.com/office/drawing/2014/main" id="{44FA6F85-1FA1-C67D-7826-A263C2E6B874}"/>
              </a:ext>
            </a:extLst>
          </p:cNvPr>
          <p:cNvSpPr txBox="1"/>
          <p:nvPr userDrawn="1"/>
        </p:nvSpPr>
        <p:spPr>
          <a:xfrm>
            <a:off x="4756589" y="5949431"/>
            <a:ext cx="2678825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ct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828440-6E84-5419-FAAF-46B57C4262C9}"/>
              </a:ext>
            </a:extLst>
          </p:cNvPr>
          <p:cNvSpPr/>
          <p:nvPr userDrawn="1"/>
        </p:nvSpPr>
        <p:spPr>
          <a:xfrm>
            <a:off x="2" y="5511451"/>
            <a:ext cx="1377777" cy="1346548"/>
          </a:xfrm>
          <a:prstGeom prst="rect">
            <a:avLst/>
          </a:prstGeom>
          <a:solidFill>
            <a:schemeClr val="accent4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4B64E2-CF70-979B-B12F-A98F1959F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4535" y="2333633"/>
            <a:ext cx="2142931" cy="8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359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2CEC19E-AB87-31C3-E204-670285204294}"/>
              </a:ext>
            </a:extLst>
          </p:cNvPr>
          <p:cNvSpPr/>
          <p:nvPr userDrawn="1"/>
        </p:nvSpPr>
        <p:spPr>
          <a:xfrm>
            <a:off x="1377779" y="0"/>
            <a:ext cx="10814221" cy="5511451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828440-6E84-5419-FAAF-46B57C4262C9}"/>
              </a:ext>
            </a:extLst>
          </p:cNvPr>
          <p:cNvSpPr/>
          <p:nvPr userDrawn="1"/>
        </p:nvSpPr>
        <p:spPr>
          <a:xfrm>
            <a:off x="2" y="5511451"/>
            <a:ext cx="1377777" cy="1346548"/>
          </a:xfrm>
          <a:prstGeom prst="rect">
            <a:avLst/>
          </a:prstGeom>
          <a:solidFill>
            <a:schemeClr val="accent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4B64E2-CF70-979B-B12F-A98F1959F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4535" y="2333633"/>
            <a:ext cx="2142931" cy="844184"/>
          </a:xfrm>
          <a:prstGeom prst="rect">
            <a:avLst/>
          </a:prstGeom>
        </p:spPr>
      </p:pic>
      <p:sp>
        <p:nvSpPr>
          <p:cNvPr id="2" name="CasellaDiTesto 1">
            <a:hlinkClick r:id="rId3"/>
            <a:extLst>
              <a:ext uri="{FF2B5EF4-FFF2-40B4-BE49-F238E27FC236}">
                <a16:creationId xmlns:a16="http://schemas.microsoft.com/office/drawing/2014/main" id="{54CD8A38-F2AE-C93D-74FB-7775B917B895}"/>
              </a:ext>
            </a:extLst>
          </p:cNvPr>
          <p:cNvSpPr txBox="1"/>
          <p:nvPr userDrawn="1"/>
        </p:nvSpPr>
        <p:spPr>
          <a:xfrm>
            <a:off x="4756589" y="5949431"/>
            <a:ext cx="2678825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ct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740995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C9018005-6FCC-9F18-CBB1-E37AF1E88808}"/>
              </a:ext>
            </a:extLst>
          </p:cNvPr>
          <p:cNvGrpSpPr/>
          <p:nvPr userDrawn="1"/>
        </p:nvGrpSpPr>
        <p:grpSpPr>
          <a:xfrm flipH="1">
            <a:off x="-1" y="0"/>
            <a:ext cx="8477360" cy="3152197"/>
            <a:chOff x="2027862" y="3017"/>
            <a:chExt cx="7113120" cy="2644922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58CD1E0-D88F-0692-C664-73ABE872C464}"/>
                </a:ext>
              </a:extLst>
            </p:cNvPr>
            <p:cNvSpPr/>
            <p:nvPr userDrawn="1"/>
          </p:nvSpPr>
          <p:spPr>
            <a:xfrm>
              <a:off x="2027862" y="3017"/>
              <a:ext cx="2682837" cy="2644922"/>
            </a:xfrm>
            <a:prstGeom prst="rect">
              <a:avLst/>
            </a:prstGeom>
            <a:solidFill>
              <a:schemeClr val="accent5"/>
            </a:solidFill>
            <a:ln w="63500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lvl="0" defTabSz="1222932"/>
              <a:endParaRPr lang="it-IT" sz="4533" b="0" i="0">
                <a:solidFill>
                  <a:srgbClr val="FFFFFF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07AF450-5DF4-B8FE-362B-7DF286E3936B}"/>
                </a:ext>
              </a:extLst>
            </p:cNvPr>
            <p:cNvSpPr/>
            <p:nvPr userDrawn="1"/>
          </p:nvSpPr>
          <p:spPr>
            <a:xfrm>
              <a:off x="4710699" y="3017"/>
              <a:ext cx="4430283" cy="2644922"/>
            </a:xfrm>
            <a:prstGeom prst="rect">
              <a:avLst/>
            </a:prstGeom>
            <a:solidFill>
              <a:schemeClr val="accent1"/>
            </a:solidFill>
            <a:ln w="50800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8A63-D21F-8532-909F-25EE1EAD0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14" y="4610204"/>
            <a:ext cx="2852241" cy="1123609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8D60C5E8-25DD-CA5A-AC69-CDFCC8FC3FF7}"/>
              </a:ext>
            </a:extLst>
          </p:cNvPr>
          <p:cNvSpPr/>
          <p:nvPr userDrawn="1"/>
        </p:nvSpPr>
        <p:spPr>
          <a:xfrm>
            <a:off x="8519855" y="3186064"/>
            <a:ext cx="3653928" cy="3653928"/>
          </a:xfrm>
          <a:prstGeom prst="rect">
            <a:avLst/>
          </a:prstGeom>
          <a:noFill/>
          <a:ln w="635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CasellaDiTesto 4">
            <a:hlinkClick r:id="rId3"/>
            <a:extLst>
              <a:ext uri="{FF2B5EF4-FFF2-40B4-BE49-F238E27FC236}">
                <a16:creationId xmlns:a16="http://schemas.microsoft.com/office/drawing/2014/main" id="{B5C10B7B-455D-F8B2-11C2-739ADB8BC4E5}"/>
              </a:ext>
            </a:extLst>
          </p:cNvPr>
          <p:cNvSpPr txBox="1"/>
          <p:nvPr userDrawn="1"/>
        </p:nvSpPr>
        <p:spPr>
          <a:xfrm>
            <a:off x="936314" y="2313901"/>
            <a:ext cx="2752607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l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F20D2BCE-E9DB-62A7-48B1-B7C8C3C370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567" y="702734"/>
            <a:ext cx="3435351" cy="1443567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078763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4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C9018005-6FCC-9F18-CBB1-E37AF1E88808}"/>
              </a:ext>
            </a:extLst>
          </p:cNvPr>
          <p:cNvGrpSpPr/>
          <p:nvPr userDrawn="1"/>
        </p:nvGrpSpPr>
        <p:grpSpPr>
          <a:xfrm flipH="1">
            <a:off x="-1" y="0"/>
            <a:ext cx="8477360" cy="3152197"/>
            <a:chOff x="2027862" y="3017"/>
            <a:chExt cx="7113120" cy="2644922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58CD1E0-D88F-0692-C664-73ABE872C464}"/>
                </a:ext>
              </a:extLst>
            </p:cNvPr>
            <p:cNvSpPr/>
            <p:nvPr userDrawn="1"/>
          </p:nvSpPr>
          <p:spPr>
            <a:xfrm>
              <a:off x="2027862" y="3017"/>
              <a:ext cx="2682837" cy="2644922"/>
            </a:xfrm>
            <a:prstGeom prst="rect">
              <a:avLst/>
            </a:prstGeom>
            <a:solidFill>
              <a:schemeClr val="accent2"/>
            </a:solidFill>
            <a:ln w="63500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lvl="0" defTabSz="1222932"/>
              <a:endParaRPr lang="it-IT" sz="4533" b="0" i="0">
                <a:solidFill>
                  <a:srgbClr val="FFFFFF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07AF450-5DF4-B8FE-362B-7DF286E3936B}"/>
                </a:ext>
              </a:extLst>
            </p:cNvPr>
            <p:cNvSpPr/>
            <p:nvPr userDrawn="1"/>
          </p:nvSpPr>
          <p:spPr>
            <a:xfrm>
              <a:off x="4710699" y="3017"/>
              <a:ext cx="4430283" cy="2644922"/>
            </a:xfrm>
            <a:prstGeom prst="rect">
              <a:avLst/>
            </a:prstGeom>
            <a:solidFill>
              <a:schemeClr val="bg2"/>
            </a:solidFill>
            <a:ln w="50800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4533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8A63-D21F-8532-909F-25EE1EAD0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314" y="4610204"/>
            <a:ext cx="2852241" cy="1123609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8D60C5E8-25DD-CA5A-AC69-CDFCC8FC3FF7}"/>
              </a:ext>
            </a:extLst>
          </p:cNvPr>
          <p:cNvSpPr/>
          <p:nvPr userDrawn="1"/>
        </p:nvSpPr>
        <p:spPr>
          <a:xfrm>
            <a:off x="8519855" y="3186064"/>
            <a:ext cx="3653928" cy="3653928"/>
          </a:xfrm>
          <a:prstGeom prst="rect">
            <a:avLst/>
          </a:prstGeom>
          <a:noFill/>
          <a:ln w="635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CasellaDiTesto 5">
            <a:hlinkClick r:id="rId3"/>
            <a:extLst>
              <a:ext uri="{FF2B5EF4-FFF2-40B4-BE49-F238E27FC236}">
                <a16:creationId xmlns:a16="http://schemas.microsoft.com/office/drawing/2014/main" id="{E9E9590B-0FA9-94C2-B298-4F740EAF9148}"/>
              </a:ext>
            </a:extLst>
          </p:cNvPr>
          <p:cNvSpPr txBox="1"/>
          <p:nvPr userDrawn="1"/>
        </p:nvSpPr>
        <p:spPr>
          <a:xfrm>
            <a:off x="936314" y="2313901"/>
            <a:ext cx="2752607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l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Segnaposto testo 27">
            <a:extLst>
              <a:ext uri="{FF2B5EF4-FFF2-40B4-BE49-F238E27FC236}">
                <a16:creationId xmlns:a16="http://schemas.microsoft.com/office/drawing/2014/main" id="{C8A773C5-2A7F-0D1B-CCD1-C2A4C08DC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567" y="702734"/>
            <a:ext cx="3435351" cy="1443567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9813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4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8C68086-7A24-0FD7-2AD4-D188D1089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9881" y="4785333"/>
            <a:ext cx="2852241" cy="11236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2862674-37A6-CA44-F2CD-6BBA4BCB8726}"/>
              </a:ext>
            </a:extLst>
          </p:cNvPr>
          <p:cNvSpPr/>
          <p:nvPr userDrawn="1"/>
        </p:nvSpPr>
        <p:spPr>
          <a:xfrm>
            <a:off x="-1" y="1"/>
            <a:ext cx="9124157" cy="3774831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E6E4D5-E629-A88C-114E-BF1A6F7695DC}"/>
              </a:ext>
            </a:extLst>
          </p:cNvPr>
          <p:cNvSpPr txBox="1"/>
          <p:nvPr userDrawn="1"/>
        </p:nvSpPr>
        <p:spPr>
          <a:xfrm>
            <a:off x="656491" y="541867"/>
            <a:ext cx="6483284" cy="1169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noAutofit/>
          </a:bodyPr>
          <a:lstStyle/>
          <a:p>
            <a:pPr marL="0" marR="0" indent="0" algn="l" defTabSz="3612263" rtl="0" fontAlgn="auto" latinLnBrk="0" hangingPunct="0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800" b="1" i="0">
                <a:solidFill>
                  <a:schemeClr val="tx1"/>
                </a:solidFill>
                <a:latin typeface="Arial" panose="020B0604020202020204" pitchFamily="34" charset="0"/>
              </a:rPr>
              <a:t>Grazie!</a:t>
            </a:r>
            <a:endParaRPr kumimoji="0" lang="it-IT" sz="1467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86C3B29-225F-B20A-2CA5-DAC801AD9428}"/>
              </a:ext>
            </a:extLst>
          </p:cNvPr>
          <p:cNvSpPr/>
          <p:nvPr userDrawn="1"/>
        </p:nvSpPr>
        <p:spPr>
          <a:xfrm>
            <a:off x="9124156" y="3774830"/>
            <a:ext cx="3094893" cy="3094893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E6A0832-98E7-78DB-4B2C-292880B1D284}"/>
              </a:ext>
            </a:extLst>
          </p:cNvPr>
          <p:cNvSpPr/>
          <p:nvPr userDrawn="1"/>
        </p:nvSpPr>
        <p:spPr>
          <a:xfrm>
            <a:off x="41884" y="3810646"/>
            <a:ext cx="3025961" cy="3025961"/>
          </a:xfrm>
          <a:prstGeom prst="rect">
            <a:avLst/>
          </a:prstGeom>
          <a:noFill/>
          <a:ln w="635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65062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91CD0B-B18C-BD52-DE56-B3063C4F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1769BE96-C478-B179-3338-C774F29FEA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375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D4F922F-A8BD-621F-1C5C-B559379ED5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81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10">
            <a:extLst>
              <a:ext uri="{FF2B5EF4-FFF2-40B4-BE49-F238E27FC236}">
                <a16:creationId xmlns:a16="http://schemas.microsoft.com/office/drawing/2014/main" id="{72976D1A-EE71-65BB-436E-371566454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9786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05DED92-6A32-688B-81E7-0C4D427497E4}"/>
              </a:ext>
            </a:extLst>
          </p:cNvPr>
          <p:cNvSpPr/>
          <p:nvPr userDrawn="1"/>
        </p:nvSpPr>
        <p:spPr>
          <a:xfrm>
            <a:off x="6095627" y="5541434"/>
            <a:ext cx="6096373" cy="1316567"/>
          </a:xfrm>
          <a:prstGeom prst="rect">
            <a:avLst/>
          </a:prstGeom>
          <a:solidFill>
            <a:schemeClr val="accent4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7" name="CasellaDiTesto 16">
            <a:hlinkClick r:id="rId2"/>
            <a:extLst>
              <a:ext uri="{FF2B5EF4-FFF2-40B4-BE49-F238E27FC236}">
                <a16:creationId xmlns:a16="http://schemas.microsoft.com/office/drawing/2014/main" id="{2C95DA7F-5256-6785-D956-8F0A144C3741}"/>
              </a:ext>
            </a:extLst>
          </p:cNvPr>
          <p:cNvSpPr txBox="1"/>
          <p:nvPr userDrawn="1"/>
        </p:nvSpPr>
        <p:spPr>
          <a:xfrm>
            <a:off x="8937442" y="6007885"/>
            <a:ext cx="2678825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E0EDE2B-CC04-BAC0-1417-1A8F660C1542}"/>
              </a:ext>
            </a:extLst>
          </p:cNvPr>
          <p:cNvSpPr/>
          <p:nvPr userDrawn="1"/>
        </p:nvSpPr>
        <p:spPr>
          <a:xfrm>
            <a:off x="4560817" y="4003717"/>
            <a:ext cx="1503092" cy="1503092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2E9243-5917-73C4-3612-6ED59B6F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5DB4AB76-9354-31B5-15C9-DBBE6CB8B9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4106333"/>
            <a:ext cx="6263216" cy="603251"/>
          </a:xfrm>
        </p:spPr>
        <p:txBody>
          <a:bodyPr>
            <a:no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11049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8C68086-7A24-0FD7-2AD4-D188D1089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9881" y="4785333"/>
            <a:ext cx="2852241" cy="11236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2862674-37A6-CA44-F2CD-6BBA4BCB8726}"/>
              </a:ext>
            </a:extLst>
          </p:cNvPr>
          <p:cNvSpPr/>
          <p:nvPr userDrawn="1"/>
        </p:nvSpPr>
        <p:spPr>
          <a:xfrm>
            <a:off x="-1" y="1"/>
            <a:ext cx="9124157" cy="3774831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E6E4D5-E629-A88C-114E-BF1A6F7695DC}"/>
              </a:ext>
            </a:extLst>
          </p:cNvPr>
          <p:cNvSpPr txBox="1"/>
          <p:nvPr userDrawn="1"/>
        </p:nvSpPr>
        <p:spPr>
          <a:xfrm>
            <a:off x="656492" y="541867"/>
            <a:ext cx="7132355" cy="1169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noAutofit/>
          </a:bodyPr>
          <a:lstStyle/>
          <a:p>
            <a:pPr marL="0" marR="0" indent="0" algn="l" defTabSz="3612263" rtl="0" fontAlgn="auto" latinLnBrk="0" hangingPunct="0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800" b="1" i="0">
                <a:solidFill>
                  <a:schemeClr val="tx1"/>
                </a:solidFill>
                <a:latin typeface="Arial" panose="020B0604020202020204" pitchFamily="34" charset="0"/>
              </a:rPr>
              <a:t>Grazie!</a:t>
            </a:r>
            <a:endParaRPr kumimoji="0" lang="it-IT" sz="1467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86C3B29-225F-B20A-2CA5-DAC801AD9428}"/>
              </a:ext>
            </a:extLst>
          </p:cNvPr>
          <p:cNvSpPr/>
          <p:nvPr userDrawn="1"/>
        </p:nvSpPr>
        <p:spPr>
          <a:xfrm>
            <a:off x="9124156" y="3774830"/>
            <a:ext cx="3094893" cy="3094893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E6A0832-98E7-78DB-4B2C-292880B1D284}"/>
              </a:ext>
            </a:extLst>
          </p:cNvPr>
          <p:cNvSpPr/>
          <p:nvPr userDrawn="1"/>
        </p:nvSpPr>
        <p:spPr>
          <a:xfrm>
            <a:off x="41884" y="3810646"/>
            <a:ext cx="3025961" cy="3025961"/>
          </a:xfrm>
          <a:prstGeom prst="rect">
            <a:avLst/>
          </a:prstGeom>
          <a:noFill/>
          <a:ln w="6350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 err="1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19178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F12AA4-88EC-073D-DB52-F48032B69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9881" y="2867196"/>
            <a:ext cx="2852241" cy="1123609"/>
          </a:xfrm>
          <a:prstGeom prst="rect">
            <a:avLst/>
          </a:prstGeom>
        </p:spPr>
      </p:pic>
      <p:sp>
        <p:nvSpPr>
          <p:cNvPr id="6" name="CasellaDiTesto 5">
            <a:hlinkClick r:id="rId3"/>
            <a:extLst>
              <a:ext uri="{FF2B5EF4-FFF2-40B4-BE49-F238E27FC236}">
                <a16:creationId xmlns:a16="http://schemas.microsoft.com/office/drawing/2014/main" id="{70ABF53F-C3F0-DA45-132E-C115CDC7E513}"/>
              </a:ext>
            </a:extLst>
          </p:cNvPr>
          <p:cNvSpPr txBox="1"/>
          <p:nvPr userDrawn="1"/>
        </p:nvSpPr>
        <p:spPr>
          <a:xfrm>
            <a:off x="4605029" y="5665440"/>
            <a:ext cx="2981945" cy="3763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ct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133" b="1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2133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927116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A4DC670F-54C5-4A66-86E6-81D82B0B1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75650"/>
            <a:ext cx="3054096" cy="1280160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/>
              <a:t>Click to edit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F6520C-AFA0-4061-96E6-5B117DA88F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231136"/>
            <a:ext cx="3044952" cy="394772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9732A0-06E1-48E3-BCB9-413458C4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75650"/>
            <a:ext cx="3044952" cy="540569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0AD37E-82C8-4907-B576-583419342D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2648" y="775650"/>
            <a:ext cx="3044952" cy="540569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78595977-7FF2-4F2F-B145-18BEC829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7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oi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1EF9B-C930-242A-8CBE-3AF5A285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1A01CD-D645-EA6F-AD12-68A6B079E558}"/>
              </a:ext>
            </a:extLst>
          </p:cNvPr>
          <p:cNvSpPr/>
          <p:nvPr userDrawn="1"/>
        </p:nvSpPr>
        <p:spPr>
          <a:xfrm>
            <a:off x="1778706" y="1701800"/>
            <a:ext cx="1845501" cy="1845501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E821E6-10BF-0D4B-75EB-59EAEF50C9DB}"/>
              </a:ext>
            </a:extLst>
          </p:cNvPr>
          <p:cNvSpPr/>
          <p:nvPr userDrawn="1"/>
        </p:nvSpPr>
        <p:spPr>
          <a:xfrm>
            <a:off x="5330192" y="1701800"/>
            <a:ext cx="1845501" cy="1845501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684FBB-7B5C-F90A-3B77-65C294A9982F}"/>
              </a:ext>
            </a:extLst>
          </p:cNvPr>
          <p:cNvSpPr/>
          <p:nvPr userDrawn="1"/>
        </p:nvSpPr>
        <p:spPr>
          <a:xfrm>
            <a:off x="8760492" y="1701800"/>
            <a:ext cx="1845501" cy="1845501"/>
          </a:xfrm>
          <a:prstGeom prst="rect">
            <a:avLst/>
          </a:prstGeom>
          <a:solidFill>
            <a:schemeClr val="accent5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5DB262E-0A3C-899E-1C59-BDF12A1584DB}"/>
              </a:ext>
            </a:extLst>
          </p:cNvPr>
          <p:cNvSpPr/>
          <p:nvPr userDrawn="1"/>
        </p:nvSpPr>
        <p:spPr>
          <a:xfrm>
            <a:off x="1479995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13A8EAB-7858-6B06-2105-3237E1100903}"/>
              </a:ext>
            </a:extLst>
          </p:cNvPr>
          <p:cNvSpPr/>
          <p:nvPr userDrawn="1"/>
        </p:nvSpPr>
        <p:spPr>
          <a:xfrm>
            <a:off x="5031483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79BD5A-E009-3B3D-4B69-61D30B159277}"/>
              </a:ext>
            </a:extLst>
          </p:cNvPr>
          <p:cNvSpPr/>
          <p:nvPr userDrawn="1"/>
        </p:nvSpPr>
        <p:spPr>
          <a:xfrm>
            <a:off x="8461783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2057D862-5723-D956-0732-1F49A9FE01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9996" y="4787376"/>
            <a:ext cx="2247381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F1013604-4884-B283-747A-581816653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9995" y="4157515"/>
            <a:ext cx="2247381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4248E14D-593B-A298-7F2B-7E648CF695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3468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FCBBD42C-A75D-608C-BFCF-1A60CC7E35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466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4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D41CF201-5E5A-3957-32AE-C25C9D640B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1785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6A379C14-5544-3F8F-CA09-233BFD209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1784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5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154CC909-A279-541F-B1C6-46E3F0318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C6C89EDF-1A4D-A282-B429-EC6585B2335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12165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Documento riservato a cura di Gi Group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5BC5736C-5148-829D-E522-5D45F1B9F33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77986" y="6356351"/>
            <a:ext cx="434180" cy="366183"/>
          </a:xfrm>
          <a:prstGeom prst="rect">
            <a:avLst/>
          </a:prstGeo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72434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461504" cy="5303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1AECFA-1D18-49B1-A36F-FC21EB58FC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14400" y="1261872"/>
            <a:ext cx="7461504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179E3-AEDC-4530-AD3C-6439B936975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00F7547-7A32-42F0-9BCE-89567E16D6C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55569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916733D8-D6ED-4328-8C1F-75CA8F04B62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96738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73C19301-9887-4915-89A3-DD20F771D41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37906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2B4D0014-5433-4CAA-A6DB-FEE2C1FA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7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88BF43-2D92-9DEE-7612-1F112993A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D203EE-65D0-6195-E31C-8CC1EB79E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7912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CD19D-9AE4-5946-4CA7-BEBA6C19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92DB3B4D-BE3C-4E54-1F66-72DF71EA2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D39A080-044F-F08E-BBA2-593DD2D008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B5B438B-5CEB-CBD0-217B-DEFF828F7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25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11038416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A7A3163B-2D3E-EC30-1EDF-C233677547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9315024-AD99-AEB5-B933-4CEA91F5CA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CC26962-DBD7-6C67-3859-AEEAF3320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65533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7575549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2EB4C7A5-B883-B5B7-DF9C-0BD29AE4B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379" y="1709236"/>
            <a:ext cx="2752888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A3802BA9-EAF6-BA3C-3199-3A5F970F2D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587E79E6-CA95-033F-5227-B82A19F9F0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E361E77F-6569-B6AF-01E2-52C0ABB507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9482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E3988817-E5E6-7A14-A811-E305A9EB96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5DC61F4D-9639-1D45-400F-228D96B182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immagine 25">
            <a:extLst>
              <a:ext uri="{FF2B5EF4-FFF2-40B4-BE49-F238E27FC236}">
                <a16:creationId xmlns:a16="http://schemas.microsoft.com/office/drawing/2014/main" id="{C85A2455-0E4E-7309-B3A1-44C9D3EC2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8C45CADB-BAA5-2319-B7B6-3F8B18F4E7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8B3F19D1-02CD-8ACA-4225-32D3B731113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5DE0B60D-8DDD-63DA-7271-FAD6DEB181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3691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91CD0B-B18C-BD52-DE56-B3063C4F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1769BE96-C478-B179-3338-C774F29FEA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375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D4F922F-A8BD-621F-1C5C-B559379ED5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81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10">
            <a:extLst>
              <a:ext uri="{FF2B5EF4-FFF2-40B4-BE49-F238E27FC236}">
                <a16:creationId xmlns:a16="http://schemas.microsoft.com/office/drawing/2014/main" id="{72976D1A-EE71-65BB-436E-3715664547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9786" y="1"/>
            <a:ext cx="2031447" cy="554143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05DED92-6A32-688B-81E7-0C4D427497E4}"/>
              </a:ext>
            </a:extLst>
          </p:cNvPr>
          <p:cNvSpPr/>
          <p:nvPr userDrawn="1"/>
        </p:nvSpPr>
        <p:spPr>
          <a:xfrm>
            <a:off x="6095627" y="5541434"/>
            <a:ext cx="6096373" cy="1316567"/>
          </a:xfrm>
          <a:prstGeom prst="rect">
            <a:avLst/>
          </a:prstGeom>
          <a:solidFill>
            <a:schemeClr val="accent1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7" name="CasellaDiTesto 16">
            <a:hlinkClick r:id="rId2"/>
            <a:extLst>
              <a:ext uri="{FF2B5EF4-FFF2-40B4-BE49-F238E27FC236}">
                <a16:creationId xmlns:a16="http://schemas.microsoft.com/office/drawing/2014/main" id="{2C95DA7F-5256-6785-D956-8F0A144C3741}"/>
              </a:ext>
            </a:extLst>
          </p:cNvPr>
          <p:cNvSpPr txBox="1"/>
          <p:nvPr userDrawn="1"/>
        </p:nvSpPr>
        <p:spPr>
          <a:xfrm>
            <a:off x="8937442" y="6007885"/>
            <a:ext cx="2678825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E0EDE2B-CC04-BAC0-1417-1A8F660C1542}"/>
              </a:ext>
            </a:extLst>
          </p:cNvPr>
          <p:cNvSpPr/>
          <p:nvPr userDrawn="1"/>
        </p:nvSpPr>
        <p:spPr>
          <a:xfrm>
            <a:off x="4560817" y="4003717"/>
            <a:ext cx="1503092" cy="1503092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2E9243-5917-73C4-3612-6ED59B6F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5DB4AB76-9354-31B5-15C9-DBBE6CB8B9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4106333"/>
            <a:ext cx="6263216" cy="603251"/>
          </a:xfrm>
        </p:spPr>
        <p:txBody>
          <a:bodyPr>
            <a:no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0809659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4532181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8B93D32-3CDA-FFB7-B2B5-79E5B351B3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2167" y="6356351"/>
            <a:ext cx="4114799" cy="366183"/>
          </a:xfrm>
        </p:spPr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54D2648-DA41-9159-2492-0CF8CDB137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15B06C9D-34C3-D78A-784D-564B043A12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F8493AB-DB32-808B-03AA-44F3CF183E83}"/>
              </a:ext>
            </a:extLst>
          </p:cNvPr>
          <p:cNvSpPr/>
          <p:nvPr userDrawn="1"/>
        </p:nvSpPr>
        <p:spPr>
          <a:xfrm>
            <a:off x="5810597" y="3639432"/>
            <a:ext cx="1342425" cy="1342425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15D67ECC-90C9-8C4A-0D39-CB2944B0F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25">
            <a:extLst>
              <a:ext uri="{FF2B5EF4-FFF2-40B4-BE49-F238E27FC236}">
                <a16:creationId xmlns:a16="http://schemas.microsoft.com/office/drawing/2014/main" id="{71E75CE0-DFE0-B660-287E-212B183B48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A9FBB9A5-60EA-DB02-A3C4-52DB6F5851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6407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5" y="1705827"/>
            <a:ext cx="4531572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8B93D32-3CDA-FFB7-B2B5-79E5B351B3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54D2648-DA41-9159-2492-0CF8CDB137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197913D8-AD91-5EE5-E7A5-6A0AB34D7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B6365BF-F07B-E058-BB92-6BC496BBB7DE}"/>
              </a:ext>
            </a:extLst>
          </p:cNvPr>
          <p:cNvSpPr/>
          <p:nvPr userDrawn="1"/>
        </p:nvSpPr>
        <p:spPr>
          <a:xfrm>
            <a:off x="5804149" y="3639324"/>
            <a:ext cx="1342425" cy="1342425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Segnaposto immagine 25">
            <a:extLst>
              <a:ext uri="{FF2B5EF4-FFF2-40B4-BE49-F238E27FC236}">
                <a16:creationId xmlns:a16="http://schemas.microsoft.com/office/drawing/2014/main" id="{D0D93751-8686-9C05-2E8B-6676A381A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7" name="Segnaposto immagine 25">
            <a:extLst>
              <a:ext uri="{FF2B5EF4-FFF2-40B4-BE49-F238E27FC236}">
                <a16:creationId xmlns:a16="http://schemas.microsoft.com/office/drawing/2014/main" id="{6D7A01AE-7928-F719-D6B0-9B311A0D37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8" name="Segnaposto immagine 25">
            <a:extLst>
              <a:ext uri="{FF2B5EF4-FFF2-40B4-BE49-F238E27FC236}">
                <a16:creationId xmlns:a16="http://schemas.microsoft.com/office/drawing/2014/main" id="{93C67BFD-9AD8-165D-F114-ED0E6C328A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3014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99386"/>
            <a:ext cx="4280633" cy="648951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4" y="1709235"/>
            <a:ext cx="3825853" cy="3476541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5185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14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163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E6C5EF2-3C5D-9F77-8909-807D55E7B5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0618F-E70F-9A8B-9ABC-59E65108DF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5F010B-748B-406E-AFA1-4E7FF70E80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4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86313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97" y="599386"/>
            <a:ext cx="5050180" cy="655761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6398" y="1709235"/>
            <a:ext cx="5050181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355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584B661C-4D6B-8A2B-A68D-D8C49FF56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397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7FC175-3D60-055B-877E-74DDBF0B3E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856C38-E08F-1446-62F9-1A41388D03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659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66E1CAA2-AB4D-32B1-EB1A-47F8B615D166}"/>
              </a:ext>
            </a:extLst>
          </p:cNvPr>
          <p:cNvSpPr/>
          <p:nvPr userDrawn="1"/>
        </p:nvSpPr>
        <p:spPr>
          <a:xfrm>
            <a:off x="3298233" y="28639"/>
            <a:ext cx="1734544" cy="1734544"/>
          </a:xfrm>
          <a:prstGeom prst="rect">
            <a:avLst/>
          </a:prstGeom>
          <a:noFill/>
          <a:ln w="4762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0B30DCF-77F5-2D2F-17E2-B7071ECD80A3}"/>
              </a:ext>
            </a:extLst>
          </p:cNvPr>
          <p:cNvSpPr/>
          <p:nvPr userDrawn="1"/>
        </p:nvSpPr>
        <p:spPr>
          <a:xfrm>
            <a:off x="1" y="1794165"/>
            <a:ext cx="5063836" cy="5063836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99386"/>
            <a:ext cx="4226144" cy="648951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4" y="2022475"/>
            <a:ext cx="3825853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5185" y="0"/>
            <a:ext cx="2374900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1433" y="0"/>
            <a:ext cx="2374900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16333" y="0"/>
            <a:ext cx="2374900" cy="6858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8998B2C5-27A3-0D1B-FE02-D0AD612CAB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4226144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42B002-8B0E-535E-A0A4-214BD9FA0C6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62EAD-BE8E-51DF-CBD9-E274CDFB06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182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3354918"/>
            <a:ext cx="4068544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  <a:lvl6pPr>
              <a:defRPr b="1" i="0">
                <a:cs typeface="Arial" panose="020B0604020202020204" pitchFamily="34" charset="0"/>
              </a:defRPr>
            </a:lvl6pPr>
            <a:lvl7pPr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1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1" i="0" u="none" strike="noStrike" cap="none" spc="0" baseline="0" dirty="0" smtClean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1" i="0" u="none" strike="noStrike" cap="none" spc="0" baseline="0" dirty="0" smtClean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A2E3AFCC-9B6A-88E5-98FC-1CD5E3B4A6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AB5191B-C688-1124-7E0B-A8D13FBF17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1321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11040533" cy="1980735"/>
          </a:xfrm>
        </p:spPr>
        <p:txBody>
          <a:bodyPr numCol="1"/>
          <a:lstStyle>
            <a:lvl1pPr marL="228594" indent="-228594">
              <a:buClr>
                <a:schemeClr val="accent4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1D90CDB-C51A-9BDA-B00B-D2CA99E3E3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82179032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3354918"/>
            <a:ext cx="7561355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  <a:lvl6pPr>
              <a:defRPr b="1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91F4312-8D49-4D97-DA9D-69EB3373ED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12DAA06-A161-8B0A-A881-9492689107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1018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12192000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500F50C-6D6A-B069-7AC0-EA797B3AF9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8467" y="1718786"/>
            <a:ext cx="5257800" cy="1980735"/>
          </a:xfrm>
        </p:spPr>
        <p:txBody>
          <a:bodyPr>
            <a:normAutofit/>
          </a:bodyPr>
          <a:lstStyle>
            <a:lvl1pPr>
              <a:defRPr sz="2667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2391A38-394B-EC49-1BFC-FB7642BAB6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5733" y="1709235"/>
            <a:ext cx="5257800" cy="1980735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C2ED8FC-91D6-81A2-7DB1-B45C33F5F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13082817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9E79A5D9-FC0B-A3DC-AF10-558AB2FC998D}"/>
              </a:ext>
            </a:extLst>
          </p:cNvPr>
          <p:cNvGrpSpPr/>
          <p:nvPr userDrawn="1"/>
        </p:nvGrpSpPr>
        <p:grpSpPr>
          <a:xfrm>
            <a:off x="396235" y="301460"/>
            <a:ext cx="1294563" cy="1027363"/>
            <a:chOff x="297176" y="226095"/>
            <a:chExt cx="907591" cy="720263"/>
          </a:xfrm>
        </p:grpSpPr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A8F14CAC-818C-73D3-0E5D-D00621A9AFF2}"/>
                </a:ext>
              </a:extLst>
            </p:cNvPr>
            <p:cNvSpPr/>
            <p:nvPr/>
          </p:nvSpPr>
          <p:spPr>
            <a:xfrm rot="10800000">
              <a:off x="297176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4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701EAEE4-FF11-DDAF-F618-0A06F57D9373}"/>
                </a:ext>
              </a:extLst>
            </p:cNvPr>
            <p:cNvSpPr/>
            <p:nvPr/>
          </p:nvSpPr>
          <p:spPr>
            <a:xfrm rot="10800000">
              <a:off x="841731" y="226095"/>
              <a:ext cx="363036" cy="720263"/>
            </a:xfrm>
            <a:custGeom>
              <a:avLst/>
              <a:gdLst>
                <a:gd name="connsiteX0" fmla="*/ 363036 w 363036"/>
                <a:gd name="connsiteY0" fmla="*/ 720264 h 720263"/>
                <a:gd name="connsiteX1" fmla="*/ 363036 w 363036"/>
                <a:gd name="connsiteY1" fmla="*/ 357228 h 720263"/>
                <a:gd name="connsiteX2" fmla="*/ 155924 w 363036"/>
                <a:gd name="connsiteY2" fmla="*/ 357228 h 720263"/>
                <a:gd name="connsiteX3" fmla="*/ 363036 w 363036"/>
                <a:gd name="connsiteY3" fmla="*/ 155743 h 720263"/>
                <a:gd name="connsiteX4" fmla="*/ 363036 w 363036"/>
                <a:gd name="connsiteY4" fmla="*/ 0 h 720263"/>
                <a:gd name="connsiteX5" fmla="*/ 0 w 363036"/>
                <a:gd name="connsiteY5" fmla="*/ 357228 h 720263"/>
                <a:gd name="connsiteX6" fmla="*/ 0 w 363036"/>
                <a:gd name="connsiteY6" fmla="*/ 357228 h 720263"/>
                <a:gd name="connsiteX7" fmla="*/ 0 w 363036"/>
                <a:gd name="connsiteY7" fmla="*/ 720264 h 7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36" h="720263">
                  <a:moveTo>
                    <a:pt x="363036" y="720264"/>
                  </a:moveTo>
                  <a:lnTo>
                    <a:pt x="363036" y="357228"/>
                  </a:lnTo>
                  <a:lnTo>
                    <a:pt x="155924" y="357228"/>
                  </a:lnTo>
                  <a:cubicBezTo>
                    <a:pt x="159068" y="245088"/>
                    <a:pt x="250853" y="155797"/>
                    <a:pt x="363036" y="155743"/>
                  </a:cubicBezTo>
                  <a:lnTo>
                    <a:pt x="363036" y="0"/>
                  </a:lnTo>
                  <a:cubicBezTo>
                    <a:pt x="164784" y="-25"/>
                    <a:pt x="3173" y="159001"/>
                    <a:pt x="0" y="357228"/>
                  </a:cubicBezTo>
                  <a:lnTo>
                    <a:pt x="0" y="357228"/>
                  </a:lnTo>
                  <a:lnTo>
                    <a:pt x="0" y="720264"/>
                  </a:lnTo>
                  <a:close/>
                </a:path>
              </a:pathLst>
            </a:custGeom>
            <a:solidFill>
              <a:schemeClr val="accent4"/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709234"/>
            <a:ext cx="7577667" cy="3819943"/>
          </a:xfrm>
        </p:spPr>
        <p:txBody>
          <a:bodyPr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CBD55F-5D17-8FE6-9F0D-F44CDF28BF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D50C76-9D1D-4317-A434-36E3684EED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590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EB631B3-451E-022A-49C0-BBC3766B6AD0}"/>
              </a:ext>
            </a:extLst>
          </p:cNvPr>
          <p:cNvSpPr/>
          <p:nvPr userDrawn="1"/>
        </p:nvSpPr>
        <p:spPr>
          <a:xfrm>
            <a:off x="0" y="1"/>
            <a:ext cx="12192000" cy="5541433"/>
          </a:xfrm>
          <a:prstGeom prst="rect">
            <a:avLst/>
          </a:prstGeom>
          <a:solidFill>
            <a:schemeClr val="tx1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17A997-D023-99A4-ABC1-A494FD12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 b="0" i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5" name="Segnaposto immagine 10">
            <a:extLst>
              <a:ext uri="{FF2B5EF4-FFF2-40B4-BE49-F238E27FC236}">
                <a16:creationId xmlns:a16="http://schemas.microsoft.com/office/drawing/2014/main" id="{0D8BB242-2BFD-0B6C-BFF0-B3BB0D0F5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375" y="0"/>
            <a:ext cx="2031447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69977979-F7C9-7952-E1A4-600E3A23E7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81" y="0"/>
            <a:ext cx="2031447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B6B7B88F-E424-F46D-BA9D-AD0024D19D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9786" y="0"/>
            <a:ext cx="2031447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DF3CCF-1BE4-34C2-3AD3-6A2345C5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6" y="1413279"/>
            <a:ext cx="6253565" cy="267677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testo 11">
            <a:extLst>
              <a:ext uri="{FF2B5EF4-FFF2-40B4-BE49-F238E27FC236}">
                <a16:creationId xmlns:a16="http://schemas.microsoft.com/office/drawing/2014/main" id="{13CF7C1F-D1C5-558C-FB72-76D5AB46BD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7851" y="4368580"/>
            <a:ext cx="4330012" cy="603251"/>
          </a:xfrm>
        </p:spPr>
        <p:txBody>
          <a:bodyPr>
            <a:noAutofit/>
          </a:bodyPr>
          <a:lstStyle>
            <a:lvl1pPr>
              <a:defRPr sz="1867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134946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A15438FC-7B6A-90B3-1274-ACFFBD35B87A}"/>
              </a:ext>
            </a:extLst>
          </p:cNvPr>
          <p:cNvGrpSpPr/>
          <p:nvPr userDrawn="1"/>
        </p:nvGrpSpPr>
        <p:grpSpPr>
          <a:xfrm rot="10800000">
            <a:off x="366752" y="288383"/>
            <a:ext cx="2522955" cy="2196909"/>
            <a:chOff x="134728" y="116834"/>
            <a:chExt cx="1892216" cy="1647682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2FD5F16A-BA67-DCE7-F6E2-4A5C31C24C0A}"/>
                </a:ext>
              </a:extLst>
            </p:cNvPr>
            <p:cNvSpPr/>
            <p:nvPr/>
          </p:nvSpPr>
          <p:spPr>
            <a:xfrm>
              <a:off x="1196460" y="116835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3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solidFill>
              <a:schemeClr val="accent2"/>
            </a:solidFill>
            <a:ln w="4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39F95C73-7B1A-FA3B-9912-8E9028B39C21}"/>
                </a:ext>
              </a:extLst>
            </p:cNvPr>
            <p:cNvSpPr/>
            <p:nvPr/>
          </p:nvSpPr>
          <p:spPr>
            <a:xfrm>
              <a:off x="134728" y="116834"/>
              <a:ext cx="830484" cy="1647681"/>
            </a:xfrm>
            <a:custGeom>
              <a:avLst/>
              <a:gdLst>
                <a:gd name="connsiteX0" fmla="*/ 830485 w 830484"/>
                <a:gd name="connsiteY0" fmla="*/ 1647682 h 1647681"/>
                <a:gd name="connsiteX1" fmla="*/ 830485 w 830484"/>
                <a:gd name="connsiteY1" fmla="*/ 817197 h 1647681"/>
                <a:gd name="connsiteX2" fmla="*/ 356693 w 830484"/>
                <a:gd name="connsiteY2" fmla="*/ 817197 h 1647681"/>
                <a:gd name="connsiteX3" fmla="*/ 830485 w 830484"/>
                <a:gd name="connsiteY3" fmla="*/ 356278 h 1647681"/>
                <a:gd name="connsiteX4" fmla="*/ 830485 w 830484"/>
                <a:gd name="connsiteY4" fmla="*/ 0 h 1647681"/>
                <a:gd name="connsiteX5" fmla="*/ 0 w 830484"/>
                <a:gd name="connsiteY5" fmla="*/ 817197 h 1647681"/>
                <a:gd name="connsiteX6" fmla="*/ 0 w 830484"/>
                <a:gd name="connsiteY6" fmla="*/ 817197 h 1647681"/>
                <a:gd name="connsiteX7" fmla="*/ 0 w 830484"/>
                <a:gd name="connsiteY7" fmla="*/ 1647682 h 16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84" h="1647681">
                  <a:moveTo>
                    <a:pt x="830485" y="1647682"/>
                  </a:moveTo>
                  <a:lnTo>
                    <a:pt x="830485" y="817197"/>
                  </a:lnTo>
                  <a:lnTo>
                    <a:pt x="356693" y="817197"/>
                  </a:lnTo>
                  <a:cubicBezTo>
                    <a:pt x="363885" y="560665"/>
                    <a:pt x="573852" y="356403"/>
                    <a:pt x="830485" y="356278"/>
                  </a:cubicBezTo>
                  <a:lnTo>
                    <a:pt x="830485" y="0"/>
                  </a:lnTo>
                  <a:cubicBezTo>
                    <a:pt x="376961" y="-58"/>
                    <a:pt x="7258" y="363732"/>
                    <a:pt x="0" y="817197"/>
                  </a:cubicBezTo>
                  <a:lnTo>
                    <a:pt x="0" y="817197"/>
                  </a:lnTo>
                  <a:lnTo>
                    <a:pt x="0" y="1647682"/>
                  </a:ln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8610598" y="5070417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598" y="5058609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733" y="1895214"/>
            <a:ext cx="7577667" cy="3646220"/>
          </a:xfrm>
        </p:spPr>
        <p:txBody>
          <a:bodyPr anchor="t"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F1A01-F371-BAA0-7E08-9A9A8CB992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D28D02B-D3B5-0FBB-59ED-A9FE391B29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7117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6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92F4096B-ADFA-052C-FBB8-C5545F682C02}"/>
              </a:ext>
            </a:extLst>
          </p:cNvPr>
          <p:cNvSpPr/>
          <p:nvPr userDrawn="1"/>
        </p:nvSpPr>
        <p:spPr>
          <a:xfrm>
            <a:off x="9772608" y="2057925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4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solidFill>
            <a:schemeClr val="accent1"/>
          </a:solidFill>
          <a:ln w="90686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D13E7F50-B2FB-D2B4-3278-46FF4935278A}"/>
              </a:ext>
            </a:extLst>
          </p:cNvPr>
          <p:cNvSpPr/>
          <p:nvPr userDrawn="1"/>
        </p:nvSpPr>
        <p:spPr>
          <a:xfrm>
            <a:off x="6909015" y="2035619"/>
            <a:ext cx="2419393" cy="4800076"/>
          </a:xfrm>
          <a:custGeom>
            <a:avLst/>
            <a:gdLst>
              <a:gd name="connsiteX0" fmla="*/ 1814545 w 1814545"/>
              <a:gd name="connsiteY0" fmla="*/ 3600058 h 3600057"/>
              <a:gd name="connsiteX1" fmla="*/ 1814545 w 1814545"/>
              <a:gd name="connsiteY1" fmla="*/ 1785513 h 3600057"/>
              <a:gd name="connsiteX2" fmla="*/ 779347 w 1814545"/>
              <a:gd name="connsiteY2" fmla="*/ 1785513 h 3600057"/>
              <a:gd name="connsiteX3" fmla="*/ 1814545 w 1814545"/>
              <a:gd name="connsiteY3" fmla="*/ 778440 h 3600057"/>
              <a:gd name="connsiteX4" fmla="*/ 1814545 w 1814545"/>
              <a:gd name="connsiteY4" fmla="*/ 0 h 3600057"/>
              <a:gd name="connsiteX5" fmla="*/ 0 w 1814545"/>
              <a:gd name="connsiteY5" fmla="*/ 1785513 h 3600057"/>
              <a:gd name="connsiteX6" fmla="*/ 0 w 1814545"/>
              <a:gd name="connsiteY6" fmla="*/ 1785513 h 3600057"/>
              <a:gd name="connsiteX7" fmla="*/ 0 w 1814545"/>
              <a:gd name="connsiteY7" fmla="*/ 3600058 h 36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545" h="3600057">
                <a:moveTo>
                  <a:pt x="1814545" y="3600058"/>
                </a:moveTo>
                <a:lnTo>
                  <a:pt x="1814545" y="1785513"/>
                </a:lnTo>
                <a:lnTo>
                  <a:pt x="779347" y="1785513"/>
                </a:lnTo>
                <a:cubicBezTo>
                  <a:pt x="795061" y="1225009"/>
                  <a:pt x="1253823" y="778712"/>
                  <a:pt x="1814545" y="778440"/>
                </a:cubicBezTo>
                <a:lnTo>
                  <a:pt x="1814545" y="0"/>
                </a:lnTo>
                <a:cubicBezTo>
                  <a:pt x="823631" y="-127"/>
                  <a:pt x="15859" y="794725"/>
                  <a:pt x="0" y="1785513"/>
                </a:cubicBezTo>
                <a:lnTo>
                  <a:pt x="0" y="1785513"/>
                </a:lnTo>
                <a:lnTo>
                  <a:pt x="0" y="3600058"/>
                </a:lnTo>
                <a:close/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F89E44-1C33-E3C8-0731-412544CB83E8}"/>
              </a:ext>
            </a:extLst>
          </p:cNvPr>
          <p:cNvSpPr/>
          <p:nvPr userDrawn="1"/>
        </p:nvSpPr>
        <p:spPr>
          <a:xfrm>
            <a:off x="583169" y="5074790"/>
            <a:ext cx="2287340" cy="470569"/>
          </a:xfrm>
          <a:custGeom>
            <a:avLst/>
            <a:gdLst>
              <a:gd name="connsiteX0" fmla="*/ 0 w 2287340"/>
              <a:gd name="connsiteY0" fmla="*/ 78430 h 470569"/>
              <a:gd name="connsiteX1" fmla="*/ 78430 w 2287340"/>
              <a:gd name="connsiteY1" fmla="*/ 0 h 470569"/>
              <a:gd name="connsiteX2" fmla="*/ 632355 w 2287340"/>
              <a:gd name="connsiteY2" fmla="*/ 0 h 470569"/>
              <a:gd name="connsiteX3" fmla="*/ 1122365 w 2287340"/>
              <a:gd name="connsiteY3" fmla="*/ 0 h 470569"/>
              <a:gd name="connsiteX4" fmla="*/ 1697595 w 2287340"/>
              <a:gd name="connsiteY4" fmla="*/ 0 h 470569"/>
              <a:gd name="connsiteX5" fmla="*/ 2208910 w 2287340"/>
              <a:gd name="connsiteY5" fmla="*/ 0 h 470569"/>
              <a:gd name="connsiteX6" fmla="*/ 2287340 w 2287340"/>
              <a:gd name="connsiteY6" fmla="*/ 78430 h 470569"/>
              <a:gd name="connsiteX7" fmla="*/ 2287340 w 2287340"/>
              <a:gd name="connsiteY7" fmla="*/ 392139 h 470569"/>
              <a:gd name="connsiteX8" fmla="*/ 2208910 w 2287340"/>
              <a:gd name="connsiteY8" fmla="*/ 470569 h 470569"/>
              <a:gd name="connsiteX9" fmla="*/ 1633680 w 2287340"/>
              <a:gd name="connsiteY9" fmla="*/ 470569 h 470569"/>
              <a:gd name="connsiteX10" fmla="*/ 1079756 w 2287340"/>
              <a:gd name="connsiteY10" fmla="*/ 470569 h 470569"/>
              <a:gd name="connsiteX11" fmla="*/ 589745 w 2287340"/>
              <a:gd name="connsiteY11" fmla="*/ 470569 h 470569"/>
              <a:gd name="connsiteX12" fmla="*/ 78430 w 2287340"/>
              <a:gd name="connsiteY12" fmla="*/ 470569 h 470569"/>
              <a:gd name="connsiteX13" fmla="*/ 0 w 2287340"/>
              <a:gd name="connsiteY13" fmla="*/ 392139 h 470569"/>
              <a:gd name="connsiteX14" fmla="*/ 0 w 2287340"/>
              <a:gd name="connsiteY14" fmla="*/ 78430 h 4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7340" h="470569" fill="none" extrusionOk="0">
                <a:moveTo>
                  <a:pt x="0" y="78430"/>
                </a:moveTo>
                <a:cubicBezTo>
                  <a:pt x="-2250" y="30528"/>
                  <a:pt x="35414" y="-4061"/>
                  <a:pt x="78430" y="0"/>
                </a:cubicBezTo>
                <a:cubicBezTo>
                  <a:pt x="278219" y="-1870"/>
                  <a:pt x="520504" y="-19788"/>
                  <a:pt x="632355" y="0"/>
                </a:cubicBezTo>
                <a:cubicBezTo>
                  <a:pt x="744206" y="19788"/>
                  <a:pt x="961845" y="11058"/>
                  <a:pt x="1122365" y="0"/>
                </a:cubicBezTo>
                <a:cubicBezTo>
                  <a:pt x="1282885" y="-11058"/>
                  <a:pt x="1424686" y="24749"/>
                  <a:pt x="1697595" y="0"/>
                </a:cubicBezTo>
                <a:cubicBezTo>
                  <a:pt x="1970504" y="-24749"/>
                  <a:pt x="2070032" y="-21501"/>
                  <a:pt x="2208910" y="0"/>
                </a:cubicBezTo>
                <a:cubicBezTo>
                  <a:pt x="2253705" y="2928"/>
                  <a:pt x="2280982" y="38467"/>
                  <a:pt x="2287340" y="78430"/>
                </a:cubicBezTo>
                <a:cubicBezTo>
                  <a:pt x="2291642" y="180692"/>
                  <a:pt x="2300378" y="326684"/>
                  <a:pt x="2287340" y="392139"/>
                </a:cubicBezTo>
                <a:cubicBezTo>
                  <a:pt x="2289164" y="429844"/>
                  <a:pt x="2253839" y="472313"/>
                  <a:pt x="2208910" y="470569"/>
                </a:cubicBezTo>
                <a:cubicBezTo>
                  <a:pt x="1961846" y="497315"/>
                  <a:pt x="1805441" y="474540"/>
                  <a:pt x="1633680" y="470569"/>
                </a:cubicBezTo>
                <a:cubicBezTo>
                  <a:pt x="1461919" y="466599"/>
                  <a:pt x="1305241" y="488701"/>
                  <a:pt x="1079756" y="470569"/>
                </a:cubicBezTo>
                <a:cubicBezTo>
                  <a:pt x="854271" y="452437"/>
                  <a:pt x="710294" y="476695"/>
                  <a:pt x="589745" y="470569"/>
                </a:cubicBezTo>
                <a:cubicBezTo>
                  <a:pt x="469196" y="464443"/>
                  <a:pt x="251713" y="471926"/>
                  <a:pt x="78430" y="470569"/>
                </a:cubicBezTo>
                <a:cubicBezTo>
                  <a:pt x="32739" y="472973"/>
                  <a:pt x="-3826" y="443643"/>
                  <a:pt x="0" y="392139"/>
                </a:cubicBezTo>
                <a:cubicBezTo>
                  <a:pt x="756" y="300788"/>
                  <a:pt x="15067" y="220211"/>
                  <a:pt x="0" y="78430"/>
                </a:cubicBezTo>
                <a:close/>
              </a:path>
              <a:path w="2287340" h="470569" stroke="0" extrusionOk="0">
                <a:moveTo>
                  <a:pt x="0" y="78430"/>
                </a:moveTo>
                <a:cubicBezTo>
                  <a:pt x="-5001" y="32029"/>
                  <a:pt x="31786" y="1249"/>
                  <a:pt x="78430" y="0"/>
                </a:cubicBezTo>
                <a:cubicBezTo>
                  <a:pt x="291448" y="24970"/>
                  <a:pt x="524864" y="-12321"/>
                  <a:pt x="653660" y="0"/>
                </a:cubicBezTo>
                <a:cubicBezTo>
                  <a:pt x="782456" y="12321"/>
                  <a:pt x="920533" y="-20234"/>
                  <a:pt x="1164975" y="0"/>
                </a:cubicBezTo>
                <a:cubicBezTo>
                  <a:pt x="1409418" y="20234"/>
                  <a:pt x="1515505" y="-21164"/>
                  <a:pt x="1654985" y="0"/>
                </a:cubicBezTo>
                <a:cubicBezTo>
                  <a:pt x="1794465" y="21164"/>
                  <a:pt x="1934223" y="-12552"/>
                  <a:pt x="2208910" y="0"/>
                </a:cubicBezTo>
                <a:cubicBezTo>
                  <a:pt x="2253233" y="-2072"/>
                  <a:pt x="2280232" y="34026"/>
                  <a:pt x="2287340" y="78430"/>
                </a:cubicBezTo>
                <a:cubicBezTo>
                  <a:pt x="2288271" y="205376"/>
                  <a:pt x="2300717" y="244490"/>
                  <a:pt x="2287340" y="392139"/>
                </a:cubicBezTo>
                <a:cubicBezTo>
                  <a:pt x="2286334" y="437119"/>
                  <a:pt x="2247270" y="464820"/>
                  <a:pt x="2208910" y="470569"/>
                </a:cubicBezTo>
                <a:cubicBezTo>
                  <a:pt x="2037913" y="465681"/>
                  <a:pt x="1902616" y="449620"/>
                  <a:pt x="1718900" y="470569"/>
                </a:cubicBezTo>
                <a:cubicBezTo>
                  <a:pt x="1535184" y="491519"/>
                  <a:pt x="1340385" y="457982"/>
                  <a:pt x="1186280" y="470569"/>
                </a:cubicBezTo>
                <a:cubicBezTo>
                  <a:pt x="1032175" y="483156"/>
                  <a:pt x="854950" y="473266"/>
                  <a:pt x="674964" y="470569"/>
                </a:cubicBezTo>
                <a:cubicBezTo>
                  <a:pt x="494978" y="467872"/>
                  <a:pt x="204008" y="473327"/>
                  <a:pt x="78430" y="470569"/>
                </a:cubicBezTo>
                <a:cubicBezTo>
                  <a:pt x="36955" y="468283"/>
                  <a:pt x="-7137" y="432696"/>
                  <a:pt x="0" y="392139"/>
                </a:cubicBezTo>
                <a:cubicBezTo>
                  <a:pt x="-4037" y="300824"/>
                  <a:pt x="-3197" y="209152"/>
                  <a:pt x="0" y="78430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34F081-E530-4745-2441-73E0972E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34F983-D649-4302-F184-AED17E09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69CAE366-6219-FAD7-2EE1-86D0131DF9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69" y="5062982"/>
            <a:ext cx="2287340" cy="470569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3pPr>
              <a:defRPr>
                <a:solidFill>
                  <a:schemeClr val="bg2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NAME SURNAME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14308EA-255B-8A6A-9D03-15FF737E3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168" y="354075"/>
            <a:ext cx="9103525" cy="4522725"/>
          </a:xfrm>
        </p:spPr>
        <p:txBody>
          <a:bodyPr/>
          <a:lstStyle>
            <a:lvl1pPr>
              <a:defRPr sz="48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654876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20086D7-4CA1-497E-5AE3-7692D6323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9C2C92-5817-9601-2960-04C947128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192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CD19D-9AE4-5946-4CA7-BEBA6C19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905E42-B2FB-D846-781B-B2626408A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114BCF-556D-AEF8-2D27-C77C32DB1D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46B35F-DA06-233F-B007-E4E3435B2D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488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11038416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2C9FBB9-5DB7-3C0B-48E5-FF021D993A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B7D4367-E591-963E-7741-FB687F0A3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859CFCBD-CB2E-5A94-FDB2-6D29B8BE71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6044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A03B5-F048-10BF-8857-484DDBC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266D1C9-6ED3-3A16-F775-7E973BFD8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1" y="1709236"/>
            <a:ext cx="7575549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2EB4C7A5-B883-B5B7-DF9C-0BD29AE4B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3379" y="1709236"/>
            <a:ext cx="2752888" cy="434763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3D3BFA01-D75C-D6CC-00B7-346FD899E3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E5309CF-3945-86F3-6C2E-8CE31C461A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34E13A0-8500-4CDB-718A-8D18DA43E0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37009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F677594A-3A61-F15F-CD90-97D8B5A6E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5E1C7B0A-2E0B-26C0-5400-65D8DE3D74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705827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29629F06-2CAF-205A-5EF8-78D957D2A6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8D6F62-8654-B8A4-4BC8-53FD815B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0920B7C8-B9E0-0BF9-1BCC-E289BE1CE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AAF30D-F852-B608-A2E3-2356B766084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9F6631-0C41-5332-171E-E1612EEF74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6937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0F90AA6-993B-77FC-8BD1-6ABDC70431C9}"/>
              </a:ext>
            </a:extLst>
          </p:cNvPr>
          <p:cNvSpPr/>
          <p:nvPr userDrawn="1"/>
        </p:nvSpPr>
        <p:spPr>
          <a:xfrm>
            <a:off x="10817684" y="5486881"/>
            <a:ext cx="1342425" cy="1342425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CA986F52-9429-78E1-4025-D30780DAC7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9FD31EFC-5875-1212-3DA8-46D49F8C00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BD6862AF-3194-1423-3528-BB3A38E3E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5" name="Segnaposto immagine 25">
            <a:extLst>
              <a:ext uri="{FF2B5EF4-FFF2-40B4-BE49-F238E27FC236}">
                <a16:creationId xmlns:a16="http://schemas.microsoft.com/office/drawing/2014/main" id="{F2E91374-9A26-B0F7-7383-DB1B42D10D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67ACCAF3-F8DB-EDE6-5E29-7A11066C00D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BEF724D6-A02D-96F9-DFD4-C1B02CDABC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77465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4CF8A473-CA32-231E-E922-5999E76732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38CE74-D459-B43C-A034-6DEAD4EF008F}"/>
              </a:ext>
            </a:extLst>
          </p:cNvPr>
          <p:cNvSpPr/>
          <p:nvPr userDrawn="1"/>
        </p:nvSpPr>
        <p:spPr>
          <a:xfrm>
            <a:off x="10817684" y="5486881"/>
            <a:ext cx="1342425" cy="1342425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89E2574F-3FE4-7756-E4A7-FDBCA80606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25">
            <a:extLst>
              <a:ext uri="{FF2B5EF4-FFF2-40B4-BE49-F238E27FC236}">
                <a16:creationId xmlns:a16="http://schemas.microsoft.com/office/drawing/2014/main" id="{D4ED26E5-A661-8AD8-F255-6BA24CDBE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A76A5E14-2376-A84B-4556-ADF15AA6A3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C547C04F-74F4-5ED9-72F5-71392D33D2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CF49812-4311-169A-B80E-859503B268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40545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84" y="1705827"/>
            <a:ext cx="5257800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696AA390-4374-7831-64B7-1AB43D8AF4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9CB9302-A0D9-411F-6EBC-8CB279929462}"/>
              </a:ext>
            </a:extLst>
          </p:cNvPr>
          <p:cNvSpPr/>
          <p:nvPr userDrawn="1"/>
        </p:nvSpPr>
        <p:spPr>
          <a:xfrm>
            <a:off x="10817684" y="5486881"/>
            <a:ext cx="1342425" cy="1342425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immagine 25">
            <a:extLst>
              <a:ext uri="{FF2B5EF4-FFF2-40B4-BE49-F238E27FC236}">
                <a16:creationId xmlns:a16="http://schemas.microsoft.com/office/drawing/2014/main" id="{904E07DE-056E-6565-71E1-67D1A4195D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417" y="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25">
            <a:extLst>
              <a:ext uri="{FF2B5EF4-FFF2-40B4-BE49-F238E27FC236}">
                <a16:creationId xmlns:a16="http://schemas.microsoft.com/office/drawing/2014/main" id="{EC63A191-4574-B25A-FC52-04C8439313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4168" y="1857076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801A945F-1658-565B-706E-D41CCEED38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3408" y="3251200"/>
            <a:ext cx="3606800" cy="3606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E12E6DA6-3171-2A77-652C-5C06377C7EF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B39C0F21-C7F0-0030-CDB5-5948EE8BE2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38376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A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74BE5F-F7D3-90DD-0307-432B1BC7EE7A}"/>
              </a:ext>
            </a:extLst>
          </p:cNvPr>
          <p:cNvSpPr/>
          <p:nvPr userDrawn="1"/>
        </p:nvSpPr>
        <p:spPr>
          <a:xfrm>
            <a:off x="432341" y="457477"/>
            <a:ext cx="4755888" cy="4755888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547B90-E5F8-B80A-7474-D7E59209013B}"/>
              </a:ext>
            </a:extLst>
          </p:cNvPr>
          <p:cNvSpPr/>
          <p:nvPr userDrawn="1"/>
        </p:nvSpPr>
        <p:spPr>
          <a:xfrm>
            <a:off x="5188230" y="5213366"/>
            <a:ext cx="3874889" cy="1638423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0C10ACF-0461-619F-12DA-B779F34E29E9}"/>
              </a:ext>
            </a:extLst>
          </p:cNvPr>
          <p:cNvSpPr/>
          <p:nvPr userDrawn="1"/>
        </p:nvSpPr>
        <p:spPr>
          <a:xfrm>
            <a:off x="9097434" y="2129283"/>
            <a:ext cx="3061377" cy="3048084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001898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606200"/>
            <a:ext cx="3825853" cy="587651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4" y="1709235"/>
            <a:ext cx="3825853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5185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14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16333" y="0"/>
            <a:ext cx="2374900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5AFDC109-9B98-96D5-952D-67D9E08C0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3825855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B35756-7457-2A9A-424C-A506015455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53124F-F63B-FCFD-1B05-D1310AB02D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87682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B173F-09C9-A3E6-40D0-452FB80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98" y="599389"/>
            <a:ext cx="5050181" cy="61489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5D6A13C-19CA-40FE-6C08-C84E530A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6398" y="1709235"/>
            <a:ext cx="5050181" cy="40745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2"/>
                </a:solidFill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3551" y="0"/>
            <a:ext cx="286716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B74829DA-4572-87BA-5E81-9C463DC2E8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399" y="333748"/>
            <a:ext cx="505986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973F6A-9C2B-13ED-3D11-BE0DDC5D95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ED4DFB-C73E-8CA6-3671-7E80FF1CC3C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849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in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F0DB1-EC18-A6DA-5392-06AE97C3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606199"/>
            <a:ext cx="4824907" cy="587651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6C3E14E1-6B18-A9EC-6401-F076FAE2BE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7551" y="-1"/>
            <a:ext cx="1948672" cy="495631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E10C2E86-193B-3547-7DCF-7ECE00A10E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9884" y="-1"/>
            <a:ext cx="1948672" cy="495631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AB56216A-0EAB-91FF-5FBF-A4D14692A1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7595" y="-1"/>
            <a:ext cx="1948672" cy="4956313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F6AA5D7-23BE-DA57-8CFA-5E82ADC7D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1716761"/>
            <a:ext cx="4825043" cy="434426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3546F45-9790-4CF4-6C87-C26FFBA593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8099" y="5077122"/>
            <a:ext cx="1948672" cy="983903"/>
          </a:xfrm>
        </p:spPr>
        <p:txBody>
          <a:bodyPr>
            <a:normAutofit/>
          </a:bodyPr>
          <a:lstStyle>
            <a:lvl1pPr>
              <a:defRPr sz="1467" b="1" i="0">
                <a:cs typeface="Arial" panose="020B0604020202020204" pitchFamily="34" charset="0"/>
              </a:defRPr>
            </a:lvl1pPr>
          </a:lstStyle>
          <a:p>
            <a:pPr lvl="6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0B2DDBA4-4CC8-FD6E-328C-83521BE8C6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9884" y="5077122"/>
            <a:ext cx="1948672" cy="983903"/>
          </a:xfrm>
        </p:spPr>
        <p:txBody>
          <a:bodyPr>
            <a:normAutofit/>
          </a:bodyPr>
          <a:lstStyle>
            <a:lvl1pPr>
              <a:defRPr sz="1467" b="1" i="0">
                <a:cs typeface="Arial" panose="020B0604020202020204" pitchFamily="34" charset="0"/>
              </a:defRPr>
            </a:lvl1pPr>
          </a:lstStyle>
          <a:p>
            <a:pPr lvl="7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527E7E7A-12C0-19AA-F6DC-CA93405794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67595" y="5077122"/>
            <a:ext cx="1948672" cy="983903"/>
          </a:xfrm>
        </p:spPr>
        <p:txBody>
          <a:bodyPr>
            <a:normAutofit/>
          </a:bodyPr>
          <a:lstStyle>
            <a:lvl1pPr>
              <a:defRPr sz="1467" b="1" i="0">
                <a:cs typeface="Arial" panose="020B0604020202020204" pitchFamily="34" charset="0"/>
              </a:defRPr>
            </a:lvl1pPr>
          </a:lstStyle>
          <a:p>
            <a:pPr lvl="8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07BDFE51-2CE5-C8BA-7732-C5A65886D9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733" y="333748"/>
            <a:ext cx="4824907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CF64749D-28BD-F72D-4E01-5DA51193F92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4841AA08-52D9-967C-13B2-B844224812E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60418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F677594A-3A61-F15F-CD90-97D8B5A6E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946217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5E1C7B0A-2E0B-26C0-5400-65D8DE3D74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41" y="1446973"/>
            <a:ext cx="5411027" cy="5411027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29629F06-2CAF-205A-5EF8-78D957D2A6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1558" y="1"/>
            <a:ext cx="5213897" cy="5213897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8C9CA2-2D33-596C-D4A8-277DA6EF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255390"/>
            <a:ext cx="5411027" cy="2501245"/>
          </a:xfrm>
        </p:spPr>
        <p:txBody>
          <a:bodyPr/>
          <a:lstStyle>
            <a:lvl1pPr>
              <a:lnSpc>
                <a:spcPts val="5067"/>
              </a:lnSpc>
              <a:defRPr sz="53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EB6997-0AD4-BDBD-384D-5B74B82E44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7CBD1E-DE51-BC97-799F-DD6FEEC78B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5266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2CECE278-8653-C79D-A700-C36048B56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705E57D5-3AF9-313E-134A-A1DC290D49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C5992F24-9787-ABB5-44D0-1C90B7E45D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54912" cy="6858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8929C9-54E1-5876-CED8-5EE2FD60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871275"/>
            <a:ext cx="7428512" cy="1885360"/>
          </a:xfrm>
        </p:spPr>
        <p:txBody>
          <a:bodyPr/>
          <a:lstStyle>
            <a:lvl1pPr>
              <a:lnSpc>
                <a:spcPts val="5067"/>
              </a:lnSpc>
              <a:defRPr sz="53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D8A703-40A0-67D6-2015-014A02BDB1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844DD0-4FDE-1024-B3EF-F33AAD74D0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9551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3354918"/>
            <a:ext cx="4068544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A2620CF-C739-3440-677F-EAF46022B0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27EB9785-8964-F76D-FB22-6A952F46B7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92066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bg2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876AED7-C45B-1749-FC03-252ED59834C8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58FAF747-26B1-71D2-850F-7F42F0D6FC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BAEA0CC3-A206-FAE9-1987-39A6139721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09292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4CE44CE-0711-43C1-D2D8-CF56000C6CEE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3491348D-69D4-18FC-A8C3-24AA248112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88055E61-CF67-5657-4085-BA75CC3EEB4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7785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57B082-FD8F-84E9-9B03-84B28D985A29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16E5BE41-4063-4165-2C6C-EE8C51848B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F29F58E2-3C03-A3BA-074D-470783CEFC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77312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FAD4E9E-E455-D2FD-15B2-66F8DFAAF497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3948F56A-7A71-2C5D-56C8-34A89C80CB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34BCD359-78B2-6C62-82B6-789612F7515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9265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A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74BE5F-F7D3-90DD-0307-432B1BC7EE7A}"/>
              </a:ext>
            </a:extLst>
          </p:cNvPr>
          <p:cNvSpPr/>
          <p:nvPr userDrawn="1"/>
        </p:nvSpPr>
        <p:spPr>
          <a:xfrm>
            <a:off x="432341" y="457477"/>
            <a:ext cx="4755888" cy="4755888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0648F2B-A183-1175-B38A-2B515979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810439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094086E4-51AE-5D57-8B96-5BF435EF9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810437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00A085-8A2D-A072-6346-50CA6939B6F9}"/>
              </a:ext>
            </a:extLst>
          </p:cNvPr>
          <p:cNvSpPr/>
          <p:nvPr userDrawn="1"/>
        </p:nvSpPr>
        <p:spPr>
          <a:xfrm>
            <a:off x="5188229" y="5213366"/>
            <a:ext cx="3874891" cy="1638423"/>
          </a:xfrm>
          <a:prstGeom prst="rect">
            <a:avLst/>
          </a:prstGeom>
          <a:solidFill>
            <a:schemeClr val="accent3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F557F65-6A7A-D179-B9CB-17E45934AD71}"/>
              </a:ext>
            </a:extLst>
          </p:cNvPr>
          <p:cNvSpPr/>
          <p:nvPr userDrawn="1"/>
        </p:nvSpPr>
        <p:spPr>
          <a:xfrm>
            <a:off x="9098982" y="2121209"/>
            <a:ext cx="3055988" cy="3055988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280344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7159" y="3354713"/>
            <a:ext cx="2969108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EAB6621-0847-DA1A-F242-F4E2159798A8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E8005B7F-FCC2-DAC3-E61E-287B82439D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64796EE2-5755-F79D-8A80-362A4D5DCC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52420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6D93BAC-20A9-4C7D-665F-8ED0699A68EE}"/>
              </a:ext>
            </a:extLst>
          </p:cNvPr>
          <p:cNvSpPr/>
          <p:nvPr userDrawn="1"/>
        </p:nvSpPr>
        <p:spPr>
          <a:xfrm>
            <a:off x="8123456" y="2668859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0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354712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E759FB-802A-8B88-0AA0-228B13B2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FAA7EE-1120-DA27-C445-7BA3415B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3" y="3354918"/>
            <a:ext cx="3777791" cy="2465916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3625BA-40A6-2895-1A7D-285F112DC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2485" y="3354713"/>
            <a:ext cx="2753783" cy="2465916"/>
          </a:xfrm>
        </p:spPr>
        <p:txBody>
          <a:bodyPr/>
          <a:lstStyle>
            <a:lvl1pPr>
              <a:defRPr lang="it-IT" sz="1867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>
              <a:defRPr lang="it-IT" sz="1867" b="0" i="0" u="none" strike="noStrike" cap="none" spc="0" baseline="0" dirty="0" smtClean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>
              <a:defRPr lang="it-IT" sz="1867" b="0" i="0" u="none" strike="noStrike" cap="none" spc="0" baseline="0" dirty="0" smtClean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91A7B23-58F3-1E51-5BFD-D4AE522AD7A3}"/>
              </a:ext>
            </a:extLst>
          </p:cNvPr>
          <p:cNvSpPr/>
          <p:nvPr userDrawn="1"/>
        </p:nvSpPr>
        <p:spPr>
          <a:xfrm>
            <a:off x="6501667" y="5234018"/>
            <a:ext cx="1589175" cy="1589175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149055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11040533" cy="1980735"/>
          </a:xfrm>
        </p:spPr>
        <p:txBody>
          <a:bodyPr numCol="3"/>
          <a:lstStyle>
            <a:lvl1pPr marL="228594" indent="-228594">
              <a:buClr>
                <a:schemeClr val="accent4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807C945E-F2CC-354C-634F-25B57233FA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16108426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bg2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7178028" cy="1980735"/>
          </a:xfrm>
        </p:spPr>
        <p:txBody>
          <a:bodyPr numCol="2"/>
          <a:lstStyle>
            <a:lvl1pPr marL="228594" indent="-228594">
              <a:buClr>
                <a:schemeClr val="accent4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00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3F526CA3-451C-A9CC-2B9F-24100E7877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23406733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7178028" cy="1980735"/>
          </a:xfrm>
        </p:spPr>
        <p:txBody>
          <a:bodyPr numCol="2"/>
          <a:lstStyle>
            <a:lvl1pPr marL="228594" indent="-228594">
              <a:buClr>
                <a:schemeClr val="accent3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00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BC865E05-6821-14EA-7760-1DF17663EF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45850309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1707170"/>
            <a:ext cx="7178028" cy="1980735"/>
          </a:xfrm>
        </p:spPr>
        <p:txBody>
          <a:bodyPr numCol="1"/>
          <a:lstStyle>
            <a:lvl1pPr marL="228594" indent="-228594">
              <a:buClr>
                <a:schemeClr val="accent5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00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5B0E4504-A13A-2BE5-0C58-87A8E613B9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94018137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7178028" cy="1980735"/>
          </a:xfrm>
        </p:spPr>
        <p:txBody>
          <a:bodyPr numCol="2"/>
          <a:lstStyle>
            <a:lvl1pPr marL="228594" indent="-228594">
              <a:buClr>
                <a:schemeClr val="accent4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00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49EB6661-C511-1603-0C23-B8F4185E3A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15321766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7178028" cy="1980735"/>
          </a:xfrm>
        </p:spPr>
        <p:txBody>
          <a:bodyPr numCol="2"/>
          <a:lstStyle>
            <a:lvl1pPr marL="228594" indent="-228594">
              <a:buClr>
                <a:schemeClr val="accent3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73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0A49018C-6608-7823-FC21-47D8F9BBE7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384956018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B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85BB047-F999-A7F3-CEB7-A3099C2A4332}"/>
              </a:ext>
            </a:extLst>
          </p:cNvPr>
          <p:cNvSpPr/>
          <p:nvPr userDrawn="1"/>
        </p:nvSpPr>
        <p:spPr>
          <a:xfrm>
            <a:off x="8123456" y="0"/>
            <a:ext cx="4068544" cy="4189141"/>
          </a:xfrm>
          <a:custGeom>
            <a:avLst/>
            <a:gdLst>
              <a:gd name="connsiteX0" fmla="*/ 0 w 4068544"/>
              <a:gd name="connsiteY0" fmla="*/ 0 h 4189141"/>
              <a:gd name="connsiteX1" fmla="*/ 556034 w 4068544"/>
              <a:gd name="connsiteY1" fmla="*/ 0 h 4189141"/>
              <a:gd name="connsiteX2" fmla="*/ 1315496 w 4068544"/>
              <a:gd name="connsiteY2" fmla="*/ 0 h 4189141"/>
              <a:gd name="connsiteX3" fmla="*/ 2034272 w 4068544"/>
              <a:gd name="connsiteY3" fmla="*/ 0 h 4189141"/>
              <a:gd name="connsiteX4" fmla="*/ 2590306 w 4068544"/>
              <a:gd name="connsiteY4" fmla="*/ 0 h 4189141"/>
              <a:gd name="connsiteX5" fmla="*/ 3227712 w 4068544"/>
              <a:gd name="connsiteY5" fmla="*/ 0 h 4189141"/>
              <a:gd name="connsiteX6" fmla="*/ 4068544 w 4068544"/>
              <a:gd name="connsiteY6" fmla="*/ 0 h 4189141"/>
              <a:gd name="connsiteX7" fmla="*/ 4068544 w 4068544"/>
              <a:gd name="connsiteY7" fmla="*/ 698190 h 4189141"/>
              <a:gd name="connsiteX8" fmla="*/ 4068544 w 4068544"/>
              <a:gd name="connsiteY8" fmla="*/ 1312598 h 4189141"/>
              <a:gd name="connsiteX9" fmla="*/ 4068544 w 4068544"/>
              <a:gd name="connsiteY9" fmla="*/ 1885113 h 4189141"/>
              <a:gd name="connsiteX10" fmla="*/ 4068544 w 4068544"/>
              <a:gd name="connsiteY10" fmla="*/ 2499521 h 4189141"/>
              <a:gd name="connsiteX11" fmla="*/ 4068544 w 4068544"/>
              <a:gd name="connsiteY11" fmla="*/ 3239602 h 4189141"/>
              <a:gd name="connsiteX12" fmla="*/ 4068544 w 4068544"/>
              <a:gd name="connsiteY12" fmla="*/ 4189141 h 4189141"/>
              <a:gd name="connsiteX13" fmla="*/ 3512510 w 4068544"/>
              <a:gd name="connsiteY13" fmla="*/ 4189141 h 4189141"/>
              <a:gd name="connsiteX14" fmla="*/ 2956475 w 4068544"/>
              <a:gd name="connsiteY14" fmla="*/ 4189141 h 4189141"/>
              <a:gd name="connsiteX15" fmla="*/ 2237699 w 4068544"/>
              <a:gd name="connsiteY15" fmla="*/ 4189141 h 4189141"/>
              <a:gd name="connsiteX16" fmla="*/ 1681665 w 4068544"/>
              <a:gd name="connsiteY16" fmla="*/ 4189141 h 4189141"/>
              <a:gd name="connsiteX17" fmla="*/ 1003574 w 4068544"/>
              <a:gd name="connsiteY17" fmla="*/ 4189141 h 4189141"/>
              <a:gd name="connsiteX18" fmla="*/ 0 w 4068544"/>
              <a:gd name="connsiteY18" fmla="*/ 4189141 h 4189141"/>
              <a:gd name="connsiteX19" fmla="*/ 0 w 4068544"/>
              <a:gd name="connsiteY19" fmla="*/ 3490951 h 4189141"/>
              <a:gd name="connsiteX20" fmla="*/ 0 w 4068544"/>
              <a:gd name="connsiteY20" fmla="*/ 2792761 h 4189141"/>
              <a:gd name="connsiteX21" fmla="*/ 0 w 4068544"/>
              <a:gd name="connsiteY21" fmla="*/ 2010788 h 4189141"/>
              <a:gd name="connsiteX22" fmla="*/ 0 w 4068544"/>
              <a:gd name="connsiteY22" fmla="*/ 1354489 h 4189141"/>
              <a:gd name="connsiteX23" fmla="*/ 0 w 4068544"/>
              <a:gd name="connsiteY23" fmla="*/ 698190 h 4189141"/>
              <a:gd name="connsiteX24" fmla="*/ 0 w 4068544"/>
              <a:gd name="connsiteY24" fmla="*/ 0 h 41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8544" h="4189141" fill="none" extrusionOk="0">
                <a:moveTo>
                  <a:pt x="0" y="0"/>
                </a:moveTo>
                <a:cubicBezTo>
                  <a:pt x="203544" y="-12854"/>
                  <a:pt x="405329" y="-19007"/>
                  <a:pt x="556034" y="0"/>
                </a:cubicBezTo>
                <a:cubicBezTo>
                  <a:pt x="706739" y="19007"/>
                  <a:pt x="979287" y="-30289"/>
                  <a:pt x="1315496" y="0"/>
                </a:cubicBezTo>
                <a:cubicBezTo>
                  <a:pt x="1651705" y="30289"/>
                  <a:pt x="1841976" y="-25446"/>
                  <a:pt x="2034272" y="0"/>
                </a:cubicBezTo>
                <a:cubicBezTo>
                  <a:pt x="2226568" y="25446"/>
                  <a:pt x="2400544" y="21950"/>
                  <a:pt x="2590306" y="0"/>
                </a:cubicBezTo>
                <a:cubicBezTo>
                  <a:pt x="2780068" y="-21950"/>
                  <a:pt x="3029213" y="4252"/>
                  <a:pt x="3227712" y="0"/>
                </a:cubicBezTo>
                <a:cubicBezTo>
                  <a:pt x="3426211" y="-4252"/>
                  <a:pt x="3705380" y="19848"/>
                  <a:pt x="4068544" y="0"/>
                </a:cubicBezTo>
                <a:cubicBezTo>
                  <a:pt x="4075775" y="289358"/>
                  <a:pt x="4084409" y="495399"/>
                  <a:pt x="4068544" y="698190"/>
                </a:cubicBezTo>
                <a:cubicBezTo>
                  <a:pt x="4052680" y="900981"/>
                  <a:pt x="4043470" y="1014227"/>
                  <a:pt x="4068544" y="1312598"/>
                </a:cubicBezTo>
                <a:cubicBezTo>
                  <a:pt x="4093618" y="1610969"/>
                  <a:pt x="4087130" y="1724410"/>
                  <a:pt x="4068544" y="1885113"/>
                </a:cubicBezTo>
                <a:cubicBezTo>
                  <a:pt x="4049958" y="2045817"/>
                  <a:pt x="4050918" y="2271576"/>
                  <a:pt x="4068544" y="2499521"/>
                </a:cubicBezTo>
                <a:cubicBezTo>
                  <a:pt x="4086170" y="2727466"/>
                  <a:pt x="4103684" y="2966574"/>
                  <a:pt x="4068544" y="3239602"/>
                </a:cubicBezTo>
                <a:cubicBezTo>
                  <a:pt x="4033404" y="3512630"/>
                  <a:pt x="4073724" y="3951065"/>
                  <a:pt x="4068544" y="4189141"/>
                </a:cubicBezTo>
                <a:cubicBezTo>
                  <a:pt x="3870491" y="4184574"/>
                  <a:pt x="3759358" y="4212627"/>
                  <a:pt x="3512510" y="4189141"/>
                </a:cubicBezTo>
                <a:cubicBezTo>
                  <a:pt x="3265662" y="4165655"/>
                  <a:pt x="3136689" y="4170296"/>
                  <a:pt x="2956475" y="4189141"/>
                </a:cubicBezTo>
                <a:cubicBezTo>
                  <a:pt x="2776261" y="4207986"/>
                  <a:pt x="2562358" y="4217155"/>
                  <a:pt x="2237699" y="4189141"/>
                </a:cubicBezTo>
                <a:cubicBezTo>
                  <a:pt x="1913040" y="4161127"/>
                  <a:pt x="1882669" y="4176534"/>
                  <a:pt x="1681665" y="4189141"/>
                </a:cubicBezTo>
                <a:cubicBezTo>
                  <a:pt x="1480661" y="4201748"/>
                  <a:pt x="1232407" y="4170099"/>
                  <a:pt x="1003574" y="4189141"/>
                </a:cubicBezTo>
                <a:cubicBezTo>
                  <a:pt x="774741" y="4208183"/>
                  <a:pt x="276988" y="4236091"/>
                  <a:pt x="0" y="4189141"/>
                </a:cubicBezTo>
                <a:cubicBezTo>
                  <a:pt x="-4403" y="3925702"/>
                  <a:pt x="28932" y="3799749"/>
                  <a:pt x="0" y="3490951"/>
                </a:cubicBezTo>
                <a:cubicBezTo>
                  <a:pt x="-28932" y="3182153"/>
                  <a:pt x="6313" y="2935277"/>
                  <a:pt x="0" y="2792761"/>
                </a:cubicBezTo>
                <a:cubicBezTo>
                  <a:pt x="-6313" y="2650245"/>
                  <a:pt x="18003" y="2169094"/>
                  <a:pt x="0" y="2010788"/>
                </a:cubicBezTo>
                <a:cubicBezTo>
                  <a:pt x="-18003" y="1852482"/>
                  <a:pt x="-20312" y="1665846"/>
                  <a:pt x="0" y="1354489"/>
                </a:cubicBezTo>
                <a:cubicBezTo>
                  <a:pt x="20312" y="1043132"/>
                  <a:pt x="-13053" y="908564"/>
                  <a:pt x="0" y="698190"/>
                </a:cubicBezTo>
                <a:cubicBezTo>
                  <a:pt x="13053" y="487816"/>
                  <a:pt x="-18191" y="155998"/>
                  <a:pt x="0" y="0"/>
                </a:cubicBezTo>
                <a:close/>
              </a:path>
              <a:path w="4068544" h="4189141" stroke="0" extrusionOk="0">
                <a:moveTo>
                  <a:pt x="0" y="0"/>
                </a:moveTo>
                <a:cubicBezTo>
                  <a:pt x="149314" y="-6024"/>
                  <a:pt x="348697" y="2857"/>
                  <a:pt x="637405" y="0"/>
                </a:cubicBezTo>
                <a:cubicBezTo>
                  <a:pt x="926113" y="-2857"/>
                  <a:pt x="999904" y="-24077"/>
                  <a:pt x="1193440" y="0"/>
                </a:cubicBezTo>
                <a:cubicBezTo>
                  <a:pt x="1386977" y="24077"/>
                  <a:pt x="1664153" y="-20114"/>
                  <a:pt x="1952901" y="0"/>
                </a:cubicBezTo>
                <a:cubicBezTo>
                  <a:pt x="2241649" y="20114"/>
                  <a:pt x="2447297" y="13279"/>
                  <a:pt x="2590306" y="0"/>
                </a:cubicBezTo>
                <a:cubicBezTo>
                  <a:pt x="2733315" y="-13279"/>
                  <a:pt x="2965554" y="-21544"/>
                  <a:pt x="3227712" y="0"/>
                </a:cubicBezTo>
                <a:cubicBezTo>
                  <a:pt x="3489870" y="21544"/>
                  <a:pt x="3699091" y="-11625"/>
                  <a:pt x="4068544" y="0"/>
                </a:cubicBezTo>
                <a:cubicBezTo>
                  <a:pt x="4068389" y="131474"/>
                  <a:pt x="4044627" y="352205"/>
                  <a:pt x="4068544" y="614407"/>
                </a:cubicBezTo>
                <a:cubicBezTo>
                  <a:pt x="4092461" y="876609"/>
                  <a:pt x="4089391" y="1130325"/>
                  <a:pt x="4068544" y="1312598"/>
                </a:cubicBezTo>
                <a:cubicBezTo>
                  <a:pt x="4047697" y="1494871"/>
                  <a:pt x="4088643" y="1622017"/>
                  <a:pt x="4068544" y="1927005"/>
                </a:cubicBezTo>
                <a:cubicBezTo>
                  <a:pt x="4048445" y="2231993"/>
                  <a:pt x="4075603" y="2295085"/>
                  <a:pt x="4068544" y="2541412"/>
                </a:cubicBezTo>
                <a:cubicBezTo>
                  <a:pt x="4061485" y="2787739"/>
                  <a:pt x="4085721" y="2995179"/>
                  <a:pt x="4068544" y="3239602"/>
                </a:cubicBezTo>
                <a:cubicBezTo>
                  <a:pt x="4051368" y="3484025"/>
                  <a:pt x="4111778" y="3763595"/>
                  <a:pt x="4068544" y="4189141"/>
                </a:cubicBezTo>
                <a:cubicBezTo>
                  <a:pt x="3924628" y="4183211"/>
                  <a:pt x="3632678" y="4206483"/>
                  <a:pt x="3512510" y="4189141"/>
                </a:cubicBezTo>
                <a:cubicBezTo>
                  <a:pt x="3392342" y="4171799"/>
                  <a:pt x="3115566" y="4216284"/>
                  <a:pt x="2753048" y="4189141"/>
                </a:cubicBezTo>
                <a:cubicBezTo>
                  <a:pt x="2390530" y="4161998"/>
                  <a:pt x="2342379" y="4197806"/>
                  <a:pt x="2156328" y="4189141"/>
                </a:cubicBezTo>
                <a:cubicBezTo>
                  <a:pt x="1970277" y="4180476"/>
                  <a:pt x="1647859" y="4185012"/>
                  <a:pt x="1478238" y="4189141"/>
                </a:cubicBezTo>
                <a:cubicBezTo>
                  <a:pt x="1308617" y="4193271"/>
                  <a:pt x="1034419" y="4181054"/>
                  <a:pt x="718776" y="4189141"/>
                </a:cubicBezTo>
                <a:cubicBezTo>
                  <a:pt x="403133" y="4197228"/>
                  <a:pt x="238586" y="4186499"/>
                  <a:pt x="0" y="4189141"/>
                </a:cubicBezTo>
                <a:cubicBezTo>
                  <a:pt x="-11171" y="3963075"/>
                  <a:pt x="6230" y="3899042"/>
                  <a:pt x="0" y="3616625"/>
                </a:cubicBezTo>
                <a:cubicBezTo>
                  <a:pt x="-6230" y="3334208"/>
                  <a:pt x="26119" y="3202987"/>
                  <a:pt x="0" y="3002218"/>
                </a:cubicBezTo>
                <a:cubicBezTo>
                  <a:pt x="-26119" y="2801449"/>
                  <a:pt x="346" y="2493599"/>
                  <a:pt x="0" y="2345919"/>
                </a:cubicBezTo>
                <a:cubicBezTo>
                  <a:pt x="-346" y="2198239"/>
                  <a:pt x="23568" y="1919289"/>
                  <a:pt x="0" y="1563946"/>
                </a:cubicBezTo>
                <a:cubicBezTo>
                  <a:pt x="-23568" y="1208603"/>
                  <a:pt x="7899" y="1099688"/>
                  <a:pt x="0" y="865756"/>
                </a:cubicBezTo>
                <a:cubicBezTo>
                  <a:pt x="-7899" y="631824"/>
                  <a:pt x="23740" y="18952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254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189141"/>
            <a:ext cx="4054912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immagine 10">
            <a:extLst>
              <a:ext uri="{FF2B5EF4-FFF2-40B4-BE49-F238E27FC236}">
                <a16:creationId xmlns:a16="http://schemas.microsoft.com/office/drawing/2014/main" id="{F56764C4-42BA-56C4-63D0-866F005CF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4912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306C132A-1887-0326-DEB4-A97217011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3456" y="4189141"/>
            <a:ext cx="4068544" cy="2668859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734" y="1707170"/>
            <a:ext cx="7178028" cy="1980735"/>
          </a:xfrm>
        </p:spPr>
        <p:txBody>
          <a:bodyPr numCol="2"/>
          <a:lstStyle>
            <a:lvl1pPr marL="228594" indent="-228594">
              <a:buClr>
                <a:schemeClr val="accent5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68DE28-9D5E-3E95-AA00-2715C4E0BBD1}"/>
              </a:ext>
            </a:extLst>
          </p:cNvPr>
          <p:cNvSpPr/>
          <p:nvPr userDrawn="1"/>
        </p:nvSpPr>
        <p:spPr>
          <a:xfrm>
            <a:off x="6110022" y="2178774"/>
            <a:ext cx="1980735" cy="1980735"/>
          </a:xfrm>
          <a:prstGeom prst="rect">
            <a:avLst/>
          </a:prstGeom>
          <a:noFill/>
          <a:ln w="4445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66439010-926B-9277-520B-38411B00BC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D63C6A11-33B9-DF3D-CBBC-90B605B6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680132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951237E8-0053-D01B-C5AE-FC7F798BF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1701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BFBD21-34BE-695F-B62F-72BCA4B2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2307346"/>
            <a:ext cx="2743200" cy="181945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CC341B5-4D1E-47D0-C4AC-988F72E7F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912" y="2307551"/>
            <a:ext cx="7561355" cy="3412052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  <a:lvl6pPr>
              <a:defRPr b="0" i="0">
                <a:cs typeface="Arial" panose="020B0604020202020204" pitchFamily="34" charset="0"/>
              </a:defRPr>
            </a:lvl6pPr>
            <a:lvl7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3"/>
            <a:r>
              <a:rPr lang="it-IT"/>
              <a:t>Secondo livello</a:t>
            </a:r>
          </a:p>
          <a:p>
            <a:pPr lvl="4"/>
            <a:r>
              <a:rPr lang="it-IT"/>
              <a:t>TERZO LIVELLO</a:t>
            </a:r>
          </a:p>
          <a:p>
            <a:pPr lvl="5"/>
            <a:r>
              <a:rPr lang="it-IT"/>
              <a:t>Quarto livello</a:t>
            </a:r>
          </a:p>
          <a:p>
            <a:pPr lvl="6"/>
            <a:r>
              <a:rPr lang="it-IT"/>
              <a:t>Quinto livello</a:t>
            </a:r>
          </a:p>
          <a:p>
            <a:pPr lvl="7"/>
            <a:r>
              <a:rPr lang="it-IT"/>
              <a:t>Sesto livello</a:t>
            </a:r>
          </a:p>
          <a:p>
            <a:pPr lvl="8"/>
            <a:r>
              <a:rPr lang="it-IT"/>
              <a:t>Settimo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55D4877-EEBE-DE09-A23A-45B62AF1792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F9DFE5-0AE9-49B4-9F9A-6E1C3DC9D0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5410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A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74BE5F-F7D3-90DD-0307-432B1BC7EE7A}"/>
              </a:ext>
            </a:extLst>
          </p:cNvPr>
          <p:cNvSpPr/>
          <p:nvPr userDrawn="1"/>
        </p:nvSpPr>
        <p:spPr>
          <a:xfrm>
            <a:off x="432341" y="457477"/>
            <a:ext cx="4755888" cy="4755888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0648F2B-A183-1175-B38A-2B515979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759639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094086E4-51AE-5D57-8B96-5BF435EF9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6" y="3190096"/>
            <a:ext cx="3759639" cy="968417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AB9F5F1-18A7-0B5E-D43A-4A6FBAAA853F}"/>
              </a:ext>
            </a:extLst>
          </p:cNvPr>
          <p:cNvSpPr/>
          <p:nvPr userDrawn="1"/>
        </p:nvSpPr>
        <p:spPr>
          <a:xfrm>
            <a:off x="5188229" y="5213366"/>
            <a:ext cx="3874891" cy="1638423"/>
          </a:xfrm>
          <a:prstGeom prst="rect">
            <a:avLst/>
          </a:prstGeom>
          <a:solidFill>
            <a:schemeClr val="accent5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DAE4F0F-806E-A11B-420C-2CC9DFF151AA}"/>
              </a:ext>
            </a:extLst>
          </p:cNvPr>
          <p:cNvSpPr/>
          <p:nvPr userDrawn="1"/>
        </p:nvSpPr>
        <p:spPr>
          <a:xfrm>
            <a:off x="9094579" y="2121208"/>
            <a:ext cx="3060391" cy="3060391"/>
          </a:xfrm>
          <a:prstGeom prst="rect">
            <a:avLst/>
          </a:prstGeom>
          <a:noFill/>
          <a:ln w="508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3096511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p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9081A89-6D02-35E2-C34C-42150AC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500F50C-6D6A-B069-7AC0-EA797B3AF9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8467" y="1718785"/>
            <a:ext cx="5257800" cy="2732523"/>
          </a:xfrm>
        </p:spPr>
        <p:txBody>
          <a:bodyPr>
            <a:normAutofit/>
          </a:bodyPr>
          <a:lstStyle>
            <a:lvl1pPr>
              <a:defRPr sz="2667" b="1" i="0">
                <a:solidFill>
                  <a:schemeClr val="accent4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2391A38-394B-EC49-1BFC-FB7642BAB6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5733" y="1709235"/>
            <a:ext cx="5257800" cy="2732523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5" name="Segnaposto immagine 10">
            <a:extLst>
              <a:ext uri="{FF2B5EF4-FFF2-40B4-BE49-F238E27FC236}">
                <a16:creationId xmlns:a16="http://schemas.microsoft.com/office/drawing/2014/main" id="{0DE1CE54-3EEF-4839-8483-01D058B677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156200"/>
            <a:ext cx="12192000" cy="1701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F1B84CE4-9757-31AA-5465-654E62AF2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935595-6317-29E3-049A-1C6B47A4515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C14879-4D55-A5B1-413C-DCDE533776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21334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C2B61825-D239-6254-CA77-5B93DFF641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851" y="1962085"/>
            <a:ext cx="3634316" cy="1087852"/>
          </a:xfrm>
        </p:spPr>
        <p:txBody>
          <a:bodyPr>
            <a:noAutofit/>
          </a:bodyPr>
          <a:lstStyle>
            <a:lvl1pPr>
              <a:defRPr lang="it-IT" sz="8000" b="0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0.000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FC09AAC-AA52-ACB3-2595-2CE14FD50EEA}"/>
              </a:ext>
            </a:extLst>
          </p:cNvPr>
          <p:cNvSpPr/>
          <p:nvPr userDrawn="1"/>
        </p:nvSpPr>
        <p:spPr>
          <a:xfrm>
            <a:off x="4424392" y="27220"/>
            <a:ext cx="1646488" cy="1646488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4EA2016-2C56-0BBB-F915-AFE8C9F81868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F41696-8A7B-D446-0B69-A25D8599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763FF50-1C16-A6F0-454E-948F223F9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2" y="3180767"/>
            <a:ext cx="3633931" cy="283221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3DD3EDF3-2504-5E44-8D10-CA03FA93A3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2" y="5029472"/>
            <a:ext cx="3633931" cy="283221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52D2E15-05B9-703D-A4F5-67C659AE2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3094" y="1718409"/>
            <a:ext cx="2643716" cy="52758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AA26A38E-11C4-B5BE-7888-EB6F165BC3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3094" y="2731770"/>
            <a:ext cx="2643716" cy="52758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9788A913-098B-FFD5-08AB-10F1FF6447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094" y="3745131"/>
            <a:ext cx="2643716" cy="52758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016DDDB4-126E-381C-A84C-AD2ED6A760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3094" y="4774326"/>
            <a:ext cx="2643716" cy="52758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997ADE68-FB64-7AAE-AA7C-5A524EF448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851" y="3807791"/>
            <a:ext cx="3634316" cy="1087852"/>
          </a:xfrm>
        </p:spPr>
        <p:txBody>
          <a:bodyPr>
            <a:noAutofit/>
          </a:bodyPr>
          <a:lstStyle>
            <a:lvl1pPr>
              <a:defRPr lang="it-IT" sz="8000" b="0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0.000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0678F3B-445D-08A1-592B-54CDF25F1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6D1E11F9-A681-56DB-93EB-A4A3713ADC7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B7A6A42B-518C-93E0-9C92-F3EE54DC476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36555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1EF9B-C930-242A-8CBE-3AF5A285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1A01CD-D645-EA6F-AD12-68A6B079E558}"/>
              </a:ext>
            </a:extLst>
          </p:cNvPr>
          <p:cNvSpPr/>
          <p:nvPr userDrawn="1"/>
        </p:nvSpPr>
        <p:spPr>
          <a:xfrm>
            <a:off x="876698" y="1701800"/>
            <a:ext cx="1845501" cy="1845501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E821E6-10BF-0D4B-75EB-59EAEF50C9DB}"/>
              </a:ext>
            </a:extLst>
          </p:cNvPr>
          <p:cNvSpPr/>
          <p:nvPr userDrawn="1"/>
        </p:nvSpPr>
        <p:spPr>
          <a:xfrm>
            <a:off x="3770034" y="1701800"/>
            <a:ext cx="1845501" cy="1845501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684FBB-7B5C-F90A-3B77-65C294A9982F}"/>
              </a:ext>
            </a:extLst>
          </p:cNvPr>
          <p:cNvSpPr/>
          <p:nvPr userDrawn="1"/>
        </p:nvSpPr>
        <p:spPr>
          <a:xfrm>
            <a:off x="6644236" y="1701800"/>
            <a:ext cx="1845501" cy="1845501"/>
          </a:xfrm>
          <a:prstGeom prst="rect">
            <a:avLst/>
          </a:prstGeom>
          <a:solidFill>
            <a:schemeClr val="accent5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A0AAF9C-A2ED-F4F8-C65A-3B3214F66E7F}"/>
              </a:ext>
            </a:extLst>
          </p:cNvPr>
          <p:cNvSpPr/>
          <p:nvPr userDrawn="1"/>
        </p:nvSpPr>
        <p:spPr>
          <a:xfrm>
            <a:off x="9518439" y="1701800"/>
            <a:ext cx="1845501" cy="1845501"/>
          </a:xfrm>
          <a:prstGeom prst="rect">
            <a:avLst/>
          </a:prstGeom>
          <a:solidFill>
            <a:schemeClr val="accent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5DB262E-0A3C-899E-1C59-BDF12A1584DB}"/>
              </a:ext>
            </a:extLst>
          </p:cNvPr>
          <p:cNvSpPr/>
          <p:nvPr userDrawn="1"/>
        </p:nvSpPr>
        <p:spPr>
          <a:xfrm>
            <a:off x="577987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13A8EAB-7858-6B06-2105-3237E1100903}"/>
              </a:ext>
            </a:extLst>
          </p:cNvPr>
          <p:cNvSpPr/>
          <p:nvPr userDrawn="1"/>
        </p:nvSpPr>
        <p:spPr>
          <a:xfrm>
            <a:off x="3471324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79BD5A-E009-3B3D-4B69-61D30B159277}"/>
              </a:ext>
            </a:extLst>
          </p:cNvPr>
          <p:cNvSpPr/>
          <p:nvPr userDrawn="1"/>
        </p:nvSpPr>
        <p:spPr>
          <a:xfrm>
            <a:off x="6345527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D75772D-0AFE-ECD2-4BEF-AAE0EDD2CE4E}"/>
              </a:ext>
            </a:extLst>
          </p:cNvPr>
          <p:cNvSpPr/>
          <p:nvPr userDrawn="1"/>
        </p:nvSpPr>
        <p:spPr>
          <a:xfrm>
            <a:off x="9219729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2057D862-5723-D956-0732-1F49A9FE01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988" y="4787376"/>
            <a:ext cx="2247381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F1013604-4884-B283-747A-581816653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987" y="4157515"/>
            <a:ext cx="2247381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4248E14D-593B-A298-7F2B-7E648CF695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3309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FCBBD42C-A75D-608C-BFCF-1A60CC7E35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3308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4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D41CF201-5E5A-3957-32AE-C25C9D640B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5529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6A379C14-5544-3F8F-CA09-233BFD209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5528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5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633E9404-DBE5-1D22-F5D9-401F71DB43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01716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F4619259-1486-B1BD-CC31-BA2944BDCF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1714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154CC909-A279-541F-B1C6-46E3F0318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C6C89EDF-1A4D-A282-B429-EC6585B2335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5BC5736C-5148-829D-E522-5D45F1B9F33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93576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1EF9B-C930-242A-8CBE-3AF5A285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1A01CD-D645-EA6F-AD12-68A6B079E558}"/>
              </a:ext>
            </a:extLst>
          </p:cNvPr>
          <p:cNvSpPr/>
          <p:nvPr userDrawn="1"/>
        </p:nvSpPr>
        <p:spPr>
          <a:xfrm>
            <a:off x="1778706" y="1701800"/>
            <a:ext cx="1845501" cy="1845501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E821E6-10BF-0D4B-75EB-59EAEF50C9DB}"/>
              </a:ext>
            </a:extLst>
          </p:cNvPr>
          <p:cNvSpPr/>
          <p:nvPr userDrawn="1"/>
        </p:nvSpPr>
        <p:spPr>
          <a:xfrm>
            <a:off x="5330192" y="1701800"/>
            <a:ext cx="1845501" cy="1845501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684FBB-7B5C-F90A-3B77-65C294A9982F}"/>
              </a:ext>
            </a:extLst>
          </p:cNvPr>
          <p:cNvSpPr/>
          <p:nvPr userDrawn="1"/>
        </p:nvSpPr>
        <p:spPr>
          <a:xfrm>
            <a:off x="8760492" y="1701800"/>
            <a:ext cx="1845501" cy="1845501"/>
          </a:xfrm>
          <a:prstGeom prst="rect">
            <a:avLst/>
          </a:prstGeom>
          <a:solidFill>
            <a:schemeClr val="accent5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5DB262E-0A3C-899E-1C59-BDF12A1584DB}"/>
              </a:ext>
            </a:extLst>
          </p:cNvPr>
          <p:cNvSpPr/>
          <p:nvPr userDrawn="1"/>
        </p:nvSpPr>
        <p:spPr>
          <a:xfrm>
            <a:off x="1479995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5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13A8EAB-7858-6B06-2105-3237E1100903}"/>
              </a:ext>
            </a:extLst>
          </p:cNvPr>
          <p:cNvSpPr/>
          <p:nvPr userDrawn="1"/>
        </p:nvSpPr>
        <p:spPr>
          <a:xfrm>
            <a:off x="5031483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79BD5A-E009-3B3D-4B69-61D30B159277}"/>
              </a:ext>
            </a:extLst>
          </p:cNvPr>
          <p:cNvSpPr/>
          <p:nvPr userDrawn="1"/>
        </p:nvSpPr>
        <p:spPr>
          <a:xfrm>
            <a:off x="8461783" y="3248591"/>
            <a:ext cx="597419" cy="597419"/>
          </a:xfrm>
          <a:prstGeom prst="rect">
            <a:avLst/>
          </a:prstGeom>
          <a:noFill/>
          <a:ln w="4127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2057D862-5723-D956-0732-1F49A9FE01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9996" y="4787376"/>
            <a:ext cx="2247381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F1013604-4884-B283-747A-581816653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9995" y="4157515"/>
            <a:ext cx="2247381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4248E14D-593B-A298-7F2B-7E648CF695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3468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FCBBD42C-A75D-608C-BFCF-1A60CC7E35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466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4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D41CF201-5E5A-3957-32AE-C25C9D640B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1785" y="4787376"/>
            <a:ext cx="2162225" cy="1210849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6A379C14-5544-3F8F-CA09-233BFD209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1784" y="4157515"/>
            <a:ext cx="2162225" cy="504707"/>
          </a:xfrm>
        </p:spPr>
        <p:txBody>
          <a:bodyPr>
            <a:noAutofit/>
          </a:bodyPr>
          <a:lstStyle>
            <a:lvl1pPr>
              <a:defRPr sz="1467" b="1" i="0">
                <a:solidFill>
                  <a:schemeClr val="accent5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154CC909-A279-541F-B1C6-46E3F0318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C6C89EDF-1A4D-A282-B429-EC6585B2335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5BC5736C-5148-829D-E522-5D45F1B9F33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6438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48D04CB-6211-7913-CD78-4E66B3143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5800" y="1701800"/>
            <a:ext cx="5156200" cy="51562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BF96AB-EA0C-50A1-0BC9-0A5E05FF5DB1}"/>
              </a:ext>
            </a:extLst>
          </p:cNvPr>
          <p:cNvSpPr/>
          <p:nvPr userDrawn="1"/>
        </p:nvSpPr>
        <p:spPr>
          <a:xfrm>
            <a:off x="2" y="1701800"/>
            <a:ext cx="7035799" cy="5156200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FF7AE6-3BCA-12EE-BAEC-1034FE34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31EA1295-A265-3606-2AB1-09DEE578D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2" y="2127871"/>
            <a:ext cx="5039781" cy="283221"/>
          </a:xfrm>
        </p:spPr>
        <p:txBody>
          <a:bodyPr>
            <a:noAutofit/>
          </a:bodyPr>
          <a:lstStyle>
            <a:lvl1pPr>
              <a:defRPr sz="1600" b="1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F6E1EB3-6EA4-F8F4-9386-7EFFE1CE4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51" y="2549637"/>
            <a:ext cx="5039783" cy="545256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458ED40D-6C57-8DD2-5675-4239990BFB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2" y="3478444"/>
            <a:ext cx="5039781" cy="283221"/>
          </a:xfrm>
        </p:spPr>
        <p:txBody>
          <a:bodyPr>
            <a:noAutofit/>
          </a:bodyPr>
          <a:lstStyle>
            <a:lvl1pPr>
              <a:defRPr sz="1600" b="1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3F0C9050-AE2F-2C20-AF18-29CF68BB5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851" y="3900211"/>
            <a:ext cx="5039783" cy="545256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5341CFE5-D393-D5B1-A9C3-6C87E50A50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2" y="4824872"/>
            <a:ext cx="5039781" cy="283221"/>
          </a:xfrm>
        </p:spPr>
        <p:txBody>
          <a:bodyPr>
            <a:noAutofit/>
          </a:bodyPr>
          <a:lstStyle>
            <a:lvl1pPr>
              <a:defRPr sz="1600" b="1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6C2FCABB-3201-17D4-9905-B3058C2796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851" y="5246639"/>
            <a:ext cx="5039783" cy="545256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999484F-9AEF-C5FF-EB94-CCB088915FD1}"/>
              </a:ext>
            </a:extLst>
          </p:cNvPr>
          <p:cNvCxnSpPr/>
          <p:nvPr userDrawn="1"/>
        </p:nvCxnSpPr>
        <p:spPr>
          <a:xfrm>
            <a:off x="577851" y="3273936"/>
            <a:ext cx="5039783" cy="0"/>
          </a:xfrm>
          <a:prstGeom prst="line">
            <a:avLst/>
          </a:prstGeom>
          <a:noFill/>
          <a:ln w="9525" cap="flat">
            <a:solidFill>
              <a:schemeClr val="tx1">
                <a:alpha val="3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31164383-15EE-A523-0427-25D0BEAB12C2}"/>
              </a:ext>
            </a:extLst>
          </p:cNvPr>
          <p:cNvCxnSpPr/>
          <p:nvPr userDrawn="1"/>
        </p:nvCxnSpPr>
        <p:spPr>
          <a:xfrm>
            <a:off x="577851" y="4621024"/>
            <a:ext cx="5039783" cy="0"/>
          </a:xfrm>
          <a:prstGeom prst="line">
            <a:avLst/>
          </a:prstGeom>
          <a:noFill/>
          <a:ln w="9525" cap="flat">
            <a:solidFill>
              <a:schemeClr val="tx1">
                <a:alpha val="3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4A58725B-242F-AD74-FF10-1BB1981AB14B}"/>
              </a:ext>
            </a:extLst>
          </p:cNvPr>
          <p:cNvSpPr/>
          <p:nvPr userDrawn="1"/>
        </p:nvSpPr>
        <p:spPr>
          <a:xfrm>
            <a:off x="7066806" y="22283"/>
            <a:ext cx="1651452" cy="1651452"/>
          </a:xfrm>
          <a:prstGeom prst="rect">
            <a:avLst/>
          </a:prstGeom>
          <a:noFill/>
          <a:ln w="5080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E87F62-F7E7-87BA-C2EB-6064F85221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AC019A7-02F7-BFB8-A48B-69F46307B48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3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39950F18-BC83-12E1-AB49-F576E52726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3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510571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48D04CB-6211-7913-CD78-4E66B3143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5800" y="1701800"/>
            <a:ext cx="5156200" cy="51562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BF96AB-EA0C-50A1-0BC9-0A5E05FF5DB1}"/>
              </a:ext>
            </a:extLst>
          </p:cNvPr>
          <p:cNvSpPr/>
          <p:nvPr userDrawn="1"/>
        </p:nvSpPr>
        <p:spPr>
          <a:xfrm>
            <a:off x="2" y="1701800"/>
            <a:ext cx="7035799" cy="5156200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FF7AE6-3BCA-12EE-BAEC-1034FE34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A58725B-242F-AD74-FF10-1BB1981AB14B}"/>
              </a:ext>
            </a:extLst>
          </p:cNvPr>
          <p:cNvSpPr/>
          <p:nvPr userDrawn="1"/>
        </p:nvSpPr>
        <p:spPr>
          <a:xfrm>
            <a:off x="7066663" y="22722"/>
            <a:ext cx="1651452" cy="1651452"/>
          </a:xfrm>
          <a:prstGeom prst="rect">
            <a:avLst/>
          </a:prstGeom>
          <a:noFill/>
          <a:ln w="508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B50435C-1713-545E-776A-3AA3EB32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87" y="2105892"/>
            <a:ext cx="5257800" cy="342740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8820696-662D-5033-7F26-F7D116860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FC78C31-2794-10C9-831F-BA55A5404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90996AB-5B0D-9CC0-3D7E-F5B7D63888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50692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48D04CB-6211-7913-CD78-4E66B3143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5800" y="1701800"/>
            <a:ext cx="5156200" cy="51562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BF96AB-EA0C-50A1-0BC9-0A5E05FF5DB1}"/>
              </a:ext>
            </a:extLst>
          </p:cNvPr>
          <p:cNvSpPr/>
          <p:nvPr userDrawn="1"/>
        </p:nvSpPr>
        <p:spPr>
          <a:xfrm>
            <a:off x="2" y="1701800"/>
            <a:ext cx="7035799" cy="5156200"/>
          </a:xfrm>
          <a:prstGeom prst="rect">
            <a:avLst/>
          </a:prstGeom>
          <a:solidFill>
            <a:schemeClr val="accent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FF7AE6-3BCA-12EE-BAEC-1034FE34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A58725B-242F-AD74-FF10-1BB1981AB14B}"/>
              </a:ext>
            </a:extLst>
          </p:cNvPr>
          <p:cNvSpPr/>
          <p:nvPr userDrawn="1"/>
        </p:nvSpPr>
        <p:spPr>
          <a:xfrm>
            <a:off x="7066663" y="24122"/>
            <a:ext cx="1643101" cy="1643101"/>
          </a:xfrm>
          <a:prstGeom prst="rect">
            <a:avLst/>
          </a:prstGeom>
          <a:noFill/>
          <a:ln w="5080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9D9662C-C1E7-AD97-D5DF-ED6B26B87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88" y="2139995"/>
            <a:ext cx="5257800" cy="338477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3AEB5E4-1380-7595-82A6-E087D43D3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990D2980-D0BD-AD78-7783-2CC8776ECA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7C7F667-407C-06EB-6840-A3F1B7174C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alpha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24667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AF1A9725-5007-6908-36CE-03039E1659E4}"/>
              </a:ext>
            </a:extLst>
          </p:cNvPr>
          <p:cNvSpPr/>
          <p:nvPr userDrawn="1"/>
        </p:nvSpPr>
        <p:spPr>
          <a:xfrm>
            <a:off x="5186645" y="1657956"/>
            <a:ext cx="4601224" cy="4601224"/>
          </a:xfrm>
          <a:prstGeom prst="rect">
            <a:avLst/>
          </a:prstGeom>
          <a:solidFill>
            <a:schemeClr val="bg2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3357FF-7380-8D07-B23E-4606505F84AB}"/>
              </a:ext>
            </a:extLst>
          </p:cNvPr>
          <p:cNvSpPr/>
          <p:nvPr userDrawn="1"/>
        </p:nvSpPr>
        <p:spPr>
          <a:xfrm>
            <a:off x="585421" y="1657956"/>
            <a:ext cx="4601224" cy="4601224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CABBB8A-3A6F-978F-861B-37EE9755F294}"/>
              </a:ext>
            </a:extLst>
          </p:cNvPr>
          <p:cNvSpPr/>
          <p:nvPr userDrawn="1"/>
        </p:nvSpPr>
        <p:spPr>
          <a:xfrm>
            <a:off x="9818967" y="1687601"/>
            <a:ext cx="2344615" cy="2344615"/>
          </a:xfrm>
          <a:prstGeom prst="rect">
            <a:avLst/>
          </a:prstGeom>
          <a:noFill/>
          <a:ln w="50800" cap="flat">
            <a:solidFill>
              <a:schemeClr val="accent3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AB7AE7-A0D9-F0F3-65FD-A10EA445D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87" y="604310"/>
            <a:ext cx="4139127" cy="59191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How </a:t>
            </a: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supported</a:t>
            </a:r>
            <a:r>
              <a:rPr lang="it-IT"/>
              <a:t> </a:t>
            </a:r>
            <a:br>
              <a:rPr lang="it-IT"/>
            </a:br>
            <a:r>
              <a:rPr lang="it-IT"/>
              <a:t>[client name]</a:t>
            </a:r>
          </a:p>
        </p:txBody>
      </p:sp>
      <p:sp>
        <p:nvSpPr>
          <p:cNvPr id="10" name="Segnaposto testo 11">
            <a:extLst>
              <a:ext uri="{FF2B5EF4-FFF2-40B4-BE49-F238E27FC236}">
                <a16:creationId xmlns:a16="http://schemas.microsoft.com/office/drawing/2014/main" id="{B2F142C5-F79A-9DEB-B0AD-34F5EE652A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60337" y="333748"/>
            <a:ext cx="3512369" cy="862480"/>
          </a:xfrm>
        </p:spPr>
        <p:txBody>
          <a:bodyPr>
            <a:noAutofit/>
          </a:bodyPr>
          <a:lstStyle>
            <a:lvl1pPr marL="0" indent="0">
              <a:buClr>
                <a:schemeClr val="accent4"/>
              </a:buClr>
              <a:buFont typeface="Wingdings" pitchFamily="2" charset="2"/>
              <a:buNone/>
              <a:defRPr lang="it-IT" sz="1333" b="0" i="0" u="none" strike="noStrike" cap="none" spc="0" baseline="0" dirty="0" smtClean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4pPr marL="237061" indent="-228594">
              <a:buClr>
                <a:schemeClr val="accent4"/>
              </a:buClr>
              <a:tabLst/>
              <a:defRPr sz="1467">
                <a:solidFill>
                  <a:schemeClr val="tx1"/>
                </a:solidFill>
              </a:defRPr>
            </a:lvl4pPr>
          </a:lstStyle>
          <a:p>
            <a:pPr lvl="0"/>
            <a:endParaRPr lang="it-IT"/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37E83B40-E00B-6305-DEC3-ABB18BC6A8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5677" y="2203202"/>
            <a:ext cx="2049297" cy="384325"/>
          </a:xfrm>
        </p:spPr>
        <p:txBody>
          <a:bodyPr lIns="0" rIns="0" anchor="ctr">
            <a:noAutofit/>
          </a:bodyPr>
          <a:lstStyle>
            <a:lvl1pPr>
              <a:defRPr sz="24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b="1" i="0">
                <a:solidFill>
                  <a:schemeClr val="accent5"/>
                </a:solidFill>
                <a:cs typeface="Arial" panose="020B0604020202020204" pitchFamily="34" charset="0"/>
              </a:defRPr>
            </a:lvl5pPr>
          </a:lstStyle>
          <a:p>
            <a:pPr lvl="4"/>
            <a:r>
              <a:rPr lang="it-IT"/>
              <a:t>THE NEEDS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B993BDE7-F4C2-D1D8-2E5F-201CF4FE23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74134" y="2203202"/>
            <a:ext cx="3198572" cy="384325"/>
          </a:xfrm>
        </p:spPr>
        <p:txBody>
          <a:bodyPr lIns="0" rIns="0" anchor="ctr">
            <a:noAutofit/>
          </a:bodyPr>
          <a:lstStyle>
            <a:lvl1pPr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b="1" i="0">
                <a:solidFill>
                  <a:schemeClr val="accent2"/>
                </a:solidFill>
                <a:cs typeface="Arial" panose="020B0604020202020204" pitchFamily="34" charset="0"/>
              </a:defRPr>
            </a:lvl5pPr>
          </a:lstStyle>
          <a:p>
            <a:pPr lvl="4"/>
            <a:r>
              <a:rPr lang="it-IT"/>
              <a:t>THE SOLUTIONS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8A3220F7-A474-8052-8786-95681E95C5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68319" y="2830492"/>
            <a:ext cx="3604387" cy="1670048"/>
          </a:xfrm>
        </p:spPr>
        <p:txBody>
          <a:bodyPr>
            <a:noAutofit/>
          </a:bodyPr>
          <a:lstStyle>
            <a:lvl1pPr marL="228594" indent="-228594">
              <a:buClr>
                <a:schemeClr val="accent2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4pPr marL="237061" indent="-228594">
              <a:buClr>
                <a:schemeClr val="accent4"/>
              </a:buClr>
              <a:tabLst/>
              <a:defRPr sz="1467">
                <a:solidFill>
                  <a:schemeClr val="tx1"/>
                </a:solidFill>
              </a:defRPr>
            </a:lvl4pPr>
          </a:lstStyle>
          <a:p>
            <a:pPr lvl="0"/>
            <a:endParaRPr lang="it-IT"/>
          </a:p>
        </p:txBody>
      </p:sp>
      <p:sp>
        <p:nvSpPr>
          <p:cNvPr id="30" name="Segnaposto testo 11">
            <a:extLst>
              <a:ext uri="{FF2B5EF4-FFF2-40B4-BE49-F238E27FC236}">
                <a16:creationId xmlns:a16="http://schemas.microsoft.com/office/drawing/2014/main" id="{F8618198-3727-0FB7-5654-B97A27D9CC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27604" y="2830492"/>
            <a:ext cx="3574173" cy="1670048"/>
          </a:xfrm>
        </p:spPr>
        <p:txBody>
          <a:bodyPr>
            <a:noAutofit/>
          </a:bodyPr>
          <a:lstStyle>
            <a:lvl1pPr marL="228594" indent="-228594">
              <a:buClr>
                <a:schemeClr val="accent5"/>
              </a:buClr>
              <a:buFont typeface="Wingdings" pitchFamily="2" charset="2"/>
              <a:buChar char="§"/>
              <a:defRPr lang="it-IT" sz="16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4pPr marL="237061" indent="-228594">
              <a:buClr>
                <a:schemeClr val="accent4"/>
              </a:buClr>
              <a:tabLst/>
              <a:defRPr sz="1467">
                <a:solidFill>
                  <a:schemeClr val="tx1"/>
                </a:solidFill>
              </a:defRPr>
            </a:lvl4pPr>
          </a:lstStyle>
          <a:p>
            <a:pPr lvl="0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AA7188B-369F-79DF-9FDB-7A03F61CE7CB}"/>
              </a:ext>
            </a:extLst>
          </p:cNvPr>
          <p:cNvSpPr/>
          <p:nvPr userDrawn="1"/>
        </p:nvSpPr>
        <p:spPr>
          <a:xfrm>
            <a:off x="-12186" y="6259179"/>
            <a:ext cx="598820" cy="598820"/>
          </a:xfrm>
          <a:prstGeom prst="rect">
            <a:avLst/>
          </a:prstGeom>
          <a:solidFill>
            <a:schemeClr val="accent4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FF117F7-463A-F549-FFF4-160B2E2F7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071" y="5543709"/>
            <a:ext cx="1472820" cy="580201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816B87BD-53F9-80AA-9E54-52E71FBFC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333748"/>
            <a:ext cx="4139125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E14B85C-754A-7149-4FF0-FB013B1959C3}"/>
              </a:ext>
            </a:extLst>
          </p:cNvPr>
          <p:cNvCxnSpPr>
            <a:cxnSpLocks/>
          </p:cNvCxnSpPr>
          <p:nvPr userDrawn="1"/>
        </p:nvCxnSpPr>
        <p:spPr>
          <a:xfrm>
            <a:off x="10124071" y="5368159"/>
            <a:ext cx="1492196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D1ED4F94-FF8F-8DC1-9676-D4A5E2ADB1D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24912" y="4590434"/>
            <a:ext cx="1481667" cy="579967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it-IT"/>
              <a:t>Client Logo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F55595A0-9E0D-F2C5-A1BF-88A25EF8146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DB3EE12C-757D-94BD-E056-12148238E3F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Elemento grafico 11" descr="Badge Tick1 contorno">
            <a:extLst>
              <a:ext uri="{FF2B5EF4-FFF2-40B4-BE49-F238E27FC236}">
                <a16:creationId xmlns:a16="http://schemas.microsoft.com/office/drawing/2014/main" id="{0FC2FA82-2A18-BE94-E214-B5546D8B0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232" y="2165471"/>
            <a:ext cx="427323" cy="427323"/>
          </a:xfrm>
          <a:prstGeom prst="rect">
            <a:avLst/>
          </a:prstGeom>
        </p:spPr>
      </p:pic>
      <p:pic>
        <p:nvPicPr>
          <p:cNvPr id="13" name="Elemento grafico 12" descr="Badge Punto interrogativo contorno">
            <a:extLst>
              <a:ext uri="{FF2B5EF4-FFF2-40B4-BE49-F238E27FC236}">
                <a16:creationId xmlns:a16="http://schemas.microsoft.com/office/drawing/2014/main" id="{D0F6B949-F6F0-D46D-3F2F-4CAF088AEB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581" y="2181701"/>
            <a:ext cx="427323" cy="4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607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132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4318076-25BE-F722-51C2-B14BE7490FA4}"/>
              </a:ext>
            </a:extLst>
          </p:cNvPr>
          <p:cNvSpPr/>
          <p:nvPr userDrawn="1"/>
        </p:nvSpPr>
        <p:spPr>
          <a:xfrm>
            <a:off x="0" y="1546555"/>
            <a:ext cx="12192000" cy="15569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648958-59C9-E451-8D2A-C2CB6314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28">
            <a:extLst>
              <a:ext uri="{FF2B5EF4-FFF2-40B4-BE49-F238E27FC236}">
                <a16:creationId xmlns:a16="http://schemas.microsoft.com/office/drawing/2014/main" id="{86C23C33-F6D3-5329-C375-7FDA514D26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852" y="1563396"/>
            <a:ext cx="2819157" cy="946241"/>
          </a:xfrm>
        </p:spPr>
        <p:txBody>
          <a:bodyPr anchor="ctr">
            <a:noAutofit/>
          </a:bodyPr>
          <a:lstStyle>
            <a:lvl1pPr algn="ctr">
              <a:defRPr lang="it-IT" sz="8000" b="0" i="0" u="none" strike="noStrike" cap="none" spc="0" baseline="0" dirty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000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D0D4955E-2979-7F11-D1D0-728F3E0C1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52" y="2518943"/>
            <a:ext cx="2818859" cy="513376"/>
          </a:xfrm>
        </p:spPr>
        <p:txBody>
          <a:bodyPr anchor="ctr">
            <a:noAutofit/>
          </a:bodyPr>
          <a:lstStyle>
            <a:lvl1pPr algn="ctr">
              <a:lnSpc>
                <a:spcPts val="1467"/>
              </a:lnSpc>
              <a:defRPr sz="1400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testo 28">
            <a:extLst>
              <a:ext uri="{FF2B5EF4-FFF2-40B4-BE49-F238E27FC236}">
                <a16:creationId xmlns:a16="http://schemas.microsoft.com/office/drawing/2014/main" id="{CBB53762-6B28-4D32-0A6F-6BC62B8483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7331" y="1563396"/>
            <a:ext cx="2819157" cy="946241"/>
          </a:xfrm>
        </p:spPr>
        <p:txBody>
          <a:bodyPr anchor="ctr">
            <a:noAutofit/>
          </a:bodyPr>
          <a:lstStyle>
            <a:lvl1pPr algn="ctr">
              <a:defRPr lang="it-IT" sz="8000" b="0" i="0" u="none" strike="noStrike" cap="none" spc="0" baseline="0" dirty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000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23D16092-3E8B-C15B-BA4F-7D3DEAB440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7330" y="2518943"/>
            <a:ext cx="2818859" cy="513376"/>
          </a:xfrm>
        </p:spPr>
        <p:txBody>
          <a:bodyPr anchor="ctr">
            <a:noAutofit/>
          </a:bodyPr>
          <a:lstStyle>
            <a:lvl1pPr algn="ctr">
              <a:lnSpc>
                <a:spcPts val="1467"/>
              </a:lnSpc>
              <a:defRPr sz="1400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testo 28">
            <a:extLst>
              <a:ext uri="{FF2B5EF4-FFF2-40B4-BE49-F238E27FC236}">
                <a16:creationId xmlns:a16="http://schemas.microsoft.com/office/drawing/2014/main" id="{24BEBFE5-7E3D-A6C1-0E2D-9C8E6FF9B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7110" y="1563396"/>
            <a:ext cx="2819157" cy="946241"/>
          </a:xfrm>
        </p:spPr>
        <p:txBody>
          <a:bodyPr anchor="ctr">
            <a:noAutofit/>
          </a:bodyPr>
          <a:lstStyle>
            <a:lvl1pPr algn="ctr">
              <a:defRPr lang="it-IT" sz="7200" b="0" i="0" u="none" strike="noStrike" cap="none" spc="0" baseline="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</a:lstStyle>
          <a:p>
            <a:pPr lvl="0"/>
            <a:r>
              <a:rPr lang="it-IT"/>
              <a:t>000%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811D545C-4269-D908-318B-2D67D1433B4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97109" y="2518943"/>
            <a:ext cx="2818859" cy="513376"/>
          </a:xfrm>
        </p:spPr>
        <p:txBody>
          <a:bodyPr anchor="ctr">
            <a:noAutofit/>
          </a:bodyPr>
          <a:lstStyle>
            <a:lvl1pPr algn="ctr">
              <a:lnSpc>
                <a:spcPts val="1467"/>
              </a:lnSpc>
              <a:defRPr sz="1400" b="1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graphicFrame>
        <p:nvGraphicFramePr>
          <p:cNvPr id="12" name="Table 34">
            <a:extLst>
              <a:ext uri="{FF2B5EF4-FFF2-40B4-BE49-F238E27FC236}">
                <a16:creationId xmlns:a16="http://schemas.microsoft.com/office/drawing/2014/main" id="{3B6A40DB-B008-621F-5EBA-B237528569C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494723"/>
              </p:ext>
            </p:extLst>
          </p:nvPr>
        </p:nvGraphicFramePr>
        <p:xfrm>
          <a:off x="577852" y="3516543"/>
          <a:ext cx="2818858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429">
                  <a:extLst>
                    <a:ext uri="{9D8B030D-6E8A-4147-A177-3AD203B41FA5}">
                      <a16:colId xmlns:a16="http://schemas.microsoft.com/office/drawing/2014/main" val="1661951581"/>
                    </a:ext>
                  </a:extLst>
                </a:gridCol>
                <a:gridCol w="1409429">
                  <a:extLst>
                    <a:ext uri="{9D8B030D-6E8A-4147-A177-3AD203B41FA5}">
                      <a16:colId xmlns:a16="http://schemas.microsoft.com/office/drawing/2014/main" val="2031705810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Profilo</a:t>
                      </a:r>
                      <a:r>
                        <a:rPr kumimoji="0" lang="en-GB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</a:t>
                      </a:r>
                      <a:endParaRPr lang="en-GB" sz="1500" b="1" i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i="0" kern="12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269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Profilo</a:t>
                      </a:r>
                      <a:r>
                        <a:rPr lang="en-GB" sz="1500" b="1" i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i="0" kern="12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33368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GB" sz="1500" b="1" i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Profilo</a:t>
                      </a:r>
                      <a:r>
                        <a:rPr lang="en-GB" sz="1500" b="1" i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i="0" kern="12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71057"/>
                  </a:ext>
                </a:extLst>
              </a:tr>
            </a:tbl>
          </a:graphicData>
        </a:graphic>
      </p:graphicFrame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86F8108D-B338-D1A4-E432-C983404F60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7551" y="3515936"/>
            <a:ext cx="1409700" cy="295800"/>
          </a:xfrm>
        </p:spPr>
        <p:txBody>
          <a:bodyPr anchor="ctr">
            <a:noAutofit/>
          </a:bodyPr>
          <a:lstStyle>
            <a:lvl1pPr algn="r"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 workers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341A6A88-630D-D462-995C-0CFF41D8E6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7551" y="3832371"/>
            <a:ext cx="1409700" cy="295800"/>
          </a:xfrm>
        </p:spPr>
        <p:txBody>
          <a:bodyPr anchor="ctr">
            <a:noAutofit/>
          </a:bodyPr>
          <a:lstStyle>
            <a:lvl1pPr algn="r"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 workers</a:t>
            </a:r>
          </a:p>
        </p:txBody>
      </p:sp>
      <p:sp>
        <p:nvSpPr>
          <p:cNvPr id="22" name="Segnaposto testo 19">
            <a:extLst>
              <a:ext uri="{FF2B5EF4-FFF2-40B4-BE49-F238E27FC236}">
                <a16:creationId xmlns:a16="http://schemas.microsoft.com/office/drawing/2014/main" id="{C7F4D5AE-F746-C297-E6A1-7B6227C87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7551" y="4148804"/>
            <a:ext cx="1409700" cy="295800"/>
          </a:xfrm>
        </p:spPr>
        <p:txBody>
          <a:bodyPr anchor="ctr">
            <a:noAutofit/>
          </a:bodyPr>
          <a:lstStyle>
            <a:lvl1pPr algn="r"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 workers</a:t>
            </a:r>
          </a:p>
        </p:txBody>
      </p:sp>
      <p:sp>
        <p:nvSpPr>
          <p:cNvPr id="24" name="Segnaposto grafico 23">
            <a:extLst>
              <a:ext uri="{FF2B5EF4-FFF2-40B4-BE49-F238E27FC236}">
                <a16:creationId xmlns:a16="http://schemas.microsoft.com/office/drawing/2014/main" id="{86E8D87E-855F-474D-2172-7D5348237AD8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577552" y="4694917"/>
            <a:ext cx="2819157" cy="1229476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CB525BFF-3846-DEB0-A6C3-5029741E3BB8}"/>
              </a:ext>
            </a:extLst>
          </p:cNvPr>
          <p:cNvCxnSpPr/>
          <p:nvPr userDrawn="1"/>
        </p:nvCxnSpPr>
        <p:spPr>
          <a:xfrm>
            <a:off x="4057213" y="3535496"/>
            <a:ext cx="0" cy="2408456"/>
          </a:xfrm>
          <a:prstGeom prst="line">
            <a:avLst/>
          </a:prstGeom>
          <a:noFill/>
          <a:ln w="19050" cap="flat">
            <a:solidFill>
              <a:schemeClr val="bg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8C7A7FB8-EB9E-F43B-2FC1-5CAA99E77E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86300" y="3535497"/>
            <a:ext cx="2819400" cy="772212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5FFDC49-D0A6-748B-76E6-AA0618C4F4DC}"/>
              </a:ext>
            </a:extLst>
          </p:cNvPr>
          <p:cNvCxnSpPr/>
          <p:nvPr userDrawn="1"/>
        </p:nvCxnSpPr>
        <p:spPr>
          <a:xfrm>
            <a:off x="8163288" y="3515936"/>
            <a:ext cx="0" cy="2408456"/>
          </a:xfrm>
          <a:prstGeom prst="line">
            <a:avLst/>
          </a:prstGeom>
          <a:noFill/>
          <a:ln w="19050" cap="flat">
            <a:solidFill>
              <a:schemeClr val="bg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egnaposto testo 27">
            <a:extLst>
              <a:ext uri="{FF2B5EF4-FFF2-40B4-BE49-F238E27FC236}">
                <a16:creationId xmlns:a16="http://schemas.microsoft.com/office/drawing/2014/main" id="{6FB047BD-0C79-8877-ADE9-A14C3DF292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97109" y="3515936"/>
            <a:ext cx="2819400" cy="2408456"/>
          </a:xfrm>
        </p:spPr>
        <p:txBody>
          <a:bodyPr lIns="0" tIns="0" rIns="0" bIns="0">
            <a:noAutofit/>
          </a:bodyPr>
          <a:lstStyle>
            <a:lvl1pPr>
              <a:defRPr sz="1467" b="0" i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3BDDE1D-26FC-E4BB-B9F4-1AD6610C59E5}"/>
              </a:ext>
            </a:extLst>
          </p:cNvPr>
          <p:cNvSpPr/>
          <p:nvPr userDrawn="1"/>
        </p:nvSpPr>
        <p:spPr>
          <a:xfrm>
            <a:off x="4683627" y="4392056"/>
            <a:ext cx="2818856" cy="273792"/>
          </a:xfrm>
          <a:prstGeom prst="rect">
            <a:avLst/>
          </a:prstGeom>
          <a:solidFill>
            <a:schemeClr val="tx1">
              <a:lumMod val="95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23812" rIns="23812" bIns="23812" numCol="1" spcCol="38100" rtlCol="0" anchor="ctr">
            <a:noAutofit/>
          </a:bodyPr>
          <a:lstStyle/>
          <a:p>
            <a:pPr marL="0" marR="0" indent="0" algn="l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67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Pratica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BD28E169-2CCB-02ED-EAA2-BF77EBF1F8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1187" y="4392378"/>
            <a:ext cx="1409700" cy="273471"/>
          </a:xfrm>
        </p:spPr>
        <p:txBody>
          <a:bodyPr anchor="ctr">
            <a:noAutofit/>
          </a:bodyPr>
          <a:lstStyle>
            <a:lvl1pPr algn="r">
              <a:defRPr sz="1467" b="1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 </a:t>
            </a:r>
            <a:r>
              <a:rPr lang="it-IT" err="1"/>
              <a:t>hrs</a:t>
            </a:r>
            <a:r>
              <a:rPr lang="it-IT"/>
              <a:t>/</a:t>
            </a:r>
            <a:r>
              <a:rPr lang="it-IT" err="1"/>
              <a:t>pers</a:t>
            </a:r>
            <a:endParaRPr lang="it-IT"/>
          </a:p>
        </p:txBody>
      </p:sp>
      <p:sp>
        <p:nvSpPr>
          <p:cNvPr id="33" name="Segnaposto testo 27">
            <a:extLst>
              <a:ext uri="{FF2B5EF4-FFF2-40B4-BE49-F238E27FC236}">
                <a16:creationId xmlns:a16="http://schemas.microsoft.com/office/drawing/2014/main" id="{5B20DAF5-F57F-F00B-620A-AAF27D6FFE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86300" y="4671521"/>
            <a:ext cx="2819400" cy="809196"/>
          </a:xfrm>
        </p:spPr>
        <p:txBody>
          <a:bodyPr>
            <a:normAutofit/>
          </a:bodyPr>
          <a:lstStyle>
            <a:lvl1pPr>
              <a:defRPr sz="1467" b="0" i="0">
                <a:cs typeface="Arial" panose="020B0604020202020204" pitchFamily="34" charset="0"/>
              </a:defRPr>
            </a:lvl1pPr>
          </a:lstStyle>
          <a:p>
            <a:pPr lvl="0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9A71B76F-D67C-18C8-E43E-A791364EB33D}"/>
              </a:ext>
            </a:extLst>
          </p:cNvPr>
          <p:cNvSpPr/>
          <p:nvPr userDrawn="1"/>
        </p:nvSpPr>
        <p:spPr>
          <a:xfrm>
            <a:off x="4683627" y="5670160"/>
            <a:ext cx="2818856" cy="273792"/>
          </a:xfrm>
          <a:prstGeom prst="rect">
            <a:avLst/>
          </a:prstGeom>
          <a:solidFill>
            <a:schemeClr val="tx1">
              <a:lumMod val="95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23812" rIns="23812" bIns="23812" numCol="1" spcCol="38100" rtlCol="0" anchor="ctr">
            <a:noAutofit/>
          </a:bodyPr>
          <a:lstStyle/>
          <a:p>
            <a:pPr marL="0" marR="0" indent="0" algn="l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67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Teoria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533D495A-7AB9-290C-EDF9-687F8C6555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1187" y="5670482"/>
            <a:ext cx="1409700" cy="273471"/>
          </a:xfrm>
        </p:spPr>
        <p:txBody>
          <a:bodyPr anchor="ctr">
            <a:noAutofit/>
          </a:bodyPr>
          <a:lstStyle>
            <a:lvl1pPr algn="r">
              <a:defRPr sz="1467" b="1" i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00 </a:t>
            </a:r>
            <a:r>
              <a:rPr lang="it-IT" err="1"/>
              <a:t>hrs</a:t>
            </a:r>
            <a:r>
              <a:rPr lang="it-IT"/>
              <a:t>/</a:t>
            </a:r>
            <a:r>
              <a:rPr lang="it-IT" err="1"/>
              <a:t>pers</a:t>
            </a:r>
            <a:endParaRPr lang="it-IT"/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6F6B913C-FDE5-0156-2F91-2093638DF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B402F1E9-EF19-511C-7279-A2567DDB267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AB057FA1-28E0-5FA4-DB59-1CDA5CD6164F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53962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:a16="http://schemas.microsoft.com/office/drawing/2014/main" id="{4CE7EECE-775B-5DA5-D799-A0B82711A4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996" y="433992"/>
            <a:ext cx="8850379" cy="6178929"/>
            <a:chOff x="505352" y="-621042"/>
            <a:chExt cx="9138711" cy="6380228"/>
          </a:xfrm>
          <a:solidFill>
            <a:schemeClr val="bg1">
              <a:lumMod val="20000"/>
              <a:lumOff val="80000"/>
            </a:schemeClr>
          </a:solidFill>
        </p:grpSpPr>
        <p:sp>
          <p:nvSpPr>
            <p:cNvPr id="54" name="Freeform 247">
              <a:extLst>
                <a:ext uri="{FF2B5EF4-FFF2-40B4-BE49-F238E27FC236}">
                  <a16:creationId xmlns:a16="http://schemas.microsoft.com/office/drawing/2014/main" id="{507AE895-C83C-0628-B680-0377187F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46">
              <a:extLst>
                <a:ext uri="{FF2B5EF4-FFF2-40B4-BE49-F238E27FC236}">
                  <a16:creationId xmlns:a16="http://schemas.microsoft.com/office/drawing/2014/main" id="{C60BB2C7-3EDA-DF5B-2C6A-B0E4497E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265C937A-DBF6-BB9F-249B-E85166AB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2">
              <a:extLst>
                <a:ext uri="{FF2B5EF4-FFF2-40B4-BE49-F238E27FC236}">
                  <a16:creationId xmlns:a16="http://schemas.microsoft.com/office/drawing/2014/main" id="{BB0C0DCD-3432-10B5-1554-1309D2B6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62E7E5D9-0DBD-21AE-28E5-D683122C5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368" y="2179201"/>
              <a:ext cx="1692419" cy="1233947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41">
              <a:extLst>
                <a:ext uri="{FF2B5EF4-FFF2-40B4-BE49-F238E27FC236}">
                  <a16:creationId xmlns:a16="http://schemas.microsoft.com/office/drawing/2014/main" id="{BB47823F-9C19-4FDB-F5DE-B69C52B8F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40">
              <a:extLst>
                <a:ext uri="{FF2B5EF4-FFF2-40B4-BE49-F238E27FC236}">
                  <a16:creationId xmlns:a16="http://schemas.microsoft.com/office/drawing/2014/main" id="{A8B434BC-F138-04F6-72E7-32903E43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38">
              <a:extLst>
                <a:ext uri="{FF2B5EF4-FFF2-40B4-BE49-F238E27FC236}">
                  <a16:creationId xmlns:a16="http://schemas.microsoft.com/office/drawing/2014/main" id="{6275C6AE-D355-CF3C-2706-6A97D2E0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32">
              <a:extLst>
                <a:ext uri="{FF2B5EF4-FFF2-40B4-BE49-F238E27FC236}">
                  <a16:creationId xmlns:a16="http://schemas.microsoft.com/office/drawing/2014/main" id="{0687973A-C645-CE78-B937-E859C9BD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30">
              <a:extLst>
                <a:ext uri="{FF2B5EF4-FFF2-40B4-BE49-F238E27FC236}">
                  <a16:creationId xmlns:a16="http://schemas.microsoft.com/office/drawing/2014/main" id="{845405EC-7A10-6FDA-880A-7C0493CF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28">
              <a:extLst>
                <a:ext uri="{FF2B5EF4-FFF2-40B4-BE49-F238E27FC236}">
                  <a16:creationId xmlns:a16="http://schemas.microsoft.com/office/drawing/2014/main" id="{9E6DBA1F-ED7F-5818-8E5E-8E0CBF02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26">
              <a:extLst>
                <a:ext uri="{FF2B5EF4-FFF2-40B4-BE49-F238E27FC236}">
                  <a16:creationId xmlns:a16="http://schemas.microsoft.com/office/drawing/2014/main" id="{14081168-2E01-2424-D393-4143B3D8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6ADB7BC-18EB-9F61-B2E6-1153B4408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25">
              <a:extLst>
                <a:ext uri="{FF2B5EF4-FFF2-40B4-BE49-F238E27FC236}">
                  <a16:creationId xmlns:a16="http://schemas.microsoft.com/office/drawing/2014/main" id="{4E59A62D-EE39-AC62-3F21-E24A5E30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24">
              <a:extLst>
                <a:ext uri="{FF2B5EF4-FFF2-40B4-BE49-F238E27FC236}">
                  <a16:creationId xmlns:a16="http://schemas.microsoft.com/office/drawing/2014/main" id="{E52751C7-F46B-4AC0-F668-AFCEFF4A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472">
              <a:extLst>
                <a:ext uri="{FF2B5EF4-FFF2-40B4-BE49-F238E27FC236}">
                  <a16:creationId xmlns:a16="http://schemas.microsoft.com/office/drawing/2014/main" id="{197A8435-6112-7327-0A91-12262802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471">
              <a:extLst>
                <a:ext uri="{FF2B5EF4-FFF2-40B4-BE49-F238E27FC236}">
                  <a16:creationId xmlns:a16="http://schemas.microsoft.com/office/drawing/2014/main" id="{B3A2A223-2AE4-089D-2729-5C629FEF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470">
              <a:extLst>
                <a:ext uri="{FF2B5EF4-FFF2-40B4-BE49-F238E27FC236}">
                  <a16:creationId xmlns:a16="http://schemas.microsoft.com/office/drawing/2014/main" id="{E24B16B0-0EC2-460A-BE08-C9A8FD3A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469">
              <a:extLst>
                <a:ext uri="{FF2B5EF4-FFF2-40B4-BE49-F238E27FC236}">
                  <a16:creationId xmlns:a16="http://schemas.microsoft.com/office/drawing/2014/main" id="{76124AD5-60A3-8602-FA88-614B9455F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468">
              <a:extLst>
                <a:ext uri="{FF2B5EF4-FFF2-40B4-BE49-F238E27FC236}">
                  <a16:creationId xmlns:a16="http://schemas.microsoft.com/office/drawing/2014/main" id="{83CC6ADF-14EA-FA6B-45F8-71EAB349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467">
              <a:extLst>
                <a:ext uri="{FF2B5EF4-FFF2-40B4-BE49-F238E27FC236}">
                  <a16:creationId xmlns:a16="http://schemas.microsoft.com/office/drawing/2014/main" id="{3ECCD593-6411-93C1-1328-662127D1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466">
              <a:extLst>
                <a:ext uri="{FF2B5EF4-FFF2-40B4-BE49-F238E27FC236}">
                  <a16:creationId xmlns:a16="http://schemas.microsoft.com/office/drawing/2014/main" id="{8028C90E-961E-106D-E8FD-DE335EFD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61">
              <a:extLst>
                <a:ext uri="{FF2B5EF4-FFF2-40B4-BE49-F238E27FC236}">
                  <a16:creationId xmlns:a16="http://schemas.microsoft.com/office/drawing/2014/main" id="{A03BBDA6-C5EE-6C84-4A62-276B5BA7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460">
              <a:extLst>
                <a:ext uri="{FF2B5EF4-FFF2-40B4-BE49-F238E27FC236}">
                  <a16:creationId xmlns:a16="http://schemas.microsoft.com/office/drawing/2014/main" id="{29666E49-19B5-50F0-40D4-7906D8A65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459">
              <a:extLst>
                <a:ext uri="{FF2B5EF4-FFF2-40B4-BE49-F238E27FC236}">
                  <a16:creationId xmlns:a16="http://schemas.microsoft.com/office/drawing/2014/main" id="{9860B83C-F3D9-2123-759E-692D2556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41">
              <a:extLst>
                <a:ext uri="{FF2B5EF4-FFF2-40B4-BE49-F238E27FC236}">
                  <a16:creationId xmlns:a16="http://schemas.microsoft.com/office/drawing/2014/main" id="{65D6A3EC-8932-6B00-00BD-0A9F36646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458">
              <a:extLst>
                <a:ext uri="{FF2B5EF4-FFF2-40B4-BE49-F238E27FC236}">
                  <a16:creationId xmlns:a16="http://schemas.microsoft.com/office/drawing/2014/main" id="{F061F9C5-6D9B-8602-0C86-932FF2C11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457">
              <a:extLst>
                <a:ext uri="{FF2B5EF4-FFF2-40B4-BE49-F238E27FC236}">
                  <a16:creationId xmlns:a16="http://schemas.microsoft.com/office/drawing/2014/main" id="{9A5976F3-864D-79EB-52DA-32B9276E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456">
              <a:extLst>
                <a:ext uri="{FF2B5EF4-FFF2-40B4-BE49-F238E27FC236}">
                  <a16:creationId xmlns:a16="http://schemas.microsoft.com/office/drawing/2014/main" id="{A5200CA8-30B8-7E06-D06F-92381CDCA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455">
              <a:extLst>
                <a:ext uri="{FF2B5EF4-FFF2-40B4-BE49-F238E27FC236}">
                  <a16:creationId xmlns:a16="http://schemas.microsoft.com/office/drawing/2014/main" id="{B1B9D906-D332-245C-C6E5-E9E10A64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454">
              <a:extLst>
                <a:ext uri="{FF2B5EF4-FFF2-40B4-BE49-F238E27FC236}">
                  <a16:creationId xmlns:a16="http://schemas.microsoft.com/office/drawing/2014/main" id="{0B74FA89-F239-8285-FB77-AF15CEDC8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453">
              <a:extLst>
                <a:ext uri="{FF2B5EF4-FFF2-40B4-BE49-F238E27FC236}">
                  <a16:creationId xmlns:a16="http://schemas.microsoft.com/office/drawing/2014/main" id="{ACB2BA22-CAB3-066B-1F61-5DCE2B40F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452">
              <a:extLst>
                <a:ext uri="{FF2B5EF4-FFF2-40B4-BE49-F238E27FC236}">
                  <a16:creationId xmlns:a16="http://schemas.microsoft.com/office/drawing/2014/main" id="{38751660-A011-7783-35AF-47EA319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448">
              <a:extLst>
                <a:ext uri="{FF2B5EF4-FFF2-40B4-BE49-F238E27FC236}">
                  <a16:creationId xmlns:a16="http://schemas.microsoft.com/office/drawing/2014/main" id="{5A2B179B-EE89-F8DF-9186-6DE946318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447">
              <a:extLst>
                <a:ext uri="{FF2B5EF4-FFF2-40B4-BE49-F238E27FC236}">
                  <a16:creationId xmlns:a16="http://schemas.microsoft.com/office/drawing/2014/main" id="{7C344CD6-70A7-2244-036A-C2C904E3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446">
              <a:extLst>
                <a:ext uri="{FF2B5EF4-FFF2-40B4-BE49-F238E27FC236}">
                  <a16:creationId xmlns:a16="http://schemas.microsoft.com/office/drawing/2014/main" id="{DF34EA10-1E88-66F3-AAC5-5EB39613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445">
              <a:extLst>
                <a:ext uri="{FF2B5EF4-FFF2-40B4-BE49-F238E27FC236}">
                  <a16:creationId xmlns:a16="http://schemas.microsoft.com/office/drawing/2014/main" id="{1453EA20-FE04-EF44-DFC6-2C0E7C31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444">
              <a:extLst>
                <a:ext uri="{FF2B5EF4-FFF2-40B4-BE49-F238E27FC236}">
                  <a16:creationId xmlns:a16="http://schemas.microsoft.com/office/drawing/2014/main" id="{9E740BF6-9838-927E-B7F3-17CA0667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443">
              <a:extLst>
                <a:ext uri="{FF2B5EF4-FFF2-40B4-BE49-F238E27FC236}">
                  <a16:creationId xmlns:a16="http://schemas.microsoft.com/office/drawing/2014/main" id="{6A573A58-AA5E-8E7F-EFD4-BBF789BD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439">
              <a:extLst>
                <a:ext uri="{FF2B5EF4-FFF2-40B4-BE49-F238E27FC236}">
                  <a16:creationId xmlns:a16="http://schemas.microsoft.com/office/drawing/2014/main" id="{4E5DDE18-FA60-0B2F-2ED3-1DA73EF75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438">
              <a:extLst>
                <a:ext uri="{FF2B5EF4-FFF2-40B4-BE49-F238E27FC236}">
                  <a16:creationId xmlns:a16="http://schemas.microsoft.com/office/drawing/2014/main" id="{490FB832-C61D-DB8C-D0C1-68A7D3FB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437">
              <a:extLst>
                <a:ext uri="{FF2B5EF4-FFF2-40B4-BE49-F238E27FC236}">
                  <a16:creationId xmlns:a16="http://schemas.microsoft.com/office/drawing/2014/main" id="{5AB6998A-61B8-C991-4541-99007F35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435">
              <a:extLst>
                <a:ext uri="{FF2B5EF4-FFF2-40B4-BE49-F238E27FC236}">
                  <a16:creationId xmlns:a16="http://schemas.microsoft.com/office/drawing/2014/main" id="{66C778F2-6781-E17E-D009-FD5F30E2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51">
              <a:extLst>
                <a:ext uri="{FF2B5EF4-FFF2-40B4-BE49-F238E27FC236}">
                  <a16:creationId xmlns:a16="http://schemas.microsoft.com/office/drawing/2014/main" id="{1DAC5762-086E-D527-5BD8-992BB1C7F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429">
              <a:extLst>
                <a:ext uri="{FF2B5EF4-FFF2-40B4-BE49-F238E27FC236}">
                  <a16:creationId xmlns:a16="http://schemas.microsoft.com/office/drawing/2014/main" id="{45E48CDF-7018-971E-02AD-2A43BEB0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427">
              <a:extLst>
                <a:ext uri="{FF2B5EF4-FFF2-40B4-BE49-F238E27FC236}">
                  <a16:creationId xmlns:a16="http://schemas.microsoft.com/office/drawing/2014/main" id="{23364955-B4A8-36D5-8EDB-4F80B22D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36D85DF1-13AA-14AE-7016-A90A2CF29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425">
              <a:extLst>
                <a:ext uri="{FF2B5EF4-FFF2-40B4-BE49-F238E27FC236}">
                  <a16:creationId xmlns:a16="http://schemas.microsoft.com/office/drawing/2014/main" id="{7BB4D578-6C4D-C3D9-B621-AEEA218B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424">
              <a:extLst>
                <a:ext uri="{FF2B5EF4-FFF2-40B4-BE49-F238E27FC236}">
                  <a16:creationId xmlns:a16="http://schemas.microsoft.com/office/drawing/2014/main" id="{070A5F2B-A3F3-B22C-DE48-B149E64B9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423">
              <a:extLst>
                <a:ext uri="{FF2B5EF4-FFF2-40B4-BE49-F238E27FC236}">
                  <a16:creationId xmlns:a16="http://schemas.microsoft.com/office/drawing/2014/main" id="{52C7264B-AB3D-CA5F-6FFE-1C1D7260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422">
              <a:extLst>
                <a:ext uri="{FF2B5EF4-FFF2-40B4-BE49-F238E27FC236}">
                  <a16:creationId xmlns:a16="http://schemas.microsoft.com/office/drawing/2014/main" id="{D4B53585-EEA5-5F59-5536-75A93C40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421">
              <a:extLst>
                <a:ext uri="{FF2B5EF4-FFF2-40B4-BE49-F238E27FC236}">
                  <a16:creationId xmlns:a16="http://schemas.microsoft.com/office/drawing/2014/main" id="{804FA329-DE35-EF3B-A0F2-442A2BD1F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420">
              <a:extLst>
                <a:ext uri="{FF2B5EF4-FFF2-40B4-BE49-F238E27FC236}">
                  <a16:creationId xmlns:a16="http://schemas.microsoft.com/office/drawing/2014/main" id="{36E9ACA0-7249-C377-3008-64060CB5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419">
              <a:extLst>
                <a:ext uri="{FF2B5EF4-FFF2-40B4-BE49-F238E27FC236}">
                  <a16:creationId xmlns:a16="http://schemas.microsoft.com/office/drawing/2014/main" id="{146F6CE7-1E92-8480-B671-44A7B80A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418">
              <a:extLst>
                <a:ext uri="{FF2B5EF4-FFF2-40B4-BE49-F238E27FC236}">
                  <a16:creationId xmlns:a16="http://schemas.microsoft.com/office/drawing/2014/main" id="{E8B260DD-EFDC-39D1-98D7-41B1B229C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417">
              <a:extLst>
                <a:ext uri="{FF2B5EF4-FFF2-40B4-BE49-F238E27FC236}">
                  <a16:creationId xmlns:a16="http://schemas.microsoft.com/office/drawing/2014/main" id="{F84F495C-B9D2-941A-6B75-6322121A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416">
              <a:extLst>
                <a:ext uri="{FF2B5EF4-FFF2-40B4-BE49-F238E27FC236}">
                  <a16:creationId xmlns:a16="http://schemas.microsoft.com/office/drawing/2014/main" id="{DDA659EE-65C5-BE43-04D5-8250744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415">
              <a:extLst>
                <a:ext uri="{FF2B5EF4-FFF2-40B4-BE49-F238E27FC236}">
                  <a16:creationId xmlns:a16="http://schemas.microsoft.com/office/drawing/2014/main" id="{DEA99004-FD35-4836-1A37-2B7AF6EFA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413">
              <a:extLst>
                <a:ext uri="{FF2B5EF4-FFF2-40B4-BE49-F238E27FC236}">
                  <a16:creationId xmlns:a16="http://schemas.microsoft.com/office/drawing/2014/main" id="{B8E55D23-A9B1-9D17-916A-8DC50C8D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411">
              <a:extLst>
                <a:ext uri="{FF2B5EF4-FFF2-40B4-BE49-F238E27FC236}">
                  <a16:creationId xmlns:a16="http://schemas.microsoft.com/office/drawing/2014/main" id="{ED732B96-E952-0F4E-B431-6FAD4D59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408">
              <a:extLst>
                <a:ext uri="{FF2B5EF4-FFF2-40B4-BE49-F238E27FC236}">
                  <a16:creationId xmlns:a16="http://schemas.microsoft.com/office/drawing/2014/main" id="{82C33AF0-FC1C-3514-E63F-BBB5DD35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406">
              <a:extLst>
                <a:ext uri="{FF2B5EF4-FFF2-40B4-BE49-F238E27FC236}">
                  <a16:creationId xmlns:a16="http://schemas.microsoft.com/office/drawing/2014/main" id="{3CD7D052-D457-A51A-E048-72BFA21F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404">
              <a:extLst>
                <a:ext uri="{FF2B5EF4-FFF2-40B4-BE49-F238E27FC236}">
                  <a16:creationId xmlns:a16="http://schemas.microsoft.com/office/drawing/2014/main" id="{725E0CE1-8BFC-B71A-242C-F616BD605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402">
              <a:extLst>
                <a:ext uri="{FF2B5EF4-FFF2-40B4-BE49-F238E27FC236}">
                  <a16:creationId xmlns:a16="http://schemas.microsoft.com/office/drawing/2014/main" id="{E85F11EE-5948-C0FD-D30F-A7D3DA75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400">
              <a:extLst>
                <a:ext uri="{FF2B5EF4-FFF2-40B4-BE49-F238E27FC236}">
                  <a16:creationId xmlns:a16="http://schemas.microsoft.com/office/drawing/2014/main" id="{6D8844F5-CF72-A6A6-F8A4-7D04B0F01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98">
              <a:extLst>
                <a:ext uri="{FF2B5EF4-FFF2-40B4-BE49-F238E27FC236}">
                  <a16:creationId xmlns:a16="http://schemas.microsoft.com/office/drawing/2014/main" id="{54FE7A71-21EF-61C9-E827-E4311F4C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95">
              <a:extLst>
                <a:ext uri="{FF2B5EF4-FFF2-40B4-BE49-F238E27FC236}">
                  <a16:creationId xmlns:a16="http://schemas.microsoft.com/office/drawing/2014/main" id="{35F94B8E-47C5-E97A-01AA-CB221DE3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391">
              <a:extLst>
                <a:ext uri="{FF2B5EF4-FFF2-40B4-BE49-F238E27FC236}">
                  <a16:creationId xmlns:a16="http://schemas.microsoft.com/office/drawing/2014/main" id="{5282208D-5371-3080-E2F1-59F9E063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89">
              <a:extLst>
                <a:ext uri="{FF2B5EF4-FFF2-40B4-BE49-F238E27FC236}">
                  <a16:creationId xmlns:a16="http://schemas.microsoft.com/office/drawing/2014/main" id="{7B82B3E2-CBEA-5476-8176-3C05A249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88">
              <a:extLst>
                <a:ext uri="{FF2B5EF4-FFF2-40B4-BE49-F238E27FC236}">
                  <a16:creationId xmlns:a16="http://schemas.microsoft.com/office/drawing/2014/main" id="{E9ABA2A9-1D0C-1184-13E8-3BB1B479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385">
              <a:extLst>
                <a:ext uri="{FF2B5EF4-FFF2-40B4-BE49-F238E27FC236}">
                  <a16:creationId xmlns:a16="http://schemas.microsoft.com/office/drawing/2014/main" id="{A9500022-3F71-6664-8870-CAFA129C9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383">
              <a:extLst>
                <a:ext uri="{FF2B5EF4-FFF2-40B4-BE49-F238E27FC236}">
                  <a16:creationId xmlns:a16="http://schemas.microsoft.com/office/drawing/2014/main" id="{25081700-139E-82FA-B6C3-69DBFD88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378">
              <a:extLst>
                <a:ext uri="{FF2B5EF4-FFF2-40B4-BE49-F238E27FC236}">
                  <a16:creationId xmlns:a16="http://schemas.microsoft.com/office/drawing/2014/main" id="{35F2D81C-C49A-DADD-CE26-58737DCE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70">
              <a:extLst>
                <a:ext uri="{FF2B5EF4-FFF2-40B4-BE49-F238E27FC236}">
                  <a16:creationId xmlns:a16="http://schemas.microsoft.com/office/drawing/2014/main" id="{4E6853A1-7168-9BB3-8D5B-34194333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F4F050FB-A6F7-54E5-E2CE-9ED0C847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BA6AF876-BC85-703F-DA00-876F8644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5D01AF09-FC3F-1B0D-5B0D-3B163AE0F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id="{0785944A-B9E0-C1E0-44DC-A723DAAFD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6BDF48BC-7A8D-6574-1CE7-43D5FAAA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26">
              <a:extLst>
                <a:ext uri="{FF2B5EF4-FFF2-40B4-BE49-F238E27FC236}">
                  <a16:creationId xmlns:a16="http://schemas.microsoft.com/office/drawing/2014/main" id="{8DAF5CAF-9476-42DE-32F2-A63FA8421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B9AE4ED9-8399-5566-59A4-B75999ECA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5B676975-764D-951C-EDE1-5668F40C1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22A96D4F-341D-52C8-790B-4674C56E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42">
              <a:extLst>
                <a:ext uri="{FF2B5EF4-FFF2-40B4-BE49-F238E27FC236}">
                  <a16:creationId xmlns:a16="http://schemas.microsoft.com/office/drawing/2014/main" id="{67F48418-4820-46E6-0BB9-6BF8D9CF0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372">
              <a:extLst>
                <a:ext uri="{FF2B5EF4-FFF2-40B4-BE49-F238E27FC236}">
                  <a16:creationId xmlns:a16="http://schemas.microsoft.com/office/drawing/2014/main" id="{CA490C42-890B-4EFD-BA29-3668FBA6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46">
              <a:extLst>
                <a:ext uri="{FF2B5EF4-FFF2-40B4-BE49-F238E27FC236}">
                  <a16:creationId xmlns:a16="http://schemas.microsoft.com/office/drawing/2014/main" id="{2AA71E4E-1350-B4E8-7228-DFC2AD33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53">
              <a:extLst>
                <a:ext uri="{FF2B5EF4-FFF2-40B4-BE49-F238E27FC236}">
                  <a16:creationId xmlns:a16="http://schemas.microsoft.com/office/drawing/2014/main" id="{DE791C45-6C90-3027-F3AB-2B66519D6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66920D8A-DA31-FF22-A26E-905E4BBBD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205AE4F7-2324-64CD-F925-B831ECDD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E56A3992-2A70-DB80-5C2C-05CD55AC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70">
              <a:extLst>
                <a:ext uri="{FF2B5EF4-FFF2-40B4-BE49-F238E27FC236}">
                  <a16:creationId xmlns:a16="http://schemas.microsoft.com/office/drawing/2014/main" id="{C5E91137-0F17-996F-18C1-C93D5A90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72">
              <a:extLst>
                <a:ext uri="{FF2B5EF4-FFF2-40B4-BE49-F238E27FC236}">
                  <a16:creationId xmlns:a16="http://schemas.microsoft.com/office/drawing/2014/main" id="{E87283B5-F80F-8F08-DB1C-B989E1040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4">
              <a:extLst>
                <a:ext uri="{FF2B5EF4-FFF2-40B4-BE49-F238E27FC236}">
                  <a16:creationId xmlns:a16="http://schemas.microsoft.com/office/drawing/2014/main" id="{F4AFD669-364D-A257-5E98-649819702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5C1FE762-476D-9ADD-9775-CE4D6BD4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ED7AFF7E-8131-F0A4-9E55-83244D56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80">
              <a:extLst>
                <a:ext uri="{FF2B5EF4-FFF2-40B4-BE49-F238E27FC236}">
                  <a16:creationId xmlns:a16="http://schemas.microsoft.com/office/drawing/2014/main" id="{00B9E3A5-1029-D2A3-09C4-A22A1B8B0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84">
              <a:extLst>
                <a:ext uri="{FF2B5EF4-FFF2-40B4-BE49-F238E27FC236}">
                  <a16:creationId xmlns:a16="http://schemas.microsoft.com/office/drawing/2014/main" id="{39A953D5-3EE9-335E-DB9F-D0DF85B2A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86">
              <a:extLst>
                <a:ext uri="{FF2B5EF4-FFF2-40B4-BE49-F238E27FC236}">
                  <a16:creationId xmlns:a16="http://schemas.microsoft.com/office/drawing/2014/main" id="{3DA11F3A-6108-D31E-312C-23022D3C9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90">
              <a:extLst>
                <a:ext uri="{FF2B5EF4-FFF2-40B4-BE49-F238E27FC236}">
                  <a16:creationId xmlns:a16="http://schemas.microsoft.com/office/drawing/2014/main" id="{60F3553B-82E0-7936-3F06-C8A977AD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92">
              <a:extLst>
                <a:ext uri="{FF2B5EF4-FFF2-40B4-BE49-F238E27FC236}">
                  <a16:creationId xmlns:a16="http://schemas.microsoft.com/office/drawing/2014/main" id="{9C675C94-8E22-F1C1-6079-6BA32403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96">
              <a:extLst>
                <a:ext uri="{FF2B5EF4-FFF2-40B4-BE49-F238E27FC236}">
                  <a16:creationId xmlns:a16="http://schemas.microsoft.com/office/drawing/2014/main" id="{4AA4528D-3F58-8233-9C3C-9F9BCCD2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98">
              <a:extLst>
                <a:ext uri="{FF2B5EF4-FFF2-40B4-BE49-F238E27FC236}">
                  <a16:creationId xmlns:a16="http://schemas.microsoft.com/office/drawing/2014/main" id="{C027005C-5782-3779-861D-61C72DD5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02">
              <a:extLst>
                <a:ext uri="{FF2B5EF4-FFF2-40B4-BE49-F238E27FC236}">
                  <a16:creationId xmlns:a16="http://schemas.microsoft.com/office/drawing/2014/main" id="{871F4E56-BB19-55D0-66A7-56A605D0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07">
              <a:extLst>
                <a:ext uri="{FF2B5EF4-FFF2-40B4-BE49-F238E27FC236}">
                  <a16:creationId xmlns:a16="http://schemas.microsoft.com/office/drawing/2014/main" id="{3362394F-4C8F-9B5F-1B0C-691E950EA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09">
              <a:extLst>
                <a:ext uri="{FF2B5EF4-FFF2-40B4-BE49-F238E27FC236}">
                  <a16:creationId xmlns:a16="http://schemas.microsoft.com/office/drawing/2014/main" id="{20C134B6-23A2-7C65-BF7A-B2DFF406E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11">
              <a:extLst>
                <a:ext uri="{FF2B5EF4-FFF2-40B4-BE49-F238E27FC236}">
                  <a16:creationId xmlns:a16="http://schemas.microsoft.com/office/drawing/2014/main" id="{A0D59375-50D3-05B0-1590-154CDA53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15">
              <a:extLst>
                <a:ext uri="{FF2B5EF4-FFF2-40B4-BE49-F238E27FC236}">
                  <a16:creationId xmlns:a16="http://schemas.microsoft.com/office/drawing/2014/main" id="{3FE38F36-97CF-F1BD-14F0-1A7662F41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386">
              <a:extLst>
                <a:ext uri="{FF2B5EF4-FFF2-40B4-BE49-F238E27FC236}">
                  <a16:creationId xmlns:a16="http://schemas.microsoft.com/office/drawing/2014/main" id="{547BD03B-7A2A-DC3D-6A4D-B6C76706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25">
              <a:extLst>
                <a:ext uri="{FF2B5EF4-FFF2-40B4-BE49-F238E27FC236}">
                  <a16:creationId xmlns:a16="http://schemas.microsoft.com/office/drawing/2014/main" id="{839E0C39-17F1-F9B8-2204-EC1CC7FB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29">
              <a:extLst>
                <a:ext uri="{FF2B5EF4-FFF2-40B4-BE49-F238E27FC236}">
                  <a16:creationId xmlns:a16="http://schemas.microsoft.com/office/drawing/2014/main" id="{64FC9043-0629-1BD7-FE9E-9445FF11B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id="{52946FEC-42EE-EE29-9848-60B36582F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id="{DD59A107-877B-37A9-F6FB-1A3691C8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134">
              <a:extLst>
                <a:ext uri="{FF2B5EF4-FFF2-40B4-BE49-F238E27FC236}">
                  <a16:creationId xmlns:a16="http://schemas.microsoft.com/office/drawing/2014/main" id="{3A7DA8C3-5130-1A65-0B94-6C33ACC3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36">
              <a:extLst>
                <a:ext uri="{FF2B5EF4-FFF2-40B4-BE49-F238E27FC236}">
                  <a16:creationId xmlns:a16="http://schemas.microsoft.com/office/drawing/2014/main" id="{75179BAC-82AA-01B8-CC3F-7B314407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38">
              <a:extLst>
                <a:ext uri="{FF2B5EF4-FFF2-40B4-BE49-F238E27FC236}">
                  <a16:creationId xmlns:a16="http://schemas.microsoft.com/office/drawing/2014/main" id="{52AF7219-C194-75B1-3CA0-5A17D0E0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140">
              <a:extLst>
                <a:ext uri="{FF2B5EF4-FFF2-40B4-BE49-F238E27FC236}">
                  <a16:creationId xmlns:a16="http://schemas.microsoft.com/office/drawing/2014/main" id="{33ADE676-5864-B480-0288-0DA54C945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142">
              <a:extLst>
                <a:ext uri="{FF2B5EF4-FFF2-40B4-BE49-F238E27FC236}">
                  <a16:creationId xmlns:a16="http://schemas.microsoft.com/office/drawing/2014/main" id="{2A8BA12B-B1E0-7110-B312-3ABF742A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144">
              <a:extLst>
                <a:ext uri="{FF2B5EF4-FFF2-40B4-BE49-F238E27FC236}">
                  <a16:creationId xmlns:a16="http://schemas.microsoft.com/office/drawing/2014/main" id="{ED197CC9-E972-E836-6FE4-158929538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148">
              <a:extLst>
                <a:ext uri="{FF2B5EF4-FFF2-40B4-BE49-F238E27FC236}">
                  <a16:creationId xmlns:a16="http://schemas.microsoft.com/office/drawing/2014/main" id="{2D6844B7-0BC9-C7DD-7D08-A82FEE37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154">
              <a:extLst>
                <a:ext uri="{FF2B5EF4-FFF2-40B4-BE49-F238E27FC236}">
                  <a16:creationId xmlns:a16="http://schemas.microsoft.com/office/drawing/2014/main" id="{1C65AAE8-4D2B-AA0F-5D73-41D91C0C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156">
              <a:extLst>
                <a:ext uri="{FF2B5EF4-FFF2-40B4-BE49-F238E27FC236}">
                  <a16:creationId xmlns:a16="http://schemas.microsoft.com/office/drawing/2014/main" id="{10273409-DC47-41D5-731A-47FEDD720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58">
              <a:extLst>
                <a:ext uri="{FF2B5EF4-FFF2-40B4-BE49-F238E27FC236}">
                  <a16:creationId xmlns:a16="http://schemas.microsoft.com/office/drawing/2014/main" id="{57C462A7-046D-0A5C-07C9-7C9AC11F2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60">
              <a:extLst>
                <a:ext uri="{FF2B5EF4-FFF2-40B4-BE49-F238E27FC236}">
                  <a16:creationId xmlns:a16="http://schemas.microsoft.com/office/drawing/2014/main" id="{5CDCD381-72DC-58ED-B8C3-73B03D28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64">
              <a:extLst>
                <a:ext uri="{FF2B5EF4-FFF2-40B4-BE49-F238E27FC236}">
                  <a16:creationId xmlns:a16="http://schemas.microsoft.com/office/drawing/2014/main" id="{CFB08DDD-605A-1417-0C02-119CDCDE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65">
              <a:extLst>
                <a:ext uri="{FF2B5EF4-FFF2-40B4-BE49-F238E27FC236}">
                  <a16:creationId xmlns:a16="http://schemas.microsoft.com/office/drawing/2014/main" id="{852B2A5E-0893-387C-117D-5747FA604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062915B7-5A3A-9E56-6FB7-AC7D8A32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74">
              <a:extLst>
                <a:ext uri="{FF2B5EF4-FFF2-40B4-BE49-F238E27FC236}">
                  <a16:creationId xmlns:a16="http://schemas.microsoft.com/office/drawing/2014/main" id="{E4F0DC1B-CCAC-7635-C15D-36E6A77A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DC7496CC-F0F2-21C7-8D36-DB8B1602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78">
              <a:extLst>
                <a:ext uri="{FF2B5EF4-FFF2-40B4-BE49-F238E27FC236}">
                  <a16:creationId xmlns:a16="http://schemas.microsoft.com/office/drawing/2014/main" id="{37B36B7D-7E17-9391-D8FC-E22D7189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84">
              <a:extLst>
                <a:ext uri="{FF2B5EF4-FFF2-40B4-BE49-F238E27FC236}">
                  <a16:creationId xmlns:a16="http://schemas.microsoft.com/office/drawing/2014/main" id="{CC64C3CF-00D6-AFA3-9C3E-02C3F452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186">
              <a:extLst>
                <a:ext uri="{FF2B5EF4-FFF2-40B4-BE49-F238E27FC236}">
                  <a16:creationId xmlns:a16="http://schemas.microsoft.com/office/drawing/2014/main" id="{643DE680-D579-BB23-48DB-89F77679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88">
              <a:extLst>
                <a:ext uri="{FF2B5EF4-FFF2-40B4-BE49-F238E27FC236}">
                  <a16:creationId xmlns:a16="http://schemas.microsoft.com/office/drawing/2014/main" id="{F82AC48E-13D0-E1FD-99DF-8980E902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193">
              <a:extLst>
                <a:ext uri="{FF2B5EF4-FFF2-40B4-BE49-F238E27FC236}">
                  <a16:creationId xmlns:a16="http://schemas.microsoft.com/office/drawing/2014/main" id="{552B1EEC-D8BE-885C-24A6-A62A3E43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95">
              <a:extLst>
                <a:ext uri="{FF2B5EF4-FFF2-40B4-BE49-F238E27FC236}">
                  <a16:creationId xmlns:a16="http://schemas.microsoft.com/office/drawing/2014/main" id="{D9ED8FE1-1759-CF7C-67C4-8368B998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200">
              <a:extLst>
                <a:ext uri="{FF2B5EF4-FFF2-40B4-BE49-F238E27FC236}">
                  <a16:creationId xmlns:a16="http://schemas.microsoft.com/office/drawing/2014/main" id="{82CD6C3A-75DC-EFFA-7AB3-736967C3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202">
              <a:extLst>
                <a:ext uri="{FF2B5EF4-FFF2-40B4-BE49-F238E27FC236}">
                  <a16:creationId xmlns:a16="http://schemas.microsoft.com/office/drawing/2014/main" id="{9993693F-8375-EFEF-83DB-B1C1F75F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203">
              <a:extLst>
                <a:ext uri="{FF2B5EF4-FFF2-40B4-BE49-F238E27FC236}">
                  <a16:creationId xmlns:a16="http://schemas.microsoft.com/office/drawing/2014/main" id="{AE7A2ACA-3514-6739-39F3-04CAD1C6F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208">
              <a:extLst>
                <a:ext uri="{FF2B5EF4-FFF2-40B4-BE49-F238E27FC236}">
                  <a16:creationId xmlns:a16="http://schemas.microsoft.com/office/drawing/2014/main" id="{E4C94FE2-6D09-BB74-30BB-C9BC3F89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216">
              <a:extLst>
                <a:ext uri="{FF2B5EF4-FFF2-40B4-BE49-F238E27FC236}">
                  <a16:creationId xmlns:a16="http://schemas.microsoft.com/office/drawing/2014/main" id="{F491ED12-AE92-570F-5AC6-52125A5B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219">
              <a:extLst>
                <a:ext uri="{FF2B5EF4-FFF2-40B4-BE49-F238E27FC236}">
                  <a16:creationId xmlns:a16="http://schemas.microsoft.com/office/drawing/2014/main" id="{313F32CA-5AA0-7F63-3CF1-D0E69E098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224">
              <a:extLst>
                <a:ext uri="{FF2B5EF4-FFF2-40B4-BE49-F238E27FC236}">
                  <a16:creationId xmlns:a16="http://schemas.microsoft.com/office/drawing/2014/main" id="{DEF2373B-B43D-9FB3-AFF1-6959FD9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230">
              <a:extLst>
                <a:ext uri="{FF2B5EF4-FFF2-40B4-BE49-F238E27FC236}">
                  <a16:creationId xmlns:a16="http://schemas.microsoft.com/office/drawing/2014/main" id="{BC2C8339-3EEB-11E9-9775-E6EE8CE1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234">
              <a:extLst>
                <a:ext uri="{FF2B5EF4-FFF2-40B4-BE49-F238E27FC236}">
                  <a16:creationId xmlns:a16="http://schemas.microsoft.com/office/drawing/2014/main" id="{F76E29A3-0E2A-6BF9-A888-7604DEEB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7B8E9F70-FD5D-6B9F-EB3A-3AF4E51E1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242">
              <a:extLst>
                <a:ext uri="{FF2B5EF4-FFF2-40B4-BE49-F238E27FC236}">
                  <a16:creationId xmlns:a16="http://schemas.microsoft.com/office/drawing/2014/main" id="{0BBC81BC-75A0-5536-C08E-8CABDAA4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244">
              <a:extLst>
                <a:ext uri="{FF2B5EF4-FFF2-40B4-BE49-F238E27FC236}">
                  <a16:creationId xmlns:a16="http://schemas.microsoft.com/office/drawing/2014/main" id="{1E566FA9-FDC1-989B-8046-912E3A49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246">
              <a:extLst>
                <a:ext uri="{FF2B5EF4-FFF2-40B4-BE49-F238E27FC236}">
                  <a16:creationId xmlns:a16="http://schemas.microsoft.com/office/drawing/2014/main" id="{34EB9E23-B6E4-253D-139B-2DAA2EC60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248">
              <a:extLst>
                <a:ext uri="{FF2B5EF4-FFF2-40B4-BE49-F238E27FC236}">
                  <a16:creationId xmlns:a16="http://schemas.microsoft.com/office/drawing/2014/main" id="{60CA178D-6260-4379-5AD4-1E028BAAB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250">
              <a:extLst>
                <a:ext uri="{FF2B5EF4-FFF2-40B4-BE49-F238E27FC236}">
                  <a16:creationId xmlns:a16="http://schemas.microsoft.com/office/drawing/2014/main" id="{10A5BC8B-E90C-C0C0-7DC1-AF945804B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254">
              <a:extLst>
                <a:ext uri="{FF2B5EF4-FFF2-40B4-BE49-F238E27FC236}">
                  <a16:creationId xmlns:a16="http://schemas.microsoft.com/office/drawing/2014/main" id="{67899CC6-D546-9E43-73DD-656CE2F3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256">
              <a:extLst>
                <a:ext uri="{FF2B5EF4-FFF2-40B4-BE49-F238E27FC236}">
                  <a16:creationId xmlns:a16="http://schemas.microsoft.com/office/drawing/2014/main" id="{DACE9A36-D2D5-C9E0-F64E-7FC1A7762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258">
              <a:extLst>
                <a:ext uri="{FF2B5EF4-FFF2-40B4-BE49-F238E27FC236}">
                  <a16:creationId xmlns:a16="http://schemas.microsoft.com/office/drawing/2014/main" id="{1E131C9C-E7F2-E453-5B3F-1E3957A6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264">
              <a:extLst>
                <a:ext uri="{FF2B5EF4-FFF2-40B4-BE49-F238E27FC236}">
                  <a16:creationId xmlns:a16="http://schemas.microsoft.com/office/drawing/2014/main" id="{2F239A89-1315-7AA9-065F-C1474F109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270">
              <a:extLst>
                <a:ext uri="{FF2B5EF4-FFF2-40B4-BE49-F238E27FC236}">
                  <a16:creationId xmlns:a16="http://schemas.microsoft.com/office/drawing/2014/main" id="{D81B8887-4831-75D5-4874-E254E1FB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271">
              <a:extLst>
                <a:ext uri="{FF2B5EF4-FFF2-40B4-BE49-F238E27FC236}">
                  <a16:creationId xmlns:a16="http://schemas.microsoft.com/office/drawing/2014/main" id="{AD24AAC8-B968-3B55-3F78-B2893DC4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276">
              <a:extLst>
                <a:ext uri="{FF2B5EF4-FFF2-40B4-BE49-F238E27FC236}">
                  <a16:creationId xmlns:a16="http://schemas.microsoft.com/office/drawing/2014/main" id="{AFC41640-2830-7951-CAC5-21B43E80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0" name="Group 465">
              <a:extLst>
                <a:ext uri="{FF2B5EF4-FFF2-40B4-BE49-F238E27FC236}">
                  <a16:creationId xmlns:a16="http://schemas.microsoft.com/office/drawing/2014/main" id="{B1526829-806C-0591-2B57-E0ECCB966008}"/>
                </a:ext>
              </a:extLst>
            </p:cNvPr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8" cy="3729114"/>
            </a:xfrm>
            <a:grpFill/>
          </p:grpSpPr>
          <p:sp>
            <p:nvSpPr>
              <p:cNvPr id="231" name="Freeform 464">
                <a:extLst>
                  <a:ext uri="{FF2B5EF4-FFF2-40B4-BE49-F238E27FC236}">
                    <a16:creationId xmlns:a16="http://schemas.microsoft.com/office/drawing/2014/main" id="{CC8B1671-AC70-9500-B15A-79B0F324A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5" y="567238"/>
                <a:ext cx="6006665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78">
                <a:extLst>
                  <a:ext uri="{FF2B5EF4-FFF2-40B4-BE49-F238E27FC236}">
                    <a16:creationId xmlns:a16="http://schemas.microsoft.com/office/drawing/2014/main" id="{217E0964-D3D6-DA49-D9AA-D5B12D709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79">
                <a:extLst>
                  <a:ext uri="{FF2B5EF4-FFF2-40B4-BE49-F238E27FC236}">
                    <a16:creationId xmlns:a16="http://schemas.microsoft.com/office/drawing/2014/main" id="{00219DAF-33CE-AA0E-8581-863B98814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80">
                <a:extLst>
                  <a:ext uri="{FF2B5EF4-FFF2-40B4-BE49-F238E27FC236}">
                    <a16:creationId xmlns:a16="http://schemas.microsoft.com/office/drawing/2014/main" id="{E1578DA8-8D3C-C40D-C35E-CDA175DA1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81">
                <a:extLst>
                  <a:ext uri="{FF2B5EF4-FFF2-40B4-BE49-F238E27FC236}">
                    <a16:creationId xmlns:a16="http://schemas.microsoft.com/office/drawing/2014/main" id="{CAE525B9-E734-9C62-EE5C-E6F5DFAC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82">
                <a:extLst>
                  <a:ext uri="{FF2B5EF4-FFF2-40B4-BE49-F238E27FC236}">
                    <a16:creationId xmlns:a16="http://schemas.microsoft.com/office/drawing/2014/main" id="{08666E6B-F1B8-401D-1786-19127FB6C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83">
                <a:extLst>
                  <a:ext uri="{FF2B5EF4-FFF2-40B4-BE49-F238E27FC236}">
                    <a16:creationId xmlns:a16="http://schemas.microsoft.com/office/drawing/2014/main" id="{29B20300-7228-EDBC-147D-770DE1CA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85">
                <a:extLst>
                  <a:ext uri="{FF2B5EF4-FFF2-40B4-BE49-F238E27FC236}">
                    <a16:creationId xmlns:a16="http://schemas.microsoft.com/office/drawing/2014/main" id="{0A99D625-D36A-3023-A7B8-946BCF1E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86">
                <a:extLst>
                  <a:ext uri="{FF2B5EF4-FFF2-40B4-BE49-F238E27FC236}">
                    <a16:creationId xmlns:a16="http://schemas.microsoft.com/office/drawing/2014/main" id="{8FE0401E-5170-BFB2-B77B-0389B095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87">
                <a:extLst>
                  <a:ext uri="{FF2B5EF4-FFF2-40B4-BE49-F238E27FC236}">
                    <a16:creationId xmlns:a16="http://schemas.microsoft.com/office/drawing/2014/main" id="{6A7F9054-EF01-1555-FA3C-BE470A2CC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1" name="Freeform 289">
              <a:extLst>
                <a:ext uri="{FF2B5EF4-FFF2-40B4-BE49-F238E27FC236}">
                  <a16:creationId xmlns:a16="http://schemas.microsoft.com/office/drawing/2014/main" id="{30C546E5-2A72-F538-D3FE-EAB4408FC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293">
              <a:extLst>
                <a:ext uri="{FF2B5EF4-FFF2-40B4-BE49-F238E27FC236}">
                  <a16:creationId xmlns:a16="http://schemas.microsoft.com/office/drawing/2014/main" id="{132A6EA7-3017-F0EE-EE06-50F40EB0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298">
              <a:extLst>
                <a:ext uri="{FF2B5EF4-FFF2-40B4-BE49-F238E27FC236}">
                  <a16:creationId xmlns:a16="http://schemas.microsoft.com/office/drawing/2014/main" id="{961970DE-23FF-6A53-C204-B3F34A5D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301">
              <a:extLst>
                <a:ext uri="{FF2B5EF4-FFF2-40B4-BE49-F238E27FC236}">
                  <a16:creationId xmlns:a16="http://schemas.microsoft.com/office/drawing/2014/main" id="{B4F3203C-34C2-B458-131E-3BABC79B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303">
              <a:extLst>
                <a:ext uri="{FF2B5EF4-FFF2-40B4-BE49-F238E27FC236}">
                  <a16:creationId xmlns:a16="http://schemas.microsoft.com/office/drawing/2014/main" id="{990FDE0C-1566-4EB9-82A4-3AC3B1C2C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305">
              <a:extLst>
                <a:ext uri="{FF2B5EF4-FFF2-40B4-BE49-F238E27FC236}">
                  <a16:creationId xmlns:a16="http://schemas.microsoft.com/office/drawing/2014/main" id="{634A49AD-10E2-0C84-BA44-F2340C456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307">
              <a:extLst>
                <a:ext uri="{FF2B5EF4-FFF2-40B4-BE49-F238E27FC236}">
                  <a16:creationId xmlns:a16="http://schemas.microsoft.com/office/drawing/2014/main" id="{60376366-8804-00B2-3F41-C588A5C2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441">
              <a:extLst>
                <a:ext uri="{FF2B5EF4-FFF2-40B4-BE49-F238E27FC236}">
                  <a16:creationId xmlns:a16="http://schemas.microsoft.com/office/drawing/2014/main" id="{CF2617A8-296A-6F8F-82AD-54F57DF7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313">
              <a:extLst>
                <a:ext uri="{FF2B5EF4-FFF2-40B4-BE49-F238E27FC236}">
                  <a16:creationId xmlns:a16="http://schemas.microsoft.com/office/drawing/2014/main" id="{5A17427B-936B-85EA-E587-EC6DF1F7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323">
              <a:extLst>
                <a:ext uri="{FF2B5EF4-FFF2-40B4-BE49-F238E27FC236}">
                  <a16:creationId xmlns:a16="http://schemas.microsoft.com/office/drawing/2014/main" id="{42944319-0C78-F383-7DDB-E947D17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325">
              <a:extLst>
                <a:ext uri="{FF2B5EF4-FFF2-40B4-BE49-F238E27FC236}">
                  <a16:creationId xmlns:a16="http://schemas.microsoft.com/office/drawing/2014/main" id="{AA8653D8-BBE8-0CD7-3FD1-F9681367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327">
              <a:extLst>
                <a:ext uri="{FF2B5EF4-FFF2-40B4-BE49-F238E27FC236}">
                  <a16:creationId xmlns:a16="http://schemas.microsoft.com/office/drawing/2014/main" id="{B48CE712-9894-AA70-BA0D-5F461C9C3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329">
              <a:extLst>
                <a:ext uri="{FF2B5EF4-FFF2-40B4-BE49-F238E27FC236}">
                  <a16:creationId xmlns:a16="http://schemas.microsoft.com/office/drawing/2014/main" id="{938C121D-8728-608A-9CBF-6CA026FE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335">
              <a:extLst>
                <a:ext uri="{FF2B5EF4-FFF2-40B4-BE49-F238E27FC236}">
                  <a16:creationId xmlns:a16="http://schemas.microsoft.com/office/drawing/2014/main" id="{824FF360-44A3-0A98-9C6E-D3D26604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337">
              <a:extLst>
                <a:ext uri="{FF2B5EF4-FFF2-40B4-BE49-F238E27FC236}">
                  <a16:creationId xmlns:a16="http://schemas.microsoft.com/office/drawing/2014/main" id="{13349CCD-282C-8F79-D324-044F329BA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342">
              <a:extLst>
                <a:ext uri="{FF2B5EF4-FFF2-40B4-BE49-F238E27FC236}">
                  <a16:creationId xmlns:a16="http://schemas.microsoft.com/office/drawing/2014/main" id="{333B4594-B823-D48F-EC4F-503A31CA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346">
              <a:extLst>
                <a:ext uri="{FF2B5EF4-FFF2-40B4-BE49-F238E27FC236}">
                  <a16:creationId xmlns:a16="http://schemas.microsoft.com/office/drawing/2014/main" id="{CDAC9CE5-49DE-4130-753F-814C9A96E5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347">
              <a:extLst>
                <a:ext uri="{FF2B5EF4-FFF2-40B4-BE49-F238E27FC236}">
                  <a16:creationId xmlns:a16="http://schemas.microsoft.com/office/drawing/2014/main" id="{9DBB9B0D-A5F0-F551-50E7-03A932E13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434">
              <a:extLst>
                <a:ext uri="{FF2B5EF4-FFF2-40B4-BE49-F238E27FC236}">
                  <a16:creationId xmlns:a16="http://schemas.microsoft.com/office/drawing/2014/main" id="{760253A0-EF7A-58A2-4CAF-696158955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Figura a mano libera 246">
            <a:extLst>
              <a:ext uri="{FF2B5EF4-FFF2-40B4-BE49-F238E27FC236}">
                <a16:creationId xmlns:a16="http://schemas.microsoft.com/office/drawing/2014/main" id="{C2E8FBDA-2ECB-3B32-FD0D-DF3B5977C591}"/>
              </a:ext>
            </a:extLst>
          </p:cNvPr>
          <p:cNvSpPr/>
          <p:nvPr userDrawn="1"/>
        </p:nvSpPr>
        <p:spPr>
          <a:xfrm>
            <a:off x="6897685" y="2481551"/>
            <a:ext cx="5313744" cy="4405333"/>
          </a:xfrm>
          <a:custGeom>
            <a:avLst/>
            <a:gdLst>
              <a:gd name="connsiteX0" fmla="*/ 2369559 w 3985308"/>
              <a:gd name="connsiteY0" fmla="*/ 0 h 3304000"/>
              <a:gd name="connsiteX1" fmla="*/ 3876818 w 3985308"/>
              <a:gd name="connsiteY1" fmla="*/ 541092 h 3304000"/>
              <a:gd name="connsiteX2" fmla="*/ 3985308 w 3985308"/>
              <a:gd name="connsiteY2" fmla="*/ 639694 h 3304000"/>
              <a:gd name="connsiteX3" fmla="*/ 3985308 w 3985308"/>
              <a:gd name="connsiteY3" fmla="*/ 3304000 h 3304000"/>
              <a:gd name="connsiteX4" fmla="*/ 192042 w 3985308"/>
              <a:gd name="connsiteY4" fmla="*/ 3304000 h 3304000"/>
              <a:gd name="connsiteX5" fmla="*/ 186212 w 3985308"/>
              <a:gd name="connsiteY5" fmla="*/ 3291898 h 3304000"/>
              <a:gd name="connsiteX6" fmla="*/ 0 w 3985308"/>
              <a:gd name="connsiteY6" fmla="*/ 2369559 h 3304000"/>
              <a:gd name="connsiteX7" fmla="*/ 2369559 w 3985308"/>
              <a:gd name="connsiteY7" fmla="*/ 0 h 3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5308" h="3304000">
                <a:moveTo>
                  <a:pt x="2369559" y="0"/>
                </a:moveTo>
                <a:cubicBezTo>
                  <a:pt x="2942103" y="0"/>
                  <a:pt x="3467219" y="203061"/>
                  <a:pt x="3876818" y="541092"/>
                </a:cubicBezTo>
                <a:lnTo>
                  <a:pt x="3985308" y="639694"/>
                </a:lnTo>
                <a:lnTo>
                  <a:pt x="3985308" y="3304000"/>
                </a:lnTo>
                <a:lnTo>
                  <a:pt x="192042" y="3304000"/>
                </a:lnTo>
                <a:lnTo>
                  <a:pt x="186212" y="3291898"/>
                </a:lnTo>
                <a:cubicBezTo>
                  <a:pt x="66306" y="3008408"/>
                  <a:pt x="0" y="2696727"/>
                  <a:pt x="0" y="2369559"/>
                </a:cubicBezTo>
                <a:cubicBezTo>
                  <a:pt x="0" y="1060888"/>
                  <a:pt x="1060888" y="0"/>
                  <a:pt x="2369559" y="0"/>
                </a:cubicBezTo>
                <a:close/>
              </a:path>
            </a:pathLst>
          </a:cu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9A3DCF-AD37-0257-898F-1BC51A50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E01F6C-940F-5FAC-DDFC-20C023DED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848AE2-390D-BA81-E187-8CE91C235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reeform 100">
            <a:extLst>
              <a:ext uri="{FF2B5EF4-FFF2-40B4-BE49-F238E27FC236}">
                <a16:creationId xmlns:a16="http://schemas.microsoft.com/office/drawing/2014/main" id="{FA130C49-D9CC-5A47-FA80-4028DB40A8EF}"/>
              </a:ext>
            </a:extLst>
          </p:cNvPr>
          <p:cNvSpPr>
            <a:spLocks noEditPoints="1"/>
          </p:cNvSpPr>
          <p:nvPr/>
        </p:nvSpPr>
        <p:spPr bwMode="auto">
          <a:xfrm>
            <a:off x="10307918" y="4293849"/>
            <a:ext cx="256765" cy="129019"/>
          </a:xfrm>
          <a:custGeom>
            <a:avLst/>
            <a:gdLst>
              <a:gd name="T0" fmla="*/ 44 w 104"/>
              <a:gd name="T1" fmla="*/ 1 h 54"/>
              <a:gd name="T2" fmla="*/ 48 w 104"/>
              <a:gd name="T3" fmla="*/ 4 h 54"/>
              <a:gd name="T4" fmla="*/ 51 w 104"/>
              <a:gd name="T5" fmla="*/ 5 h 54"/>
              <a:gd name="T6" fmla="*/ 57 w 104"/>
              <a:gd name="T7" fmla="*/ 8 h 54"/>
              <a:gd name="T8" fmla="*/ 69 w 104"/>
              <a:gd name="T9" fmla="*/ 9 h 54"/>
              <a:gd name="T10" fmla="*/ 71 w 104"/>
              <a:gd name="T11" fmla="*/ 7 h 54"/>
              <a:gd name="T12" fmla="*/ 75 w 104"/>
              <a:gd name="T13" fmla="*/ 6 h 54"/>
              <a:gd name="T14" fmla="*/ 82 w 104"/>
              <a:gd name="T15" fmla="*/ 4 h 54"/>
              <a:gd name="T16" fmla="*/ 85 w 104"/>
              <a:gd name="T17" fmla="*/ 8 h 54"/>
              <a:gd name="T18" fmla="*/ 87 w 104"/>
              <a:gd name="T19" fmla="*/ 8 h 54"/>
              <a:gd name="T20" fmla="*/ 91 w 104"/>
              <a:gd name="T21" fmla="*/ 12 h 54"/>
              <a:gd name="T22" fmla="*/ 94 w 104"/>
              <a:gd name="T23" fmla="*/ 15 h 54"/>
              <a:gd name="T24" fmla="*/ 92 w 104"/>
              <a:gd name="T25" fmla="*/ 22 h 54"/>
              <a:gd name="T26" fmla="*/ 92 w 104"/>
              <a:gd name="T27" fmla="*/ 25 h 54"/>
              <a:gd name="T28" fmla="*/ 92 w 104"/>
              <a:gd name="T29" fmla="*/ 35 h 54"/>
              <a:gd name="T30" fmla="*/ 95 w 104"/>
              <a:gd name="T31" fmla="*/ 39 h 54"/>
              <a:gd name="T32" fmla="*/ 95 w 104"/>
              <a:gd name="T33" fmla="*/ 40 h 54"/>
              <a:gd name="T34" fmla="*/ 99 w 104"/>
              <a:gd name="T35" fmla="*/ 39 h 54"/>
              <a:gd name="T36" fmla="*/ 100 w 104"/>
              <a:gd name="T37" fmla="*/ 38 h 54"/>
              <a:gd name="T38" fmla="*/ 99 w 104"/>
              <a:gd name="T39" fmla="*/ 39 h 54"/>
              <a:gd name="T40" fmla="*/ 90 w 104"/>
              <a:gd name="T41" fmla="*/ 41 h 54"/>
              <a:gd name="T42" fmla="*/ 82 w 104"/>
              <a:gd name="T43" fmla="*/ 46 h 54"/>
              <a:gd name="T44" fmla="*/ 61 w 104"/>
              <a:gd name="T45" fmla="*/ 48 h 54"/>
              <a:gd name="T46" fmla="*/ 46 w 104"/>
              <a:gd name="T47" fmla="*/ 49 h 54"/>
              <a:gd name="T48" fmla="*/ 37 w 104"/>
              <a:gd name="T49" fmla="*/ 51 h 54"/>
              <a:gd name="T50" fmla="*/ 24 w 104"/>
              <a:gd name="T51" fmla="*/ 52 h 54"/>
              <a:gd name="T52" fmla="*/ 17 w 104"/>
              <a:gd name="T53" fmla="*/ 52 h 54"/>
              <a:gd name="T54" fmla="*/ 4 w 104"/>
              <a:gd name="T55" fmla="*/ 53 h 54"/>
              <a:gd name="T56" fmla="*/ 5 w 104"/>
              <a:gd name="T57" fmla="*/ 49 h 54"/>
              <a:gd name="T58" fmla="*/ 13 w 104"/>
              <a:gd name="T59" fmla="*/ 40 h 54"/>
              <a:gd name="T60" fmla="*/ 8 w 104"/>
              <a:gd name="T61" fmla="*/ 38 h 54"/>
              <a:gd name="T62" fmla="*/ 4 w 104"/>
              <a:gd name="T63" fmla="*/ 35 h 54"/>
              <a:gd name="T64" fmla="*/ 9 w 104"/>
              <a:gd name="T65" fmla="*/ 22 h 54"/>
              <a:gd name="T66" fmla="*/ 25 w 104"/>
              <a:gd name="T67" fmla="*/ 25 h 54"/>
              <a:gd name="T68" fmla="*/ 38 w 104"/>
              <a:gd name="T69" fmla="*/ 8 h 54"/>
              <a:gd name="T70" fmla="*/ 40 w 104"/>
              <a:gd name="T71" fmla="*/ 1 h 54"/>
              <a:gd name="T72" fmla="*/ 44 w 104"/>
              <a:gd name="T73" fmla="*/ 1 h 54"/>
              <a:gd name="T74" fmla="*/ 102 w 104"/>
              <a:gd name="T75" fmla="*/ 37 h 54"/>
              <a:gd name="T76" fmla="*/ 102 w 104"/>
              <a:gd name="T77" fmla="*/ 37 h 54"/>
              <a:gd name="T78" fmla="*/ 102 w 104"/>
              <a:gd name="T79" fmla="*/ 37 h 54"/>
              <a:gd name="T80" fmla="*/ 102 w 104"/>
              <a:gd name="T81" fmla="*/ 38 h 54"/>
              <a:gd name="T82" fmla="*/ 102 w 104"/>
              <a:gd name="T83" fmla="*/ 37 h 54"/>
              <a:gd name="T84" fmla="*/ 102 w 104"/>
              <a:gd name="T85" fmla="*/ 37 h 54"/>
              <a:gd name="T86" fmla="*/ 102 w 104"/>
              <a:gd name="T87" fmla="*/ 38 h 54"/>
              <a:gd name="T88" fmla="*/ 102 w 104"/>
              <a:gd name="T89" fmla="*/ 38 h 54"/>
              <a:gd name="T90" fmla="*/ 104 w 104"/>
              <a:gd name="T91" fmla="*/ 42 h 54"/>
              <a:gd name="T92" fmla="*/ 104 w 104"/>
              <a:gd name="T93" fmla="*/ 42 h 54"/>
              <a:gd name="T94" fmla="*/ 102 w 104"/>
              <a:gd name="T9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5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F72274E-4DBC-5188-E555-1009966BD6EF}"/>
              </a:ext>
            </a:extLst>
          </p:cNvPr>
          <p:cNvSpPr>
            <a:spLocks/>
          </p:cNvSpPr>
          <p:nvPr/>
        </p:nvSpPr>
        <p:spPr bwMode="auto">
          <a:xfrm>
            <a:off x="10569440" y="5828247"/>
            <a:ext cx="185441" cy="186616"/>
          </a:xfrm>
          <a:custGeom>
            <a:avLst/>
            <a:gdLst>
              <a:gd name="T0" fmla="*/ 70 w 75"/>
              <a:gd name="T1" fmla="*/ 49 h 78"/>
              <a:gd name="T2" fmla="*/ 52 w 75"/>
              <a:gd name="T3" fmla="*/ 56 h 78"/>
              <a:gd name="T4" fmla="*/ 40 w 75"/>
              <a:gd name="T5" fmla="*/ 65 h 78"/>
              <a:gd name="T6" fmla="*/ 38 w 75"/>
              <a:gd name="T7" fmla="*/ 77 h 78"/>
              <a:gd name="T8" fmla="*/ 32 w 75"/>
              <a:gd name="T9" fmla="*/ 76 h 78"/>
              <a:gd name="T10" fmla="*/ 31 w 75"/>
              <a:gd name="T11" fmla="*/ 70 h 78"/>
              <a:gd name="T12" fmla="*/ 30 w 75"/>
              <a:gd name="T13" fmla="*/ 66 h 78"/>
              <a:gd name="T14" fmla="*/ 26 w 75"/>
              <a:gd name="T15" fmla="*/ 60 h 78"/>
              <a:gd name="T16" fmla="*/ 21 w 75"/>
              <a:gd name="T17" fmla="*/ 57 h 78"/>
              <a:gd name="T18" fmla="*/ 19 w 75"/>
              <a:gd name="T19" fmla="*/ 57 h 78"/>
              <a:gd name="T20" fmla="*/ 15 w 75"/>
              <a:gd name="T21" fmla="*/ 55 h 78"/>
              <a:gd name="T22" fmla="*/ 13 w 75"/>
              <a:gd name="T23" fmla="*/ 49 h 78"/>
              <a:gd name="T24" fmla="*/ 9 w 75"/>
              <a:gd name="T25" fmla="*/ 46 h 78"/>
              <a:gd name="T26" fmla="*/ 6 w 75"/>
              <a:gd name="T27" fmla="*/ 44 h 78"/>
              <a:gd name="T28" fmla="*/ 1 w 75"/>
              <a:gd name="T29" fmla="*/ 34 h 78"/>
              <a:gd name="T30" fmla="*/ 10 w 75"/>
              <a:gd name="T31" fmla="*/ 29 h 78"/>
              <a:gd name="T32" fmla="*/ 16 w 75"/>
              <a:gd name="T33" fmla="*/ 27 h 78"/>
              <a:gd name="T34" fmla="*/ 20 w 75"/>
              <a:gd name="T35" fmla="*/ 24 h 78"/>
              <a:gd name="T36" fmla="*/ 25 w 75"/>
              <a:gd name="T37" fmla="*/ 15 h 78"/>
              <a:gd name="T38" fmla="*/ 24 w 75"/>
              <a:gd name="T39" fmla="*/ 8 h 78"/>
              <a:gd name="T40" fmla="*/ 25 w 75"/>
              <a:gd name="T41" fmla="*/ 4 h 78"/>
              <a:gd name="T42" fmla="*/ 32 w 75"/>
              <a:gd name="T43" fmla="*/ 2 h 78"/>
              <a:gd name="T44" fmla="*/ 39 w 75"/>
              <a:gd name="T45" fmla="*/ 7 h 78"/>
              <a:gd name="T46" fmla="*/ 47 w 75"/>
              <a:gd name="T47" fmla="*/ 11 h 78"/>
              <a:gd name="T48" fmla="*/ 50 w 75"/>
              <a:gd name="T49" fmla="*/ 17 h 78"/>
              <a:gd name="T50" fmla="*/ 59 w 75"/>
              <a:gd name="T51" fmla="*/ 23 h 78"/>
              <a:gd name="T52" fmla="*/ 67 w 75"/>
              <a:gd name="T53" fmla="*/ 26 h 78"/>
              <a:gd name="T54" fmla="*/ 75 w 75"/>
              <a:gd name="T55" fmla="*/ 26 h 78"/>
              <a:gd name="T56" fmla="*/ 73 w 75"/>
              <a:gd name="T57" fmla="*/ 31 h 78"/>
              <a:gd name="T58" fmla="*/ 70 w 75"/>
              <a:gd name="T59" fmla="*/ 37 h 78"/>
              <a:gd name="T60" fmla="*/ 70 w 75"/>
              <a:gd name="T61" fmla="*/ 43 h 78"/>
              <a:gd name="T62" fmla="*/ 70 w 75"/>
              <a:gd name="T63" fmla="*/ 4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78">
                <a:moveTo>
                  <a:pt x="71" y="48"/>
                </a:moveTo>
                <a:cubicBezTo>
                  <a:pt x="70" y="49"/>
                  <a:pt x="70" y="49"/>
                  <a:pt x="70" y="49"/>
                </a:cubicBezTo>
                <a:cubicBezTo>
                  <a:pt x="66" y="51"/>
                  <a:pt x="61" y="49"/>
                  <a:pt x="60" y="56"/>
                </a:cubicBezTo>
                <a:cubicBezTo>
                  <a:pt x="60" y="68"/>
                  <a:pt x="56" y="56"/>
                  <a:pt x="52" y="56"/>
                </a:cubicBezTo>
                <a:cubicBezTo>
                  <a:pt x="49" y="56"/>
                  <a:pt x="49" y="58"/>
                  <a:pt x="47" y="60"/>
                </a:cubicBezTo>
                <a:cubicBezTo>
                  <a:pt x="44" y="62"/>
                  <a:pt x="41" y="63"/>
                  <a:pt x="40" y="65"/>
                </a:cubicBezTo>
                <a:cubicBezTo>
                  <a:pt x="40" y="67"/>
                  <a:pt x="39" y="69"/>
                  <a:pt x="39" y="71"/>
                </a:cubicBezTo>
                <a:cubicBezTo>
                  <a:pt x="40" y="74"/>
                  <a:pt x="40" y="77"/>
                  <a:pt x="38" y="77"/>
                </a:cubicBezTo>
                <a:cubicBezTo>
                  <a:pt x="37" y="77"/>
                  <a:pt x="34" y="78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ubicBezTo>
                  <a:pt x="30" y="68"/>
                  <a:pt x="30" y="66"/>
                  <a:pt x="30" y="66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7" y="61"/>
                  <a:pt x="26" y="60"/>
                </a:cubicBezTo>
                <a:cubicBezTo>
                  <a:pt x="26" y="60"/>
                  <a:pt x="26" y="59"/>
                  <a:pt x="24" y="58"/>
                </a:cubicBezTo>
                <a:cubicBezTo>
                  <a:pt x="23" y="58"/>
                  <a:pt x="21" y="57"/>
                  <a:pt x="21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19" y="57"/>
                  <a:pt x="19" y="57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2"/>
                  <a:pt x="7" y="40"/>
                  <a:pt x="6" y="38"/>
                </a:cubicBezTo>
                <a:cubicBezTo>
                  <a:pt x="4" y="36"/>
                  <a:pt x="0" y="34"/>
                  <a:pt x="1" y="34"/>
                </a:cubicBezTo>
                <a:cubicBezTo>
                  <a:pt x="2" y="32"/>
                  <a:pt x="6" y="33"/>
                  <a:pt x="8" y="32"/>
                </a:cubicBezTo>
                <a:cubicBezTo>
                  <a:pt x="9" y="32"/>
                  <a:pt x="9" y="30"/>
                  <a:pt x="10" y="29"/>
                </a:cubicBezTo>
                <a:cubicBezTo>
                  <a:pt x="11" y="29"/>
                  <a:pt x="13" y="30"/>
                  <a:pt x="13" y="28"/>
                </a:cubicBezTo>
                <a:cubicBezTo>
                  <a:pt x="13" y="26"/>
                  <a:pt x="15" y="26"/>
                  <a:pt x="16" y="27"/>
                </a:cubicBezTo>
                <a:cubicBezTo>
                  <a:pt x="16" y="27"/>
                  <a:pt x="17" y="27"/>
                  <a:pt x="19" y="25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9"/>
                  <a:pt x="24" y="8"/>
                </a:cubicBezTo>
                <a:cubicBezTo>
                  <a:pt x="22" y="6"/>
                  <a:pt x="23" y="6"/>
                  <a:pt x="23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26" y="3"/>
                  <a:pt x="28" y="3"/>
                  <a:pt x="30" y="1"/>
                </a:cubicBezTo>
                <a:cubicBezTo>
                  <a:pt x="32" y="0"/>
                  <a:pt x="32" y="2"/>
                  <a:pt x="32" y="2"/>
                </a:cubicBezTo>
                <a:cubicBezTo>
                  <a:pt x="32" y="2"/>
                  <a:pt x="33" y="5"/>
                  <a:pt x="36" y="6"/>
                </a:cubicBezTo>
                <a:cubicBezTo>
                  <a:pt x="38" y="7"/>
                  <a:pt x="39" y="7"/>
                  <a:pt x="39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9" y="13"/>
                  <a:pt x="50" y="17"/>
                  <a:pt x="50" y="17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63" y="23"/>
                  <a:pt x="65" y="24"/>
                </a:cubicBezTo>
                <a:cubicBezTo>
                  <a:pt x="67" y="24"/>
                  <a:pt x="67" y="26"/>
                  <a:pt x="67" y="26"/>
                </a:cubicBezTo>
                <a:cubicBezTo>
                  <a:pt x="70" y="25"/>
                  <a:pt x="70" y="25"/>
                  <a:pt x="70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7"/>
                  <a:pt x="74" y="28"/>
                </a:cubicBezTo>
                <a:cubicBezTo>
                  <a:pt x="73" y="28"/>
                  <a:pt x="73" y="30"/>
                  <a:pt x="73" y="31"/>
                </a:cubicBezTo>
                <a:cubicBezTo>
                  <a:pt x="73" y="33"/>
                  <a:pt x="73" y="34"/>
                  <a:pt x="73" y="35"/>
                </a:cubicBezTo>
                <a:cubicBezTo>
                  <a:pt x="72" y="37"/>
                  <a:pt x="71" y="36"/>
                  <a:pt x="70" y="37"/>
                </a:cubicBezTo>
                <a:cubicBezTo>
                  <a:pt x="69" y="37"/>
                  <a:pt x="70" y="39"/>
                  <a:pt x="71" y="41"/>
                </a:cubicBezTo>
                <a:cubicBezTo>
                  <a:pt x="71" y="42"/>
                  <a:pt x="71" y="42"/>
                  <a:pt x="70" y="43"/>
                </a:cubicBezTo>
                <a:cubicBezTo>
                  <a:pt x="68" y="45"/>
                  <a:pt x="67" y="45"/>
                  <a:pt x="67" y="4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1" y="48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58AFF52-8777-53FE-E9AD-B6993A6F7BB0}"/>
              </a:ext>
            </a:extLst>
          </p:cNvPr>
          <p:cNvSpPr>
            <a:spLocks/>
          </p:cNvSpPr>
          <p:nvPr/>
        </p:nvSpPr>
        <p:spPr bwMode="auto">
          <a:xfrm>
            <a:off x="10513568" y="5923859"/>
            <a:ext cx="209216" cy="382447"/>
          </a:xfrm>
          <a:custGeom>
            <a:avLst/>
            <a:gdLst>
              <a:gd name="T0" fmla="*/ 57 w 85"/>
              <a:gd name="T1" fmla="*/ 158 h 160"/>
              <a:gd name="T2" fmla="*/ 58 w 85"/>
              <a:gd name="T3" fmla="*/ 151 h 160"/>
              <a:gd name="T4" fmla="*/ 63 w 85"/>
              <a:gd name="T5" fmla="*/ 149 h 160"/>
              <a:gd name="T6" fmla="*/ 58 w 85"/>
              <a:gd name="T7" fmla="*/ 142 h 160"/>
              <a:gd name="T8" fmla="*/ 61 w 85"/>
              <a:gd name="T9" fmla="*/ 137 h 160"/>
              <a:gd name="T10" fmla="*/ 75 w 85"/>
              <a:gd name="T11" fmla="*/ 124 h 160"/>
              <a:gd name="T12" fmla="*/ 84 w 85"/>
              <a:gd name="T13" fmla="*/ 96 h 160"/>
              <a:gd name="T14" fmla="*/ 79 w 85"/>
              <a:gd name="T15" fmla="*/ 91 h 160"/>
              <a:gd name="T16" fmla="*/ 73 w 85"/>
              <a:gd name="T17" fmla="*/ 88 h 160"/>
              <a:gd name="T18" fmla="*/ 68 w 85"/>
              <a:gd name="T19" fmla="*/ 90 h 160"/>
              <a:gd name="T20" fmla="*/ 68 w 85"/>
              <a:gd name="T21" fmla="*/ 90 h 160"/>
              <a:gd name="T22" fmla="*/ 68 w 85"/>
              <a:gd name="T23" fmla="*/ 90 h 160"/>
              <a:gd name="T24" fmla="*/ 65 w 85"/>
              <a:gd name="T25" fmla="*/ 81 h 160"/>
              <a:gd name="T26" fmla="*/ 59 w 85"/>
              <a:gd name="T27" fmla="*/ 76 h 160"/>
              <a:gd name="T28" fmla="*/ 55 w 85"/>
              <a:gd name="T29" fmla="*/ 68 h 160"/>
              <a:gd name="T30" fmla="*/ 52 w 85"/>
              <a:gd name="T31" fmla="*/ 59 h 160"/>
              <a:gd name="T32" fmla="*/ 56 w 85"/>
              <a:gd name="T33" fmla="*/ 53 h 160"/>
              <a:gd name="T34" fmla="*/ 54 w 85"/>
              <a:gd name="T35" fmla="*/ 43 h 160"/>
              <a:gd name="T36" fmla="*/ 55 w 85"/>
              <a:gd name="T37" fmla="*/ 36 h 160"/>
              <a:gd name="T38" fmla="*/ 53 w 85"/>
              <a:gd name="T39" fmla="*/ 26 h 160"/>
              <a:gd name="T40" fmla="*/ 44 w 85"/>
              <a:gd name="T41" fmla="*/ 17 h 160"/>
              <a:gd name="T42" fmla="*/ 37 w 85"/>
              <a:gd name="T43" fmla="*/ 12 h 160"/>
              <a:gd name="T44" fmla="*/ 31 w 85"/>
              <a:gd name="T45" fmla="*/ 5 h 160"/>
              <a:gd name="T46" fmla="*/ 24 w 85"/>
              <a:gd name="T47" fmla="*/ 7 h 160"/>
              <a:gd name="T48" fmla="*/ 19 w 85"/>
              <a:gd name="T49" fmla="*/ 9 h 160"/>
              <a:gd name="T50" fmla="*/ 17 w 85"/>
              <a:gd name="T51" fmla="*/ 3 h 160"/>
              <a:gd name="T52" fmla="*/ 14 w 85"/>
              <a:gd name="T53" fmla="*/ 0 h 160"/>
              <a:gd name="T54" fmla="*/ 9 w 85"/>
              <a:gd name="T55" fmla="*/ 9 h 160"/>
              <a:gd name="T56" fmla="*/ 5 w 85"/>
              <a:gd name="T57" fmla="*/ 15 h 160"/>
              <a:gd name="T58" fmla="*/ 3 w 85"/>
              <a:gd name="T59" fmla="*/ 21 h 160"/>
              <a:gd name="T60" fmla="*/ 1 w 85"/>
              <a:gd name="T61" fmla="*/ 28 h 160"/>
              <a:gd name="T62" fmla="*/ 5 w 85"/>
              <a:gd name="T63" fmla="*/ 33 h 160"/>
              <a:gd name="T64" fmla="*/ 5 w 85"/>
              <a:gd name="T65" fmla="*/ 39 h 160"/>
              <a:gd name="T66" fmla="*/ 6 w 85"/>
              <a:gd name="T67" fmla="*/ 45 h 160"/>
              <a:gd name="T68" fmla="*/ 14 w 85"/>
              <a:gd name="T69" fmla="*/ 45 h 160"/>
              <a:gd name="T70" fmla="*/ 14 w 85"/>
              <a:gd name="T71" fmla="*/ 54 h 160"/>
              <a:gd name="T72" fmla="*/ 13 w 85"/>
              <a:gd name="T73" fmla="*/ 59 h 160"/>
              <a:gd name="T74" fmla="*/ 14 w 85"/>
              <a:gd name="T75" fmla="*/ 61 h 160"/>
              <a:gd name="T76" fmla="*/ 11 w 85"/>
              <a:gd name="T77" fmla="*/ 67 h 160"/>
              <a:gd name="T78" fmla="*/ 11 w 85"/>
              <a:gd name="T79" fmla="*/ 71 h 160"/>
              <a:gd name="T80" fmla="*/ 14 w 85"/>
              <a:gd name="T81" fmla="*/ 77 h 160"/>
              <a:gd name="T82" fmla="*/ 14 w 85"/>
              <a:gd name="T83" fmla="*/ 87 h 160"/>
              <a:gd name="T84" fmla="*/ 14 w 85"/>
              <a:gd name="T85" fmla="*/ 93 h 160"/>
              <a:gd name="T86" fmla="*/ 13 w 85"/>
              <a:gd name="T87" fmla="*/ 97 h 160"/>
              <a:gd name="T88" fmla="*/ 11 w 85"/>
              <a:gd name="T89" fmla="*/ 101 h 160"/>
              <a:gd name="T90" fmla="*/ 12 w 85"/>
              <a:gd name="T91" fmla="*/ 111 h 160"/>
              <a:gd name="T92" fmla="*/ 19 w 85"/>
              <a:gd name="T93" fmla="*/ 119 h 160"/>
              <a:gd name="T94" fmla="*/ 18 w 85"/>
              <a:gd name="T95" fmla="*/ 126 h 160"/>
              <a:gd name="T96" fmla="*/ 13 w 85"/>
              <a:gd name="T97" fmla="*/ 120 h 160"/>
              <a:gd name="T98" fmla="*/ 14 w 85"/>
              <a:gd name="T99" fmla="*/ 124 h 160"/>
              <a:gd name="T100" fmla="*/ 19 w 85"/>
              <a:gd name="T101" fmla="*/ 131 h 160"/>
              <a:gd name="T102" fmla="*/ 32 w 85"/>
              <a:gd name="T103" fmla="*/ 138 h 160"/>
              <a:gd name="T104" fmla="*/ 38 w 85"/>
              <a:gd name="T105" fmla="*/ 139 h 160"/>
              <a:gd name="T106" fmla="*/ 44 w 85"/>
              <a:gd name="T107" fmla="*/ 151 h 160"/>
              <a:gd name="T108" fmla="*/ 46 w 85"/>
              <a:gd name="T109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" h="160">
                <a:moveTo>
                  <a:pt x="49" y="158"/>
                </a:moveTo>
                <a:cubicBezTo>
                  <a:pt x="52" y="160"/>
                  <a:pt x="52" y="160"/>
                  <a:pt x="52" y="160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7" y="158"/>
                  <a:pt x="59" y="156"/>
                  <a:pt x="59" y="156"/>
                </a:cubicBezTo>
                <a:cubicBezTo>
                  <a:pt x="59" y="156"/>
                  <a:pt x="59" y="154"/>
                  <a:pt x="59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1"/>
                  <a:pt x="58" y="151"/>
                </a:cubicBezTo>
                <a:cubicBezTo>
                  <a:pt x="59" y="151"/>
                  <a:pt x="60" y="150"/>
                  <a:pt x="60" y="151"/>
                </a:cubicBezTo>
                <a:cubicBezTo>
                  <a:pt x="61" y="151"/>
                  <a:pt x="60" y="151"/>
                  <a:pt x="61" y="151"/>
                </a:cubicBezTo>
                <a:cubicBezTo>
                  <a:pt x="62" y="151"/>
                  <a:pt x="63" y="150"/>
                  <a:pt x="63" y="150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8"/>
                  <a:pt x="59" y="146"/>
                  <a:pt x="58" y="146"/>
                </a:cubicBezTo>
                <a:cubicBezTo>
                  <a:pt x="58" y="145"/>
                  <a:pt x="57" y="144"/>
                  <a:pt x="57" y="144"/>
                </a:cubicBezTo>
                <a:cubicBezTo>
                  <a:pt x="57" y="143"/>
                  <a:pt x="58" y="142"/>
                  <a:pt x="58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59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2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7"/>
                  <a:pt x="84" y="103"/>
                  <a:pt x="84" y="104"/>
                </a:cubicBezTo>
                <a:cubicBezTo>
                  <a:pt x="85" y="105"/>
                  <a:pt x="84" y="96"/>
                  <a:pt x="84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0" y="91"/>
                  <a:pt x="80" y="91"/>
                </a:cubicBezTo>
                <a:cubicBezTo>
                  <a:pt x="80" y="91"/>
                  <a:pt x="80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6" y="89"/>
                  <a:pt x="75" y="89"/>
                </a:cubicBezTo>
                <a:cubicBezTo>
                  <a:pt x="74" y="89"/>
                  <a:pt x="74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8"/>
                  <a:pt x="71" y="88"/>
                </a:cubicBezTo>
                <a:cubicBezTo>
                  <a:pt x="70" y="88"/>
                  <a:pt x="69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7" y="87"/>
                </a:cubicBezTo>
                <a:cubicBezTo>
                  <a:pt x="67" y="86"/>
                  <a:pt x="67" y="84"/>
                  <a:pt x="66" y="83"/>
                </a:cubicBezTo>
                <a:cubicBezTo>
                  <a:pt x="65" y="82"/>
                  <a:pt x="65" y="81"/>
                  <a:pt x="65" y="81"/>
                </a:cubicBezTo>
                <a:cubicBezTo>
                  <a:pt x="65" y="81"/>
                  <a:pt x="63" y="81"/>
                  <a:pt x="62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1" y="81"/>
                  <a:pt x="60" y="79"/>
                  <a:pt x="61" y="79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6" y="71"/>
                  <a:pt x="56" y="70"/>
                  <a:pt x="56" y="70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57" y="67"/>
                  <a:pt x="57" y="66"/>
                </a:cubicBezTo>
                <a:cubicBezTo>
                  <a:pt x="57" y="66"/>
                  <a:pt x="58" y="65"/>
                  <a:pt x="57" y="64"/>
                </a:cubicBezTo>
                <a:cubicBezTo>
                  <a:pt x="57" y="63"/>
                  <a:pt x="55" y="62"/>
                  <a:pt x="55" y="62"/>
                </a:cubicBezTo>
                <a:cubicBezTo>
                  <a:pt x="54" y="61"/>
                  <a:pt x="53" y="60"/>
                  <a:pt x="52" y="59"/>
                </a:cubicBezTo>
                <a:cubicBezTo>
                  <a:pt x="52" y="58"/>
                  <a:pt x="52" y="57"/>
                  <a:pt x="52" y="57"/>
                </a:cubicBezTo>
                <a:cubicBezTo>
                  <a:pt x="52" y="57"/>
                  <a:pt x="52" y="56"/>
                  <a:pt x="53" y="56"/>
                </a:cubicBezTo>
                <a:cubicBezTo>
                  <a:pt x="54" y="55"/>
                  <a:pt x="55" y="55"/>
                  <a:pt x="55" y="54"/>
                </a:cubicBezTo>
                <a:cubicBezTo>
                  <a:pt x="55" y="54"/>
                  <a:pt x="56" y="54"/>
                  <a:pt x="56" y="53"/>
                </a:cubicBezTo>
                <a:cubicBezTo>
                  <a:pt x="55" y="52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5" y="40"/>
                  <a:pt x="55" y="40"/>
                </a:cubicBezTo>
                <a:cubicBezTo>
                  <a:pt x="55" y="39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29"/>
                </a:cubicBezTo>
                <a:cubicBezTo>
                  <a:pt x="53" y="28"/>
                  <a:pt x="53" y="26"/>
                  <a:pt x="53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0" y="21"/>
                  <a:pt x="49" y="20"/>
                </a:cubicBezTo>
                <a:cubicBezTo>
                  <a:pt x="49" y="20"/>
                  <a:pt x="49" y="19"/>
                  <a:pt x="47" y="18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6"/>
                  <a:pt x="27" y="6"/>
                </a:cubicBezTo>
                <a:cubicBezTo>
                  <a:pt x="27" y="6"/>
                  <a:pt x="24" y="7"/>
                  <a:pt x="24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7"/>
                  <a:pt x="17" y="6"/>
                  <a:pt x="17" y="6"/>
                </a:cubicBez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4" y="0"/>
                  <a:pt x="14" y="0"/>
                </a:cubicBezTo>
                <a:cubicBezTo>
                  <a:pt x="14" y="0"/>
                  <a:pt x="10" y="4"/>
                  <a:pt x="10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9" y="9"/>
                  <a:pt x="9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3"/>
                  <a:pt x="6" y="14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1"/>
                  <a:pt x="5" y="32"/>
                </a:cubicBezTo>
                <a:cubicBezTo>
                  <a:pt x="5" y="32"/>
                  <a:pt x="5" y="33"/>
                  <a:pt x="5" y="33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5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4" y="43"/>
                  <a:pt x="6" y="45"/>
                  <a:pt x="6" y="45"/>
                </a:cubicBezTo>
                <a:cubicBezTo>
                  <a:pt x="6" y="45"/>
                  <a:pt x="7" y="44"/>
                  <a:pt x="8" y="44"/>
                </a:cubicBezTo>
                <a:cubicBezTo>
                  <a:pt x="8" y="44"/>
                  <a:pt x="10" y="44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7"/>
                  <a:pt x="16" y="58"/>
                </a:cubicBezTo>
                <a:cubicBezTo>
                  <a:pt x="15" y="58"/>
                  <a:pt x="14" y="58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4" y="61"/>
                  <a:pt x="14" y="61"/>
                </a:cubicBezTo>
                <a:cubicBezTo>
                  <a:pt x="14" y="62"/>
                  <a:pt x="14" y="64"/>
                  <a:pt x="14" y="64"/>
                </a:cubicBezTo>
                <a:cubicBezTo>
                  <a:pt x="14" y="64"/>
                  <a:pt x="14" y="65"/>
                  <a:pt x="13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2" y="72"/>
                  <a:pt x="12" y="72"/>
                </a:cubicBezTo>
                <a:cubicBezTo>
                  <a:pt x="12" y="72"/>
                  <a:pt x="15" y="74"/>
                  <a:pt x="1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6"/>
                  <a:pt x="14" y="77"/>
                </a:cubicBezTo>
                <a:cubicBezTo>
                  <a:pt x="14" y="78"/>
                  <a:pt x="14" y="81"/>
                  <a:pt x="14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8"/>
                  <a:pt x="13" y="88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92"/>
                  <a:pt x="16" y="92"/>
                  <a:pt x="16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4"/>
                  <a:pt x="13" y="95"/>
                  <a:pt x="13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ubicBezTo>
                  <a:pt x="12" y="100"/>
                  <a:pt x="11" y="101"/>
                  <a:pt x="11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5"/>
                  <a:pt x="18" y="126"/>
                </a:cubicBezTo>
                <a:cubicBezTo>
                  <a:pt x="18" y="126"/>
                  <a:pt x="18" y="126"/>
                  <a:pt x="17" y="125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1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0"/>
                  <a:pt x="11" y="121"/>
                  <a:pt x="11" y="121"/>
                </a:cubicBezTo>
                <a:cubicBezTo>
                  <a:pt x="11" y="122"/>
                  <a:pt x="11" y="122"/>
                  <a:pt x="12" y="123"/>
                </a:cubicBezTo>
                <a:cubicBezTo>
                  <a:pt x="13" y="124"/>
                  <a:pt x="13" y="124"/>
                  <a:pt x="14" y="124"/>
                </a:cubicBezTo>
                <a:cubicBezTo>
                  <a:pt x="14" y="124"/>
                  <a:pt x="14" y="125"/>
                  <a:pt x="15" y="125"/>
                </a:cubicBezTo>
                <a:cubicBezTo>
                  <a:pt x="15" y="126"/>
                  <a:pt x="15" y="128"/>
                  <a:pt x="15" y="128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39"/>
                  <a:pt x="34" y="139"/>
                  <a:pt x="35" y="139"/>
                </a:cubicBezTo>
                <a:cubicBezTo>
                  <a:pt x="35" y="139"/>
                  <a:pt x="37" y="139"/>
                  <a:pt x="37" y="139"/>
                </a:cubicBezTo>
                <a:cubicBezTo>
                  <a:pt x="37" y="139"/>
                  <a:pt x="38" y="138"/>
                  <a:pt x="38" y="139"/>
                </a:cubicBezTo>
                <a:cubicBezTo>
                  <a:pt x="38" y="140"/>
                  <a:pt x="41" y="145"/>
                  <a:pt x="41" y="145"/>
                </a:cubicBezTo>
                <a:cubicBezTo>
                  <a:pt x="41" y="145"/>
                  <a:pt x="41" y="146"/>
                  <a:pt x="42" y="147"/>
                </a:cubicBezTo>
                <a:cubicBezTo>
                  <a:pt x="43" y="148"/>
                  <a:pt x="45" y="149"/>
                  <a:pt x="45" y="149"/>
                </a:cubicBezTo>
                <a:cubicBezTo>
                  <a:pt x="45" y="149"/>
                  <a:pt x="44" y="150"/>
                  <a:pt x="44" y="151"/>
                </a:cubicBezTo>
                <a:cubicBezTo>
                  <a:pt x="45" y="152"/>
                  <a:pt x="44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4"/>
                </a:cubicBezTo>
                <a:cubicBezTo>
                  <a:pt x="46" y="154"/>
                  <a:pt x="46" y="155"/>
                  <a:pt x="46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4456085-089B-AE87-C2C4-287F98338F82}"/>
              </a:ext>
            </a:extLst>
          </p:cNvPr>
          <p:cNvSpPr>
            <a:spLocks noEditPoints="1"/>
          </p:cNvSpPr>
          <p:nvPr/>
        </p:nvSpPr>
        <p:spPr bwMode="auto">
          <a:xfrm>
            <a:off x="10513568" y="5923859"/>
            <a:ext cx="209216" cy="382447"/>
          </a:xfrm>
          <a:custGeom>
            <a:avLst/>
            <a:gdLst>
              <a:gd name="T0" fmla="*/ 45 w 85"/>
              <a:gd name="T1" fmla="*/ 154 h 160"/>
              <a:gd name="T2" fmla="*/ 41 w 85"/>
              <a:gd name="T3" fmla="*/ 145 h 160"/>
              <a:gd name="T4" fmla="*/ 15 w 85"/>
              <a:gd name="T5" fmla="*/ 128 h 160"/>
              <a:gd name="T6" fmla="*/ 14 w 85"/>
              <a:gd name="T7" fmla="*/ 121 h 160"/>
              <a:gd name="T8" fmla="*/ 18 w 85"/>
              <a:gd name="T9" fmla="*/ 119 h 160"/>
              <a:gd name="T10" fmla="*/ 12 w 85"/>
              <a:gd name="T11" fmla="*/ 100 h 160"/>
              <a:gd name="T12" fmla="*/ 14 w 85"/>
              <a:gd name="T13" fmla="*/ 93 h 160"/>
              <a:gd name="T14" fmla="*/ 14 w 85"/>
              <a:gd name="T15" fmla="*/ 77 h 160"/>
              <a:gd name="T16" fmla="*/ 11 w 85"/>
              <a:gd name="T17" fmla="*/ 67 h 160"/>
              <a:gd name="T18" fmla="*/ 13 w 85"/>
              <a:gd name="T19" fmla="*/ 58 h 160"/>
              <a:gd name="T20" fmla="*/ 14 w 85"/>
              <a:gd name="T21" fmla="*/ 46 h 160"/>
              <a:gd name="T22" fmla="*/ 4 w 85"/>
              <a:gd name="T23" fmla="*/ 39 h 160"/>
              <a:gd name="T24" fmla="*/ 0 w 85"/>
              <a:gd name="T25" fmla="*/ 27 h 160"/>
              <a:gd name="T26" fmla="*/ 4 w 85"/>
              <a:gd name="T27" fmla="*/ 15 h 160"/>
              <a:gd name="T28" fmla="*/ 16 w 85"/>
              <a:gd name="T29" fmla="*/ 0 h 160"/>
              <a:gd name="T30" fmla="*/ 19 w 85"/>
              <a:gd name="T31" fmla="*/ 8 h 160"/>
              <a:gd name="T32" fmla="*/ 31 w 85"/>
              <a:gd name="T33" fmla="*/ 4 h 160"/>
              <a:gd name="T34" fmla="*/ 42 w 85"/>
              <a:gd name="T35" fmla="*/ 16 h 160"/>
              <a:gd name="T36" fmla="*/ 54 w 85"/>
              <a:gd name="T37" fmla="*/ 30 h 160"/>
              <a:gd name="T38" fmla="*/ 55 w 85"/>
              <a:gd name="T39" fmla="*/ 48 h 160"/>
              <a:gd name="T40" fmla="*/ 52 w 85"/>
              <a:gd name="T41" fmla="*/ 59 h 160"/>
              <a:gd name="T42" fmla="*/ 57 w 85"/>
              <a:gd name="T43" fmla="*/ 73 h 160"/>
              <a:gd name="T44" fmla="*/ 68 w 85"/>
              <a:gd name="T45" fmla="*/ 87 h 160"/>
              <a:gd name="T46" fmla="*/ 77 w 85"/>
              <a:gd name="T47" fmla="*/ 88 h 160"/>
              <a:gd name="T48" fmla="*/ 80 w 85"/>
              <a:gd name="T49" fmla="*/ 107 h 160"/>
              <a:gd name="T50" fmla="*/ 60 w 85"/>
              <a:gd name="T51" fmla="*/ 140 h 160"/>
              <a:gd name="T52" fmla="*/ 61 w 85"/>
              <a:gd name="T53" fmla="*/ 147 h 160"/>
              <a:gd name="T54" fmla="*/ 59 w 85"/>
              <a:gd name="T55" fmla="*/ 154 h 160"/>
              <a:gd name="T56" fmla="*/ 49 w 85"/>
              <a:gd name="T57" fmla="*/ 158 h 160"/>
              <a:gd name="T58" fmla="*/ 57 w 85"/>
              <a:gd name="T59" fmla="*/ 151 h 160"/>
              <a:gd name="T60" fmla="*/ 63 w 85"/>
              <a:gd name="T61" fmla="*/ 149 h 160"/>
              <a:gd name="T62" fmla="*/ 59 w 85"/>
              <a:gd name="T63" fmla="*/ 140 h 160"/>
              <a:gd name="T64" fmla="*/ 75 w 85"/>
              <a:gd name="T65" fmla="*/ 124 h 160"/>
              <a:gd name="T66" fmla="*/ 80 w 85"/>
              <a:gd name="T67" fmla="*/ 91 h 160"/>
              <a:gd name="T68" fmla="*/ 69 w 85"/>
              <a:gd name="T69" fmla="*/ 90 h 160"/>
              <a:gd name="T70" fmla="*/ 65 w 85"/>
              <a:gd name="T71" fmla="*/ 81 h 160"/>
              <a:gd name="T72" fmla="*/ 55 w 85"/>
              <a:gd name="T73" fmla="*/ 68 h 160"/>
              <a:gd name="T74" fmla="*/ 54 w 85"/>
              <a:gd name="T75" fmla="*/ 55 h 160"/>
              <a:gd name="T76" fmla="*/ 54 w 85"/>
              <a:gd name="T77" fmla="*/ 42 h 160"/>
              <a:gd name="T78" fmla="*/ 52 w 85"/>
              <a:gd name="T79" fmla="*/ 26 h 160"/>
              <a:gd name="T80" fmla="*/ 40 w 85"/>
              <a:gd name="T81" fmla="*/ 15 h 160"/>
              <a:gd name="T82" fmla="*/ 24 w 85"/>
              <a:gd name="T83" fmla="*/ 7 h 160"/>
              <a:gd name="T84" fmla="*/ 17 w 85"/>
              <a:gd name="T85" fmla="*/ 5 h 160"/>
              <a:gd name="T86" fmla="*/ 9 w 85"/>
              <a:gd name="T87" fmla="*/ 9 h 160"/>
              <a:gd name="T88" fmla="*/ 4 w 85"/>
              <a:gd name="T89" fmla="*/ 20 h 160"/>
              <a:gd name="T90" fmla="*/ 6 w 85"/>
              <a:gd name="T91" fmla="*/ 32 h 160"/>
              <a:gd name="T92" fmla="*/ 5 w 85"/>
              <a:gd name="T93" fmla="*/ 41 h 160"/>
              <a:gd name="T94" fmla="*/ 15 w 85"/>
              <a:gd name="T95" fmla="*/ 46 h 160"/>
              <a:gd name="T96" fmla="*/ 13 w 85"/>
              <a:gd name="T97" fmla="*/ 59 h 160"/>
              <a:gd name="T98" fmla="*/ 12 w 85"/>
              <a:gd name="T99" fmla="*/ 66 h 160"/>
              <a:gd name="T100" fmla="*/ 15 w 85"/>
              <a:gd name="T101" fmla="*/ 75 h 160"/>
              <a:gd name="T102" fmla="*/ 17 w 85"/>
              <a:gd name="T103" fmla="*/ 92 h 160"/>
              <a:gd name="T104" fmla="*/ 13 w 85"/>
              <a:gd name="T105" fmla="*/ 101 h 160"/>
              <a:gd name="T106" fmla="*/ 18 w 85"/>
              <a:gd name="T107" fmla="*/ 122 h 160"/>
              <a:gd name="T108" fmla="*/ 13 w 85"/>
              <a:gd name="T109" fmla="*/ 120 h 160"/>
              <a:gd name="T110" fmla="*/ 27 w 85"/>
              <a:gd name="T111" fmla="*/ 135 h 160"/>
              <a:gd name="T112" fmla="*/ 38 w 85"/>
              <a:gd name="T113" fmla="*/ 139 h 160"/>
              <a:gd name="T114" fmla="*/ 47 w 85"/>
              <a:gd name="T11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160"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46" y="155"/>
                  <a:pt x="45" y="155"/>
                  <a:pt x="45" y="154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50"/>
                  <a:pt x="44" y="149"/>
                  <a:pt x="45" y="149"/>
                </a:cubicBezTo>
                <a:cubicBezTo>
                  <a:pt x="44" y="149"/>
                  <a:pt x="42" y="148"/>
                  <a:pt x="42" y="147"/>
                </a:cubicBezTo>
                <a:cubicBezTo>
                  <a:pt x="41" y="147"/>
                  <a:pt x="41" y="145"/>
                  <a:pt x="41" y="145"/>
                </a:cubicBezTo>
                <a:cubicBezTo>
                  <a:pt x="40" y="145"/>
                  <a:pt x="38" y="141"/>
                  <a:pt x="38" y="139"/>
                </a:cubicBezTo>
                <a:cubicBezTo>
                  <a:pt x="36" y="139"/>
                  <a:pt x="35" y="139"/>
                  <a:pt x="35" y="139"/>
                </a:cubicBezTo>
                <a:cubicBezTo>
                  <a:pt x="34" y="139"/>
                  <a:pt x="33" y="139"/>
                  <a:pt x="33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4" y="126"/>
                  <a:pt x="14" y="125"/>
                </a:cubicBezTo>
                <a:cubicBezTo>
                  <a:pt x="14" y="125"/>
                  <a:pt x="14" y="125"/>
                  <a:pt x="14" y="124"/>
                </a:cubicBezTo>
                <a:cubicBezTo>
                  <a:pt x="13" y="124"/>
                  <a:pt x="12" y="124"/>
                  <a:pt x="12" y="123"/>
                </a:cubicBezTo>
                <a:cubicBezTo>
                  <a:pt x="11" y="123"/>
                  <a:pt x="11" y="122"/>
                  <a:pt x="10" y="121"/>
                </a:cubicBezTo>
                <a:cubicBezTo>
                  <a:pt x="10" y="121"/>
                  <a:pt x="10" y="120"/>
                  <a:pt x="10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0"/>
                  <a:pt x="14" y="121"/>
                  <a:pt x="14" y="121"/>
                </a:cubicBezTo>
                <a:cubicBezTo>
                  <a:pt x="15" y="121"/>
                  <a:pt x="15" y="123"/>
                  <a:pt x="15" y="123"/>
                </a:cubicBezTo>
                <a:cubicBezTo>
                  <a:pt x="15" y="123"/>
                  <a:pt x="16" y="125"/>
                  <a:pt x="17" y="125"/>
                </a:cubicBezTo>
                <a:cubicBezTo>
                  <a:pt x="17" y="125"/>
                  <a:pt x="18" y="125"/>
                  <a:pt x="18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2" y="100"/>
                  <a:pt x="12" y="100"/>
                </a:cubicBez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98"/>
                  <a:pt x="13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4"/>
                  <a:pt x="13" y="93"/>
                  <a:pt x="13" y="93"/>
                </a:cubicBezTo>
                <a:cubicBezTo>
                  <a:pt x="13" y="93"/>
                  <a:pt x="13" y="93"/>
                  <a:pt x="14" y="93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6"/>
                  <a:pt x="14" y="86"/>
                  <a:pt x="14" y="86"/>
                </a:cubicBezTo>
                <a:cubicBezTo>
                  <a:pt x="13" y="85"/>
                  <a:pt x="12" y="83"/>
                  <a:pt x="12" y="83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4" y="78"/>
                  <a:pt x="14" y="77"/>
                </a:cubicBezTo>
                <a:cubicBezTo>
                  <a:pt x="14" y="76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1" y="72"/>
                  <a:pt x="11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5"/>
                  <a:pt x="13" y="65"/>
                  <a:pt x="13" y="65"/>
                </a:cubicBezTo>
                <a:cubicBezTo>
                  <a:pt x="13" y="65"/>
                  <a:pt x="14" y="64"/>
                  <a:pt x="14" y="64"/>
                </a:cubicBezTo>
                <a:cubicBezTo>
                  <a:pt x="14" y="63"/>
                  <a:pt x="14" y="62"/>
                  <a:pt x="14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2" y="59"/>
                  <a:pt x="13" y="58"/>
                </a:cubicBezTo>
                <a:cubicBezTo>
                  <a:pt x="14" y="58"/>
                  <a:pt x="15" y="57"/>
                  <a:pt x="15" y="57"/>
                </a:cubicBezTo>
                <a:cubicBezTo>
                  <a:pt x="16" y="57"/>
                  <a:pt x="16" y="56"/>
                  <a:pt x="16" y="55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5"/>
                  <a:pt x="7" y="45"/>
                </a:cubicBezTo>
                <a:cubicBezTo>
                  <a:pt x="4" y="44"/>
                  <a:pt x="4" y="43"/>
                  <a:pt x="4" y="43"/>
                </a:cubicBezTo>
                <a:cubicBezTo>
                  <a:pt x="5" y="43"/>
                  <a:pt x="5" y="42"/>
                  <a:pt x="5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7"/>
                  <a:pt x="5" y="37"/>
                </a:cubicBezTo>
                <a:cubicBezTo>
                  <a:pt x="4" y="36"/>
                  <a:pt x="4" y="35"/>
                  <a:pt x="4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0"/>
                  <a:pt x="5" y="3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8"/>
                  <a:pt x="4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7" y="13"/>
                </a:cubicBezTo>
                <a:cubicBezTo>
                  <a:pt x="7" y="12"/>
                  <a:pt x="7" y="11"/>
                  <a:pt x="7" y="11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7" y="4"/>
                  <a:pt x="17" y="5"/>
                </a:cubicBezTo>
                <a:cubicBezTo>
                  <a:pt x="18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20" y="9"/>
                  <a:pt x="20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6" y="6"/>
                  <a:pt x="27" y="6"/>
                </a:cubicBezTo>
                <a:cubicBezTo>
                  <a:pt x="27" y="6"/>
                  <a:pt x="27" y="5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6" y="17"/>
                  <a:pt x="48" y="18"/>
                </a:cubicBezTo>
                <a:cubicBezTo>
                  <a:pt x="49" y="18"/>
                  <a:pt x="49" y="19"/>
                  <a:pt x="49" y="19"/>
                </a:cubicBezTo>
                <a:cubicBezTo>
                  <a:pt x="50" y="21"/>
                  <a:pt x="52" y="23"/>
                  <a:pt x="52" y="23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4" y="28"/>
                  <a:pt x="54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0"/>
                  <a:pt x="55" y="40"/>
                </a:cubicBezTo>
                <a:cubicBezTo>
                  <a:pt x="55" y="40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2"/>
                  <a:pt x="56" y="53"/>
                </a:cubicBezTo>
                <a:cubicBezTo>
                  <a:pt x="57" y="53"/>
                  <a:pt x="56" y="54"/>
                  <a:pt x="56" y="54"/>
                </a:cubicBezTo>
                <a:cubicBezTo>
                  <a:pt x="55" y="55"/>
                  <a:pt x="55" y="55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8"/>
                  <a:pt x="52" y="59"/>
                </a:cubicBezTo>
                <a:cubicBezTo>
                  <a:pt x="53" y="60"/>
                  <a:pt x="55" y="61"/>
                  <a:pt x="55" y="61"/>
                </a:cubicBezTo>
                <a:cubicBezTo>
                  <a:pt x="55" y="61"/>
                  <a:pt x="57" y="63"/>
                  <a:pt x="57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6"/>
                  <a:pt x="57" y="67"/>
                  <a:pt x="55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3"/>
                  <a:pt x="57" y="73"/>
                </a:cubicBezTo>
                <a:cubicBezTo>
                  <a:pt x="58" y="74"/>
                  <a:pt x="59" y="76"/>
                  <a:pt x="60" y="76"/>
                </a:cubicBezTo>
                <a:cubicBezTo>
                  <a:pt x="60" y="76"/>
                  <a:pt x="61" y="78"/>
                  <a:pt x="61" y="79"/>
                </a:cubicBezTo>
                <a:cubicBezTo>
                  <a:pt x="61" y="79"/>
                  <a:pt x="61" y="80"/>
                  <a:pt x="61" y="80"/>
                </a:cubicBezTo>
                <a:cubicBezTo>
                  <a:pt x="61" y="80"/>
                  <a:pt x="62" y="80"/>
                  <a:pt x="62" y="80"/>
                </a:cubicBezTo>
                <a:cubicBezTo>
                  <a:pt x="63" y="81"/>
                  <a:pt x="65" y="81"/>
                  <a:pt x="65" y="81"/>
                </a:cubicBezTo>
                <a:cubicBezTo>
                  <a:pt x="65" y="81"/>
                  <a:pt x="66" y="82"/>
                  <a:pt x="66" y="83"/>
                </a:cubicBezTo>
                <a:cubicBezTo>
                  <a:pt x="67" y="84"/>
                  <a:pt x="68" y="86"/>
                  <a:pt x="68" y="87"/>
                </a:cubicBezTo>
                <a:cubicBezTo>
                  <a:pt x="68" y="87"/>
                  <a:pt x="68" y="88"/>
                  <a:pt x="68" y="88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0"/>
                  <a:pt x="69" y="89"/>
                  <a:pt x="69" y="89"/>
                </a:cubicBezTo>
                <a:cubicBezTo>
                  <a:pt x="69" y="89"/>
                  <a:pt x="70" y="88"/>
                  <a:pt x="70" y="88"/>
                </a:cubicBezTo>
                <a:cubicBezTo>
                  <a:pt x="71" y="88"/>
                  <a:pt x="72" y="88"/>
                  <a:pt x="7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6" y="88"/>
                  <a:pt x="76" y="88"/>
                  <a:pt x="77" y="88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1"/>
                  <a:pt x="81" y="91"/>
                  <a:pt x="81" y="91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3" y="104"/>
                  <a:pt x="81" y="106"/>
                  <a:pt x="80" y="107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1" y="137"/>
                  <a:pt x="61" y="137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3"/>
                  <a:pt x="58" y="143"/>
                  <a:pt x="58" y="144"/>
                </a:cubicBezTo>
                <a:cubicBezTo>
                  <a:pt x="58" y="144"/>
                  <a:pt x="58" y="144"/>
                  <a:pt x="58" y="145"/>
                </a:cubicBezTo>
                <a:cubicBezTo>
                  <a:pt x="58" y="145"/>
                  <a:pt x="59" y="145"/>
                  <a:pt x="59" y="146"/>
                </a:cubicBezTo>
                <a:cubicBezTo>
                  <a:pt x="59" y="146"/>
                  <a:pt x="60" y="147"/>
                  <a:pt x="61" y="147"/>
                </a:cubicBezTo>
                <a:cubicBezTo>
                  <a:pt x="62" y="148"/>
                  <a:pt x="63" y="148"/>
                  <a:pt x="63" y="148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3" y="151"/>
                  <a:pt x="62" y="151"/>
                  <a:pt x="61" y="151"/>
                </a:cubicBezTo>
                <a:cubicBezTo>
                  <a:pt x="61" y="151"/>
                  <a:pt x="60" y="151"/>
                  <a:pt x="60" y="151"/>
                </a:cubicBezTo>
                <a:cubicBezTo>
                  <a:pt x="59" y="151"/>
                  <a:pt x="59" y="151"/>
                  <a:pt x="58" y="151"/>
                </a:cubicBezTo>
                <a:cubicBezTo>
                  <a:pt x="58" y="151"/>
                  <a:pt x="58" y="152"/>
                  <a:pt x="58" y="153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59" y="156"/>
                  <a:pt x="59" y="156"/>
                </a:cubicBezTo>
                <a:cubicBezTo>
                  <a:pt x="59" y="156"/>
                  <a:pt x="59" y="157"/>
                  <a:pt x="57" y="158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lose/>
                <a:moveTo>
                  <a:pt x="49" y="158"/>
                </a:moveTo>
                <a:cubicBezTo>
                  <a:pt x="49" y="158"/>
                  <a:pt x="49" y="158"/>
                  <a:pt x="49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7"/>
                  <a:pt x="59" y="156"/>
                  <a:pt x="59" y="156"/>
                </a:cubicBezTo>
                <a:cubicBezTo>
                  <a:pt x="59" y="156"/>
                  <a:pt x="58" y="154"/>
                  <a:pt x="58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2"/>
                  <a:pt x="57" y="151"/>
                </a:cubicBezTo>
                <a:cubicBezTo>
                  <a:pt x="57" y="151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2" y="151"/>
                  <a:pt x="63" y="150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9"/>
                  <a:pt x="62" y="148"/>
                  <a:pt x="61" y="148"/>
                </a:cubicBezTo>
                <a:cubicBezTo>
                  <a:pt x="59" y="147"/>
                  <a:pt x="58" y="146"/>
                  <a:pt x="58" y="146"/>
                </a:cubicBezTo>
                <a:cubicBezTo>
                  <a:pt x="58" y="146"/>
                  <a:pt x="58" y="145"/>
                  <a:pt x="58" y="145"/>
                </a:cubicBezTo>
                <a:cubicBezTo>
                  <a:pt x="57" y="145"/>
                  <a:pt x="57" y="144"/>
                  <a:pt x="57" y="144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0" y="106"/>
                  <a:pt x="83" y="104"/>
                  <a:pt x="84" y="104"/>
                </a:cubicBezTo>
                <a:cubicBezTo>
                  <a:pt x="84" y="103"/>
                  <a:pt x="84" y="100"/>
                  <a:pt x="83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5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2" y="88"/>
                  <a:pt x="71" y="88"/>
                  <a:pt x="71" y="89"/>
                </a:cubicBezTo>
                <a:cubicBezTo>
                  <a:pt x="70" y="89"/>
                  <a:pt x="70" y="89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8" y="91"/>
                  <a:pt x="68" y="90"/>
                  <a:pt x="68" y="90"/>
                </a:cubicBezTo>
                <a:cubicBezTo>
                  <a:pt x="68" y="90"/>
                  <a:pt x="68" y="90"/>
                  <a:pt x="67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7" y="87"/>
                  <a:pt x="67" y="87"/>
                </a:cubicBezTo>
                <a:cubicBezTo>
                  <a:pt x="67" y="86"/>
                  <a:pt x="66" y="84"/>
                  <a:pt x="66" y="83"/>
                </a:cubicBezTo>
                <a:cubicBezTo>
                  <a:pt x="65" y="82"/>
                  <a:pt x="65" y="82"/>
                  <a:pt x="65" y="81"/>
                </a:cubicBezTo>
                <a:cubicBezTo>
                  <a:pt x="65" y="81"/>
                  <a:pt x="63" y="81"/>
                  <a:pt x="63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0" y="80"/>
                  <a:pt x="60" y="79"/>
                  <a:pt x="61" y="78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6"/>
                  <a:pt x="56" y="66"/>
                </a:cubicBezTo>
                <a:cubicBezTo>
                  <a:pt x="57" y="65"/>
                  <a:pt x="57" y="64"/>
                  <a:pt x="57" y="64"/>
                </a:cubicBezTo>
                <a:cubicBezTo>
                  <a:pt x="57" y="64"/>
                  <a:pt x="55" y="62"/>
                  <a:pt x="54" y="62"/>
                </a:cubicBezTo>
                <a:cubicBezTo>
                  <a:pt x="54" y="62"/>
                  <a:pt x="52" y="60"/>
                  <a:pt x="52" y="59"/>
                </a:cubicBezTo>
                <a:cubicBezTo>
                  <a:pt x="51" y="58"/>
                  <a:pt x="51" y="57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39"/>
                  <a:pt x="55" y="38"/>
                  <a:pt x="55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3" y="28"/>
                  <a:pt x="52" y="26"/>
                  <a:pt x="52" y="26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49" y="21"/>
                  <a:pt x="49" y="21"/>
                </a:cubicBezTo>
                <a:cubicBezTo>
                  <a:pt x="49" y="20"/>
                  <a:pt x="48" y="20"/>
                  <a:pt x="48" y="20"/>
                </a:cubicBezTo>
                <a:cubicBezTo>
                  <a:pt x="48" y="19"/>
                  <a:pt x="48" y="19"/>
                  <a:pt x="47" y="19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6"/>
                  <a:pt x="27" y="6"/>
                </a:cubicBezTo>
                <a:cubicBezTo>
                  <a:pt x="27" y="7"/>
                  <a:pt x="24" y="7"/>
                  <a:pt x="24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0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0"/>
                  <a:pt x="14" y="0"/>
                </a:cubicBezTo>
                <a:cubicBezTo>
                  <a:pt x="14" y="1"/>
                  <a:pt x="12" y="2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9"/>
                  <a:pt x="9" y="9"/>
                  <a:pt x="9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2"/>
                  <a:pt x="5" y="33"/>
                  <a:pt x="5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7"/>
                  <a:pt x="6" y="37"/>
                </a:cubicBezTo>
                <a:cubicBezTo>
                  <a:pt x="6" y="38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3"/>
                  <a:pt x="5" y="43"/>
                </a:cubicBezTo>
                <a:cubicBezTo>
                  <a:pt x="5" y="43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5"/>
                  <a:pt x="16" y="55"/>
                </a:cubicBezTo>
                <a:cubicBezTo>
                  <a:pt x="16" y="56"/>
                  <a:pt x="16" y="58"/>
                  <a:pt x="16" y="58"/>
                </a:cubicBezTo>
                <a:cubicBezTo>
                  <a:pt x="15" y="58"/>
                  <a:pt x="14" y="59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4"/>
                  <a:pt x="15" y="64"/>
                </a:cubicBezTo>
                <a:cubicBezTo>
                  <a:pt x="14" y="64"/>
                  <a:pt x="14" y="65"/>
                  <a:pt x="14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2" y="72"/>
                  <a:pt x="12" y="72"/>
                  <a:pt x="15" y="73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6"/>
                  <a:pt x="15" y="77"/>
                </a:cubicBezTo>
                <a:cubicBezTo>
                  <a:pt x="15" y="78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4" y="84"/>
                  <a:pt x="14" y="86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2"/>
                  <a:pt x="17" y="92"/>
                  <a:pt x="17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4"/>
                </a:cubicBezTo>
                <a:cubicBezTo>
                  <a:pt x="13" y="94"/>
                  <a:pt x="13" y="95"/>
                  <a:pt x="13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6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2" y="122"/>
                  <a:pt x="12" y="123"/>
                </a:cubicBezTo>
                <a:cubicBezTo>
                  <a:pt x="13" y="123"/>
                  <a:pt x="14" y="124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6" y="128"/>
                  <a:pt x="16" y="128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8"/>
                  <a:pt x="34" y="138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8"/>
                  <a:pt x="37" y="139"/>
                  <a:pt x="37" y="139"/>
                </a:cubicBezTo>
                <a:cubicBezTo>
                  <a:pt x="37" y="139"/>
                  <a:pt x="38" y="139"/>
                  <a:pt x="38" y="139"/>
                </a:cubicBezTo>
                <a:cubicBezTo>
                  <a:pt x="38" y="140"/>
                  <a:pt x="40" y="143"/>
                  <a:pt x="41" y="145"/>
                </a:cubicBezTo>
                <a:cubicBezTo>
                  <a:pt x="41" y="145"/>
                  <a:pt x="42" y="146"/>
                  <a:pt x="42" y="147"/>
                </a:cubicBezTo>
                <a:cubicBezTo>
                  <a:pt x="43" y="147"/>
                  <a:pt x="45" y="148"/>
                  <a:pt x="45" y="148"/>
                </a:cubicBezTo>
                <a:cubicBezTo>
                  <a:pt x="45" y="149"/>
                  <a:pt x="45" y="150"/>
                  <a:pt x="45" y="151"/>
                </a:cubicBezTo>
                <a:cubicBezTo>
                  <a:pt x="45" y="151"/>
                  <a:pt x="45" y="151"/>
                  <a:pt x="45" y="152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84">
            <a:extLst>
              <a:ext uri="{FF2B5EF4-FFF2-40B4-BE49-F238E27FC236}">
                <a16:creationId xmlns:a16="http://schemas.microsoft.com/office/drawing/2014/main" id="{1940067A-79BC-DE01-73F8-41410278D0C9}"/>
              </a:ext>
            </a:extLst>
          </p:cNvPr>
          <p:cNvSpPr>
            <a:spLocks/>
          </p:cNvSpPr>
          <p:nvPr/>
        </p:nvSpPr>
        <p:spPr bwMode="auto">
          <a:xfrm>
            <a:off x="10417282" y="5819031"/>
            <a:ext cx="191385" cy="211959"/>
          </a:xfrm>
          <a:custGeom>
            <a:avLst/>
            <a:gdLst>
              <a:gd name="T0" fmla="*/ 46 w 78"/>
              <a:gd name="T1" fmla="*/ 88 h 89"/>
              <a:gd name="T2" fmla="*/ 44 w 78"/>
              <a:gd name="T3" fmla="*/ 86 h 89"/>
              <a:gd name="T4" fmla="*/ 44 w 78"/>
              <a:gd name="T5" fmla="*/ 81 h 89"/>
              <a:gd name="T6" fmla="*/ 44 w 78"/>
              <a:gd name="T7" fmla="*/ 77 h 89"/>
              <a:gd name="T8" fmla="*/ 42 w 78"/>
              <a:gd name="T9" fmla="*/ 73 h 89"/>
              <a:gd name="T10" fmla="*/ 39 w 78"/>
              <a:gd name="T11" fmla="*/ 69 h 89"/>
              <a:gd name="T12" fmla="*/ 43 w 78"/>
              <a:gd name="T13" fmla="*/ 64 h 89"/>
              <a:gd name="T14" fmla="*/ 44 w 78"/>
              <a:gd name="T15" fmla="*/ 59 h 89"/>
              <a:gd name="T16" fmla="*/ 47 w 78"/>
              <a:gd name="T17" fmla="*/ 55 h 89"/>
              <a:gd name="T18" fmla="*/ 50 w 78"/>
              <a:gd name="T19" fmla="*/ 49 h 89"/>
              <a:gd name="T20" fmla="*/ 55 w 78"/>
              <a:gd name="T21" fmla="*/ 44 h 89"/>
              <a:gd name="T22" fmla="*/ 56 w 78"/>
              <a:gd name="T23" fmla="*/ 47 h 89"/>
              <a:gd name="T24" fmla="*/ 57 w 78"/>
              <a:gd name="T25" fmla="*/ 51 h 89"/>
              <a:gd name="T26" fmla="*/ 59 w 78"/>
              <a:gd name="T27" fmla="*/ 54 h 89"/>
              <a:gd name="T28" fmla="*/ 66 w 78"/>
              <a:gd name="T29" fmla="*/ 50 h 89"/>
              <a:gd name="T30" fmla="*/ 68 w 78"/>
              <a:gd name="T31" fmla="*/ 48 h 89"/>
              <a:gd name="T32" fmla="*/ 67 w 78"/>
              <a:gd name="T33" fmla="*/ 41 h 89"/>
              <a:gd name="T34" fmla="*/ 70 w 78"/>
              <a:gd name="T35" fmla="*/ 36 h 89"/>
              <a:gd name="T36" fmla="*/ 78 w 78"/>
              <a:gd name="T37" fmla="*/ 31 h 89"/>
              <a:gd name="T38" fmla="*/ 71 w 78"/>
              <a:gd name="T39" fmla="*/ 25 h 89"/>
              <a:gd name="T40" fmla="*/ 62 w 78"/>
              <a:gd name="T41" fmla="*/ 20 h 89"/>
              <a:gd name="T42" fmla="*/ 57 w 78"/>
              <a:gd name="T43" fmla="*/ 17 h 89"/>
              <a:gd name="T44" fmla="*/ 50 w 78"/>
              <a:gd name="T45" fmla="*/ 19 h 89"/>
              <a:gd name="T46" fmla="*/ 46 w 78"/>
              <a:gd name="T47" fmla="*/ 17 h 89"/>
              <a:gd name="T48" fmla="*/ 40 w 78"/>
              <a:gd name="T49" fmla="*/ 14 h 89"/>
              <a:gd name="T50" fmla="*/ 38 w 78"/>
              <a:gd name="T51" fmla="*/ 10 h 89"/>
              <a:gd name="T52" fmla="*/ 33 w 78"/>
              <a:gd name="T53" fmla="*/ 7 h 89"/>
              <a:gd name="T54" fmla="*/ 26 w 78"/>
              <a:gd name="T55" fmla="*/ 5 h 89"/>
              <a:gd name="T56" fmla="*/ 25 w 78"/>
              <a:gd name="T57" fmla="*/ 0 h 89"/>
              <a:gd name="T58" fmla="*/ 20 w 78"/>
              <a:gd name="T59" fmla="*/ 2 h 89"/>
              <a:gd name="T60" fmla="*/ 17 w 78"/>
              <a:gd name="T61" fmla="*/ 0 h 89"/>
              <a:gd name="T62" fmla="*/ 14 w 78"/>
              <a:gd name="T63" fmla="*/ 4 h 89"/>
              <a:gd name="T64" fmla="*/ 17 w 78"/>
              <a:gd name="T65" fmla="*/ 6 h 89"/>
              <a:gd name="T66" fmla="*/ 19 w 78"/>
              <a:gd name="T67" fmla="*/ 10 h 89"/>
              <a:gd name="T68" fmla="*/ 20 w 78"/>
              <a:gd name="T69" fmla="*/ 14 h 89"/>
              <a:gd name="T70" fmla="*/ 17 w 78"/>
              <a:gd name="T71" fmla="*/ 14 h 89"/>
              <a:gd name="T72" fmla="*/ 12 w 78"/>
              <a:gd name="T73" fmla="*/ 12 h 89"/>
              <a:gd name="T74" fmla="*/ 8 w 78"/>
              <a:gd name="T75" fmla="*/ 20 h 89"/>
              <a:gd name="T76" fmla="*/ 7 w 78"/>
              <a:gd name="T77" fmla="*/ 28 h 89"/>
              <a:gd name="T78" fmla="*/ 0 w 78"/>
              <a:gd name="T79" fmla="*/ 32 h 89"/>
              <a:gd name="T80" fmla="*/ 3 w 78"/>
              <a:gd name="T81" fmla="*/ 40 h 89"/>
              <a:gd name="T82" fmla="*/ 4 w 78"/>
              <a:gd name="T83" fmla="*/ 46 h 89"/>
              <a:gd name="T84" fmla="*/ 7 w 78"/>
              <a:gd name="T85" fmla="*/ 49 h 89"/>
              <a:gd name="T86" fmla="*/ 5 w 78"/>
              <a:gd name="T87" fmla="*/ 54 h 89"/>
              <a:gd name="T88" fmla="*/ 3 w 78"/>
              <a:gd name="T89" fmla="*/ 57 h 89"/>
              <a:gd name="T90" fmla="*/ 5 w 78"/>
              <a:gd name="T91" fmla="*/ 61 h 89"/>
              <a:gd name="T92" fmla="*/ 12 w 78"/>
              <a:gd name="T93" fmla="*/ 60 h 89"/>
              <a:gd name="T94" fmla="*/ 13 w 78"/>
              <a:gd name="T95" fmla="*/ 57 h 89"/>
              <a:gd name="T96" fmla="*/ 16 w 78"/>
              <a:gd name="T97" fmla="*/ 60 h 89"/>
              <a:gd name="T98" fmla="*/ 14 w 78"/>
              <a:gd name="T99" fmla="*/ 61 h 89"/>
              <a:gd name="T100" fmla="*/ 12 w 78"/>
              <a:gd name="T101" fmla="*/ 63 h 89"/>
              <a:gd name="T102" fmla="*/ 8 w 78"/>
              <a:gd name="T103" fmla="*/ 65 h 89"/>
              <a:gd name="T104" fmla="*/ 13 w 78"/>
              <a:gd name="T105" fmla="*/ 65 h 89"/>
              <a:gd name="T106" fmla="*/ 17 w 78"/>
              <a:gd name="T107" fmla="*/ 69 h 89"/>
              <a:gd name="T108" fmla="*/ 25 w 78"/>
              <a:gd name="T109" fmla="*/ 71 h 89"/>
              <a:gd name="T110" fmla="*/ 30 w 78"/>
              <a:gd name="T111" fmla="*/ 75 h 89"/>
              <a:gd name="T112" fmla="*/ 31 w 78"/>
              <a:gd name="T113" fmla="*/ 77 h 89"/>
              <a:gd name="T114" fmla="*/ 34 w 78"/>
              <a:gd name="T115" fmla="*/ 80 h 89"/>
              <a:gd name="T116" fmla="*/ 36 w 78"/>
              <a:gd name="T117" fmla="*/ 84 h 89"/>
              <a:gd name="T118" fmla="*/ 40 w 78"/>
              <a:gd name="T119" fmla="*/ 8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89">
                <a:moveTo>
                  <a:pt x="42" y="87"/>
                </a:moveTo>
                <a:cubicBezTo>
                  <a:pt x="42" y="87"/>
                  <a:pt x="47" y="89"/>
                  <a:pt x="46" y="89"/>
                </a:cubicBezTo>
                <a:cubicBezTo>
                  <a:pt x="46" y="89"/>
                  <a:pt x="46" y="89"/>
                  <a:pt x="46" y="88"/>
                </a:cubicBezTo>
                <a:cubicBezTo>
                  <a:pt x="46" y="88"/>
                  <a:pt x="45" y="89"/>
                  <a:pt x="45" y="89"/>
                </a:cubicBezTo>
                <a:cubicBezTo>
                  <a:pt x="45" y="89"/>
                  <a:pt x="43" y="87"/>
                  <a:pt x="44" y="87"/>
                </a:cubicBezTo>
                <a:cubicBezTo>
                  <a:pt x="44" y="87"/>
                  <a:pt x="44" y="86"/>
                  <a:pt x="44" y="86"/>
                </a:cubicBezTo>
                <a:cubicBezTo>
                  <a:pt x="44" y="85"/>
                  <a:pt x="43" y="84"/>
                  <a:pt x="43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1"/>
                  <a:pt x="44" y="81"/>
                </a:cubicBezTo>
                <a:cubicBezTo>
                  <a:pt x="44" y="81"/>
                  <a:pt x="44" y="80"/>
                  <a:pt x="44" y="80"/>
                </a:cubicBezTo>
                <a:cubicBezTo>
                  <a:pt x="44" y="80"/>
                  <a:pt x="43" y="79"/>
                  <a:pt x="43" y="79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76"/>
                  <a:pt x="44" y="76"/>
                </a:cubicBezTo>
                <a:cubicBezTo>
                  <a:pt x="44" y="75"/>
                  <a:pt x="44" y="74"/>
                  <a:pt x="44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9"/>
                  <a:pt x="39" y="69"/>
                  <a:pt x="39" y="69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3" y="64"/>
                  <a:pt x="43" y="64"/>
                </a:cubicBezTo>
                <a:cubicBezTo>
                  <a:pt x="43" y="63"/>
                  <a:pt x="43" y="62"/>
                  <a:pt x="43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6" y="57"/>
                  <a:pt x="46" y="57"/>
                </a:cubicBezTo>
                <a:cubicBezTo>
                  <a:pt x="46" y="56"/>
                  <a:pt x="47" y="55"/>
                  <a:pt x="47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53" y="44"/>
                  <a:pt x="53" y="44"/>
                </a:cubicBezTo>
                <a:cubicBezTo>
                  <a:pt x="53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8"/>
                  <a:pt x="56" y="49"/>
                </a:cubicBezTo>
                <a:cubicBezTo>
                  <a:pt x="56" y="49"/>
                  <a:pt x="56" y="50"/>
                  <a:pt x="56" y="50"/>
                </a:cubicBezTo>
                <a:cubicBezTo>
                  <a:pt x="56" y="50"/>
                  <a:pt x="57" y="51"/>
                  <a:pt x="57" y="51"/>
                </a:cubicBezTo>
                <a:cubicBezTo>
                  <a:pt x="57" y="52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6" y="50"/>
                  <a:pt x="66" y="50"/>
                </a:cubicBezTo>
                <a:cubicBezTo>
                  <a:pt x="66" y="50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6"/>
                  <a:pt x="69" y="44"/>
                  <a:pt x="68" y="42"/>
                </a:cubicBezTo>
                <a:cubicBezTo>
                  <a:pt x="68" y="42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39"/>
                  <a:pt x="62" y="38"/>
                  <a:pt x="63" y="38"/>
                </a:cubicBezTo>
                <a:cubicBezTo>
                  <a:pt x="64" y="36"/>
                  <a:pt x="68" y="37"/>
                  <a:pt x="70" y="36"/>
                </a:cubicBezTo>
                <a:cubicBezTo>
                  <a:pt x="71" y="36"/>
                  <a:pt x="71" y="34"/>
                  <a:pt x="72" y="33"/>
                </a:cubicBezTo>
                <a:cubicBezTo>
                  <a:pt x="73" y="33"/>
                  <a:pt x="75" y="34"/>
                  <a:pt x="75" y="32"/>
                </a:cubicBezTo>
                <a:cubicBezTo>
                  <a:pt x="75" y="30"/>
                  <a:pt x="77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29"/>
                  <a:pt x="74" y="27"/>
                  <a:pt x="73" y="26"/>
                </a:cubicBezTo>
                <a:cubicBezTo>
                  <a:pt x="73" y="26"/>
                  <a:pt x="73" y="25"/>
                  <a:pt x="71" y="25"/>
                </a:cubicBezTo>
                <a:cubicBezTo>
                  <a:pt x="70" y="25"/>
                  <a:pt x="68" y="23"/>
                  <a:pt x="68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2" y="20"/>
                  <a:pt x="62" y="20"/>
                </a:cubicBezTo>
                <a:cubicBezTo>
                  <a:pt x="61" y="20"/>
                  <a:pt x="58" y="19"/>
                  <a:pt x="58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7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0" y="19"/>
                  <a:pt x="50" y="19"/>
                </a:cubicBezTo>
                <a:cubicBezTo>
                  <a:pt x="49" y="18"/>
                  <a:pt x="48" y="16"/>
                  <a:pt x="48" y="16"/>
                </a:cubicBezTo>
                <a:cubicBezTo>
                  <a:pt x="48" y="16"/>
                  <a:pt x="48" y="16"/>
                  <a:pt x="47" y="16"/>
                </a:cubicBezTo>
                <a:cubicBezTo>
                  <a:pt x="46" y="17"/>
                  <a:pt x="48" y="18"/>
                  <a:pt x="46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2"/>
                  <a:pt x="38" y="12"/>
                </a:cubicBezTo>
                <a:cubicBezTo>
                  <a:pt x="38" y="12"/>
                  <a:pt x="38" y="10"/>
                  <a:pt x="38" y="10"/>
                </a:cubicBezTo>
                <a:cubicBezTo>
                  <a:pt x="37" y="10"/>
                  <a:pt x="34" y="9"/>
                  <a:pt x="34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0" y="6"/>
                  <a:pt x="30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2"/>
                  <a:pt x="24" y="2"/>
                </a:cubicBezTo>
                <a:cubicBezTo>
                  <a:pt x="25" y="2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1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0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1" y="42"/>
                  <a:pt x="1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5"/>
                  <a:pt x="4" y="55"/>
                  <a:pt x="4" y="55"/>
                </a:cubicBezTo>
                <a:cubicBezTo>
                  <a:pt x="3" y="57"/>
                  <a:pt x="3" y="57"/>
                  <a:pt x="3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8"/>
                  <a:pt x="12" y="58"/>
                </a:cubicBezTo>
                <a:cubicBezTo>
                  <a:pt x="12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4"/>
                  <a:pt x="14" y="64"/>
                </a:cubicBezTo>
                <a:cubicBezTo>
                  <a:pt x="14" y="64"/>
                  <a:pt x="14" y="65"/>
                  <a:pt x="13" y="64"/>
                </a:cubicBezTo>
                <a:cubicBezTo>
                  <a:pt x="13" y="64"/>
                  <a:pt x="12" y="63"/>
                  <a:pt x="12" y="63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5"/>
                  <a:pt x="12" y="65"/>
                  <a:pt x="12" y="65"/>
                </a:cubicBezTo>
                <a:cubicBezTo>
                  <a:pt x="12" y="65"/>
                  <a:pt x="12" y="65"/>
                  <a:pt x="13" y="65"/>
                </a:cubicBezTo>
                <a:cubicBezTo>
                  <a:pt x="13" y="65"/>
                  <a:pt x="15" y="65"/>
                  <a:pt x="15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9"/>
                  <a:pt x="17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1"/>
                  <a:pt x="26" y="73"/>
                  <a:pt x="27" y="73"/>
                </a:cubicBezTo>
                <a:cubicBezTo>
                  <a:pt x="27" y="73"/>
                  <a:pt x="28" y="75"/>
                  <a:pt x="28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9"/>
                  <a:pt x="34" y="79"/>
                  <a:pt x="34" y="80"/>
                </a:cubicBezTo>
                <a:cubicBezTo>
                  <a:pt x="34" y="80"/>
                  <a:pt x="35" y="82"/>
                  <a:pt x="35" y="82"/>
                </a:cubicBez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6" y="83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7" y="85"/>
                  <a:pt x="39" y="85"/>
                  <a:pt x="39" y="85"/>
                </a:cubicBezTo>
                <a:cubicBezTo>
                  <a:pt x="40" y="86"/>
                  <a:pt x="40" y="86"/>
                  <a:pt x="40" y="86"/>
                </a:cubicBezTo>
                <a:cubicBezTo>
                  <a:pt x="41" y="87"/>
                  <a:pt x="41" y="87"/>
                  <a:pt x="41" y="87"/>
                </a:cubicBezTo>
                <a:lnTo>
                  <a:pt x="42" y="87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93">
            <a:extLst>
              <a:ext uri="{FF2B5EF4-FFF2-40B4-BE49-F238E27FC236}">
                <a16:creationId xmlns:a16="http://schemas.microsoft.com/office/drawing/2014/main" id="{B63B8930-5D3F-BE85-15C8-5624EA8114E2}"/>
              </a:ext>
            </a:extLst>
          </p:cNvPr>
          <p:cNvSpPr>
            <a:spLocks/>
          </p:cNvSpPr>
          <p:nvPr/>
        </p:nvSpPr>
        <p:spPr bwMode="auto">
          <a:xfrm>
            <a:off x="10640763" y="5919251"/>
            <a:ext cx="261520" cy="222327"/>
          </a:xfrm>
          <a:custGeom>
            <a:avLst/>
            <a:gdLst>
              <a:gd name="T0" fmla="*/ 19 w 106"/>
              <a:gd name="T1" fmla="*/ 90 h 93"/>
              <a:gd name="T2" fmla="*/ 16 w 106"/>
              <a:gd name="T3" fmla="*/ 91 h 93"/>
              <a:gd name="T4" fmla="*/ 14 w 106"/>
              <a:gd name="T5" fmla="*/ 85 h 93"/>
              <a:gd name="T6" fmla="*/ 10 w 106"/>
              <a:gd name="T7" fmla="*/ 83 h 93"/>
              <a:gd name="T8" fmla="*/ 9 w 106"/>
              <a:gd name="T9" fmla="*/ 81 h 93"/>
              <a:gd name="T10" fmla="*/ 5 w 106"/>
              <a:gd name="T11" fmla="*/ 75 h 93"/>
              <a:gd name="T12" fmla="*/ 4 w 106"/>
              <a:gd name="T13" fmla="*/ 72 h 93"/>
              <a:gd name="T14" fmla="*/ 5 w 106"/>
              <a:gd name="T15" fmla="*/ 68 h 93"/>
              <a:gd name="T16" fmla="*/ 3 w 106"/>
              <a:gd name="T17" fmla="*/ 64 h 93"/>
              <a:gd name="T18" fmla="*/ 0 w 106"/>
              <a:gd name="T19" fmla="*/ 59 h 93"/>
              <a:gd name="T20" fmla="*/ 3 w 106"/>
              <a:gd name="T21" fmla="*/ 56 h 93"/>
              <a:gd name="T22" fmla="*/ 2 w 106"/>
              <a:gd name="T23" fmla="*/ 53 h 93"/>
              <a:gd name="T24" fmla="*/ 2 w 106"/>
              <a:gd name="T25" fmla="*/ 49 h 93"/>
              <a:gd name="T26" fmla="*/ 2 w 106"/>
              <a:gd name="T27" fmla="*/ 44 h 93"/>
              <a:gd name="T28" fmla="*/ 3 w 106"/>
              <a:gd name="T29" fmla="*/ 39 h 93"/>
              <a:gd name="T30" fmla="*/ 9 w 106"/>
              <a:gd name="T31" fmla="*/ 39 h 93"/>
              <a:gd name="T32" fmla="*/ 11 w 106"/>
              <a:gd name="T33" fmla="*/ 27 h 93"/>
              <a:gd name="T34" fmla="*/ 23 w 106"/>
              <a:gd name="T35" fmla="*/ 18 h 93"/>
              <a:gd name="T36" fmla="*/ 26 w 106"/>
              <a:gd name="T37" fmla="*/ 21 h 93"/>
              <a:gd name="T38" fmla="*/ 31 w 106"/>
              <a:gd name="T39" fmla="*/ 18 h 93"/>
              <a:gd name="T40" fmla="*/ 42 w 106"/>
              <a:gd name="T41" fmla="*/ 10 h 93"/>
              <a:gd name="T42" fmla="*/ 46 w 106"/>
              <a:gd name="T43" fmla="*/ 11 h 93"/>
              <a:gd name="T44" fmla="*/ 52 w 106"/>
              <a:gd name="T45" fmla="*/ 6 h 93"/>
              <a:gd name="T46" fmla="*/ 57 w 106"/>
              <a:gd name="T47" fmla="*/ 4 h 93"/>
              <a:gd name="T48" fmla="*/ 62 w 106"/>
              <a:gd name="T49" fmla="*/ 3 h 93"/>
              <a:gd name="T50" fmla="*/ 68 w 106"/>
              <a:gd name="T51" fmla="*/ 1 h 93"/>
              <a:gd name="T52" fmla="*/ 73 w 106"/>
              <a:gd name="T53" fmla="*/ 0 h 93"/>
              <a:gd name="T54" fmla="*/ 94 w 106"/>
              <a:gd name="T55" fmla="*/ 15 h 93"/>
              <a:gd name="T56" fmla="*/ 105 w 106"/>
              <a:gd name="T57" fmla="*/ 30 h 93"/>
              <a:gd name="T58" fmla="*/ 106 w 106"/>
              <a:gd name="T59" fmla="*/ 48 h 93"/>
              <a:gd name="T60" fmla="*/ 97 w 106"/>
              <a:gd name="T61" fmla="*/ 51 h 93"/>
              <a:gd name="T62" fmla="*/ 93 w 106"/>
              <a:gd name="T63" fmla="*/ 64 h 93"/>
              <a:gd name="T64" fmla="*/ 72 w 106"/>
              <a:gd name="T65" fmla="*/ 68 h 93"/>
              <a:gd name="T66" fmla="*/ 63 w 106"/>
              <a:gd name="T67" fmla="*/ 76 h 93"/>
              <a:gd name="T68" fmla="*/ 53 w 106"/>
              <a:gd name="T69" fmla="*/ 85 h 93"/>
              <a:gd name="T70" fmla="*/ 41 w 106"/>
              <a:gd name="T71" fmla="*/ 87 h 93"/>
              <a:gd name="T72" fmla="*/ 29 w 106"/>
              <a:gd name="T73" fmla="*/ 90 h 93"/>
              <a:gd name="T74" fmla="*/ 28 w 106"/>
              <a:gd name="T75" fmla="*/ 93 h 93"/>
              <a:gd name="T76" fmla="*/ 27 w 106"/>
              <a:gd name="T77" fmla="*/ 92 h 93"/>
              <a:gd name="T78" fmla="*/ 23 w 106"/>
              <a:gd name="T79" fmla="*/ 9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93">
                <a:moveTo>
                  <a:pt x="21" y="90"/>
                </a:moveTo>
                <a:cubicBezTo>
                  <a:pt x="21" y="90"/>
                  <a:pt x="20" y="90"/>
                  <a:pt x="19" y="90"/>
                </a:cubicBezTo>
                <a:cubicBezTo>
                  <a:pt x="18" y="90"/>
                  <a:pt x="17" y="92"/>
                  <a:pt x="16" y="92"/>
                </a:cubicBezTo>
                <a:cubicBezTo>
                  <a:pt x="16" y="92"/>
                  <a:pt x="16" y="92"/>
                  <a:pt x="16" y="91"/>
                </a:cubicBezTo>
                <a:cubicBezTo>
                  <a:pt x="16" y="90"/>
                  <a:pt x="16" y="90"/>
                  <a:pt x="15" y="89"/>
                </a:cubicBezTo>
                <a:cubicBezTo>
                  <a:pt x="15" y="88"/>
                  <a:pt x="15" y="86"/>
                  <a:pt x="14" y="85"/>
                </a:cubicBezTo>
                <a:cubicBezTo>
                  <a:pt x="13" y="84"/>
                  <a:pt x="13" y="83"/>
                  <a:pt x="13" y="83"/>
                </a:cubicBezTo>
                <a:cubicBezTo>
                  <a:pt x="13" y="83"/>
                  <a:pt x="11" y="83"/>
                  <a:pt x="10" y="83"/>
                </a:cubicBezTo>
                <a:cubicBezTo>
                  <a:pt x="10" y="83"/>
                  <a:pt x="9" y="83"/>
                  <a:pt x="9" y="83"/>
                </a:cubicBezTo>
                <a:cubicBezTo>
                  <a:pt x="9" y="83"/>
                  <a:pt x="8" y="81"/>
                  <a:pt x="9" y="81"/>
                </a:cubicBezTo>
                <a:cubicBezTo>
                  <a:pt x="9" y="80"/>
                  <a:pt x="8" y="79"/>
                  <a:pt x="7" y="78"/>
                </a:cubicBezTo>
                <a:cubicBezTo>
                  <a:pt x="7" y="78"/>
                  <a:pt x="5" y="75"/>
                  <a:pt x="5" y="75"/>
                </a:cubicBezTo>
                <a:cubicBezTo>
                  <a:pt x="5" y="75"/>
                  <a:pt x="4" y="75"/>
                  <a:pt x="4" y="74"/>
                </a:cubicBezTo>
                <a:cubicBezTo>
                  <a:pt x="4" y="73"/>
                  <a:pt x="4" y="72"/>
                  <a:pt x="4" y="72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5" y="69"/>
                  <a:pt x="5" y="68"/>
                </a:cubicBezTo>
                <a:cubicBezTo>
                  <a:pt x="5" y="68"/>
                  <a:pt x="6" y="67"/>
                  <a:pt x="5" y="66"/>
                </a:cubicBezTo>
                <a:cubicBezTo>
                  <a:pt x="5" y="65"/>
                  <a:pt x="3" y="64"/>
                  <a:pt x="3" y="64"/>
                </a:cubicBezTo>
                <a:cubicBezTo>
                  <a:pt x="2" y="63"/>
                  <a:pt x="1" y="62"/>
                  <a:pt x="0" y="61"/>
                </a:cubicBezTo>
                <a:cubicBezTo>
                  <a:pt x="0" y="60"/>
                  <a:pt x="0" y="59"/>
                  <a:pt x="0" y="59"/>
                </a:cubicBezTo>
                <a:cubicBezTo>
                  <a:pt x="0" y="59"/>
                  <a:pt x="0" y="58"/>
                  <a:pt x="1" y="58"/>
                </a:cubicBezTo>
                <a:cubicBezTo>
                  <a:pt x="2" y="57"/>
                  <a:pt x="3" y="57"/>
                  <a:pt x="3" y="56"/>
                </a:cubicBezTo>
                <a:cubicBezTo>
                  <a:pt x="3" y="56"/>
                  <a:pt x="4" y="56"/>
                  <a:pt x="4" y="55"/>
                </a:cubicBezTo>
                <a:cubicBezTo>
                  <a:pt x="3" y="54"/>
                  <a:pt x="2" y="53"/>
                  <a:pt x="2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2"/>
                  <a:pt x="3" y="42"/>
                </a:cubicBezTo>
                <a:cubicBezTo>
                  <a:pt x="3" y="41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5" y="40"/>
                  <a:pt x="8" y="39"/>
                  <a:pt x="9" y="39"/>
                </a:cubicBezTo>
                <a:cubicBezTo>
                  <a:pt x="11" y="39"/>
                  <a:pt x="11" y="36"/>
                  <a:pt x="10" y="33"/>
                </a:cubicBezTo>
                <a:cubicBezTo>
                  <a:pt x="10" y="31"/>
                  <a:pt x="11" y="29"/>
                  <a:pt x="11" y="27"/>
                </a:cubicBezTo>
                <a:cubicBezTo>
                  <a:pt x="12" y="25"/>
                  <a:pt x="15" y="24"/>
                  <a:pt x="18" y="22"/>
                </a:cubicBezTo>
                <a:cubicBezTo>
                  <a:pt x="20" y="20"/>
                  <a:pt x="20" y="18"/>
                  <a:pt x="23" y="18"/>
                </a:cubicBezTo>
                <a:cubicBezTo>
                  <a:pt x="23" y="18"/>
                  <a:pt x="24" y="18"/>
                  <a:pt x="25" y="19"/>
                </a:cubicBezTo>
                <a:cubicBezTo>
                  <a:pt x="25" y="19"/>
                  <a:pt x="25" y="20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9" y="24"/>
                  <a:pt x="31" y="26"/>
                  <a:pt x="31" y="18"/>
                </a:cubicBezTo>
                <a:cubicBezTo>
                  <a:pt x="32" y="11"/>
                  <a:pt x="37" y="13"/>
                  <a:pt x="41" y="11"/>
                </a:cubicBezTo>
                <a:cubicBezTo>
                  <a:pt x="41" y="11"/>
                  <a:pt x="41" y="11"/>
                  <a:pt x="42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9" y="7"/>
                  <a:pt x="49" y="7"/>
                </a:cubicBezTo>
                <a:cubicBezTo>
                  <a:pt x="50" y="7"/>
                  <a:pt x="52" y="6"/>
                  <a:pt x="52" y="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6" y="4"/>
                  <a:pt x="57" y="4"/>
                </a:cubicBezTo>
                <a:cubicBezTo>
                  <a:pt x="58" y="4"/>
                  <a:pt x="59" y="4"/>
                  <a:pt x="61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4" y="1"/>
                  <a:pt x="66" y="1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71" y="1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6" y="2"/>
                  <a:pt x="76" y="5"/>
                  <a:pt x="79" y="8"/>
                </a:cubicBezTo>
                <a:cubicBezTo>
                  <a:pt x="83" y="12"/>
                  <a:pt x="87" y="11"/>
                  <a:pt x="94" y="15"/>
                </a:cubicBezTo>
                <a:cubicBezTo>
                  <a:pt x="94" y="16"/>
                  <a:pt x="98" y="19"/>
                  <a:pt x="99" y="22"/>
                </a:cubicBezTo>
                <a:cubicBezTo>
                  <a:pt x="100" y="26"/>
                  <a:pt x="104" y="26"/>
                  <a:pt x="105" y="30"/>
                </a:cubicBezTo>
                <a:cubicBezTo>
                  <a:pt x="105" y="33"/>
                  <a:pt x="103" y="34"/>
                  <a:pt x="103" y="37"/>
                </a:cubicBezTo>
                <a:cubicBezTo>
                  <a:pt x="103" y="40"/>
                  <a:pt x="105" y="47"/>
                  <a:pt x="106" y="48"/>
                </a:cubicBezTo>
                <a:cubicBezTo>
                  <a:pt x="106" y="48"/>
                  <a:pt x="106" y="49"/>
                  <a:pt x="106" y="49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81" y="66"/>
                  <a:pt x="80" y="66"/>
                </a:cubicBezTo>
                <a:cubicBezTo>
                  <a:pt x="79" y="66"/>
                  <a:pt x="74" y="67"/>
                  <a:pt x="72" y="68"/>
                </a:cubicBezTo>
                <a:cubicBezTo>
                  <a:pt x="70" y="68"/>
                  <a:pt x="67" y="70"/>
                  <a:pt x="66" y="70"/>
                </a:cubicBezTo>
                <a:cubicBezTo>
                  <a:pt x="64" y="71"/>
                  <a:pt x="63" y="76"/>
                  <a:pt x="63" y="76"/>
                </a:cubicBezTo>
                <a:cubicBezTo>
                  <a:pt x="63" y="76"/>
                  <a:pt x="60" y="80"/>
                  <a:pt x="59" y="81"/>
                </a:cubicBezTo>
                <a:cubicBezTo>
                  <a:pt x="58" y="82"/>
                  <a:pt x="53" y="85"/>
                  <a:pt x="53" y="85"/>
                </a:cubicBezTo>
                <a:cubicBezTo>
                  <a:pt x="53" y="85"/>
                  <a:pt x="48" y="85"/>
                  <a:pt x="47" y="85"/>
                </a:cubicBezTo>
                <a:cubicBezTo>
                  <a:pt x="45" y="85"/>
                  <a:pt x="43" y="87"/>
                  <a:pt x="41" y="87"/>
                </a:cubicBezTo>
                <a:cubicBezTo>
                  <a:pt x="38" y="88"/>
                  <a:pt x="36" y="89"/>
                  <a:pt x="35" y="89"/>
                </a:cubicBezTo>
                <a:cubicBezTo>
                  <a:pt x="34" y="89"/>
                  <a:pt x="29" y="90"/>
                  <a:pt x="29" y="90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8" y="93"/>
                  <a:pt x="28" y="93"/>
                </a:cubicBezTo>
                <a:cubicBezTo>
                  <a:pt x="28" y="93"/>
                  <a:pt x="28" y="93"/>
                  <a:pt x="27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4" y="91"/>
                  <a:pt x="23" y="91"/>
                </a:cubicBezTo>
                <a:cubicBezTo>
                  <a:pt x="22" y="91"/>
                  <a:pt x="22" y="90"/>
                  <a:pt x="21" y="90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56374FB3-A850-C509-DD89-445BFDD4E5C0}"/>
              </a:ext>
            </a:extLst>
          </p:cNvPr>
          <p:cNvSpPr>
            <a:spLocks/>
          </p:cNvSpPr>
          <p:nvPr/>
        </p:nvSpPr>
        <p:spPr bwMode="auto">
          <a:xfrm>
            <a:off x="10177159" y="5027643"/>
            <a:ext cx="481435" cy="260341"/>
          </a:xfrm>
          <a:custGeom>
            <a:avLst/>
            <a:gdLst>
              <a:gd name="T0" fmla="*/ 32 w 195"/>
              <a:gd name="T1" fmla="*/ 49 h 109"/>
              <a:gd name="T2" fmla="*/ 40 w 195"/>
              <a:gd name="T3" fmla="*/ 37 h 109"/>
              <a:gd name="T4" fmla="*/ 47 w 195"/>
              <a:gd name="T5" fmla="*/ 25 h 109"/>
              <a:gd name="T6" fmla="*/ 53 w 195"/>
              <a:gd name="T7" fmla="*/ 15 h 109"/>
              <a:gd name="T8" fmla="*/ 64 w 195"/>
              <a:gd name="T9" fmla="*/ 13 h 109"/>
              <a:gd name="T10" fmla="*/ 71 w 195"/>
              <a:gd name="T11" fmla="*/ 17 h 109"/>
              <a:gd name="T12" fmla="*/ 78 w 195"/>
              <a:gd name="T13" fmla="*/ 8 h 109"/>
              <a:gd name="T14" fmla="*/ 87 w 195"/>
              <a:gd name="T15" fmla="*/ 10 h 109"/>
              <a:gd name="T16" fmla="*/ 96 w 195"/>
              <a:gd name="T17" fmla="*/ 14 h 109"/>
              <a:gd name="T18" fmla="*/ 97 w 195"/>
              <a:gd name="T19" fmla="*/ 22 h 109"/>
              <a:gd name="T20" fmla="*/ 102 w 195"/>
              <a:gd name="T21" fmla="*/ 23 h 109"/>
              <a:gd name="T22" fmla="*/ 106 w 195"/>
              <a:gd name="T23" fmla="*/ 23 h 109"/>
              <a:gd name="T24" fmla="*/ 108 w 195"/>
              <a:gd name="T25" fmla="*/ 20 h 109"/>
              <a:gd name="T26" fmla="*/ 111 w 195"/>
              <a:gd name="T27" fmla="*/ 15 h 109"/>
              <a:gd name="T28" fmla="*/ 114 w 195"/>
              <a:gd name="T29" fmla="*/ 12 h 109"/>
              <a:gd name="T30" fmla="*/ 118 w 195"/>
              <a:gd name="T31" fmla="*/ 9 h 109"/>
              <a:gd name="T32" fmla="*/ 123 w 195"/>
              <a:gd name="T33" fmla="*/ 9 h 109"/>
              <a:gd name="T34" fmla="*/ 126 w 195"/>
              <a:gd name="T35" fmla="*/ 8 h 109"/>
              <a:gd name="T36" fmla="*/ 131 w 195"/>
              <a:gd name="T37" fmla="*/ 9 h 109"/>
              <a:gd name="T38" fmla="*/ 135 w 195"/>
              <a:gd name="T39" fmla="*/ 11 h 109"/>
              <a:gd name="T40" fmla="*/ 142 w 195"/>
              <a:gd name="T41" fmla="*/ 7 h 109"/>
              <a:gd name="T42" fmla="*/ 145 w 195"/>
              <a:gd name="T43" fmla="*/ 4 h 109"/>
              <a:gd name="T44" fmla="*/ 148 w 195"/>
              <a:gd name="T45" fmla="*/ 1 h 109"/>
              <a:gd name="T46" fmla="*/ 154 w 195"/>
              <a:gd name="T47" fmla="*/ 2 h 109"/>
              <a:gd name="T48" fmla="*/ 162 w 195"/>
              <a:gd name="T49" fmla="*/ 1 h 109"/>
              <a:gd name="T50" fmla="*/ 168 w 195"/>
              <a:gd name="T51" fmla="*/ 1 h 109"/>
              <a:gd name="T52" fmla="*/ 173 w 195"/>
              <a:gd name="T53" fmla="*/ 4 h 109"/>
              <a:gd name="T54" fmla="*/ 175 w 195"/>
              <a:gd name="T55" fmla="*/ 9 h 109"/>
              <a:gd name="T56" fmla="*/ 183 w 195"/>
              <a:gd name="T57" fmla="*/ 10 h 109"/>
              <a:gd name="T58" fmla="*/ 187 w 195"/>
              <a:gd name="T59" fmla="*/ 11 h 109"/>
              <a:gd name="T60" fmla="*/ 195 w 195"/>
              <a:gd name="T61" fmla="*/ 12 h 109"/>
              <a:gd name="T62" fmla="*/ 193 w 195"/>
              <a:gd name="T63" fmla="*/ 20 h 109"/>
              <a:gd name="T64" fmla="*/ 192 w 195"/>
              <a:gd name="T65" fmla="*/ 27 h 109"/>
              <a:gd name="T66" fmla="*/ 191 w 195"/>
              <a:gd name="T67" fmla="*/ 33 h 109"/>
              <a:gd name="T68" fmla="*/ 188 w 195"/>
              <a:gd name="T69" fmla="*/ 39 h 109"/>
              <a:gd name="T70" fmla="*/ 188 w 195"/>
              <a:gd name="T71" fmla="*/ 47 h 109"/>
              <a:gd name="T72" fmla="*/ 186 w 195"/>
              <a:gd name="T73" fmla="*/ 52 h 109"/>
              <a:gd name="T74" fmla="*/ 169 w 195"/>
              <a:gd name="T75" fmla="*/ 49 h 109"/>
              <a:gd name="T76" fmla="*/ 146 w 195"/>
              <a:gd name="T77" fmla="*/ 50 h 109"/>
              <a:gd name="T78" fmla="*/ 126 w 195"/>
              <a:gd name="T79" fmla="*/ 70 h 109"/>
              <a:gd name="T80" fmla="*/ 110 w 195"/>
              <a:gd name="T81" fmla="*/ 78 h 109"/>
              <a:gd name="T82" fmla="*/ 94 w 195"/>
              <a:gd name="T83" fmla="*/ 85 h 109"/>
              <a:gd name="T84" fmla="*/ 73 w 195"/>
              <a:gd name="T85" fmla="*/ 96 h 109"/>
              <a:gd name="T86" fmla="*/ 47 w 195"/>
              <a:gd name="T87" fmla="*/ 107 h 109"/>
              <a:gd name="T88" fmla="*/ 22 w 195"/>
              <a:gd name="T89" fmla="*/ 98 h 109"/>
              <a:gd name="T90" fmla="*/ 14 w 195"/>
              <a:gd name="T91" fmla="*/ 102 h 109"/>
              <a:gd name="T92" fmla="*/ 4 w 195"/>
              <a:gd name="T93" fmla="*/ 88 h 109"/>
              <a:gd name="T94" fmla="*/ 0 w 195"/>
              <a:gd name="T95" fmla="*/ 84 h 109"/>
              <a:gd name="T96" fmla="*/ 2 w 195"/>
              <a:gd name="T97" fmla="*/ 75 h 109"/>
              <a:gd name="T98" fmla="*/ 3 w 195"/>
              <a:gd name="T99" fmla="*/ 68 h 109"/>
              <a:gd name="T100" fmla="*/ 5 w 195"/>
              <a:gd name="T101" fmla="*/ 60 h 109"/>
              <a:gd name="T102" fmla="*/ 9 w 195"/>
              <a:gd name="T103" fmla="*/ 55 h 109"/>
              <a:gd name="T104" fmla="*/ 16 w 195"/>
              <a:gd name="T105" fmla="*/ 57 h 109"/>
              <a:gd name="T106" fmla="*/ 22 w 195"/>
              <a:gd name="T107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109">
                <a:moveTo>
                  <a:pt x="26" y="54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49"/>
                  <a:pt x="30" y="50"/>
                </a:cubicBezTo>
                <a:cubicBezTo>
                  <a:pt x="30" y="50"/>
                  <a:pt x="32" y="49"/>
                  <a:pt x="32" y="49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0"/>
                  <a:pt x="40" y="30"/>
                </a:cubicBezTo>
                <a:cubicBezTo>
                  <a:pt x="41" y="30"/>
                  <a:pt x="44" y="28"/>
                  <a:pt x="44" y="28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19"/>
                  <a:pt x="49" y="19"/>
                  <a:pt x="49" y="19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7" y="14"/>
                  <a:pt x="58" y="14"/>
                </a:cubicBezTo>
                <a:cubicBezTo>
                  <a:pt x="59" y="14"/>
                  <a:pt x="60" y="13"/>
                  <a:pt x="60" y="13"/>
                </a:cubicBezTo>
                <a:cubicBezTo>
                  <a:pt x="61" y="13"/>
                  <a:pt x="64" y="13"/>
                  <a:pt x="64" y="13"/>
                </a:cubicBezTo>
                <a:cubicBezTo>
                  <a:pt x="64" y="13"/>
                  <a:pt x="66" y="11"/>
                  <a:pt x="66" y="12"/>
                </a:cubicBezTo>
                <a:cubicBezTo>
                  <a:pt x="66" y="14"/>
                  <a:pt x="66" y="15"/>
                  <a:pt x="66" y="15"/>
                </a:cubicBezTo>
                <a:cubicBezTo>
                  <a:pt x="67" y="16"/>
                  <a:pt x="68" y="18"/>
                  <a:pt x="68" y="18"/>
                </a:cubicBezTo>
                <a:cubicBezTo>
                  <a:pt x="68" y="18"/>
                  <a:pt x="70" y="18"/>
                  <a:pt x="71" y="17"/>
                </a:cubicBezTo>
                <a:cubicBezTo>
                  <a:pt x="72" y="16"/>
                  <a:pt x="74" y="15"/>
                  <a:pt x="74" y="15"/>
                </a:cubicBezTo>
                <a:cubicBezTo>
                  <a:pt x="74" y="15"/>
                  <a:pt x="76" y="17"/>
                  <a:pt x="76" y="16"/>
                </a:cubicBezTo>
                <a:cubicBezTo>
                  <a:pt x="76" y="15"/>
                  <a:pt x="76" y="11"/>
                  <a:pt x="76" y="11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80" y="8"/>
                  <a:pt x="80" y="7"/>
                </a:cubicBezTo>
                <a:cubicBezTo>
                  <a:pt x="80" y="6"/>
                  <a:pt x="82" y="4"/>
                  <a:pt x="82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99" y="20"/>
                  <a:pt x="99" y="20"/>
                  <a:pt x="99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101" y="23"/>
                  <a:pt x="102" y="23"/>
                </a:cubicBezTo>
                <a:cubicBezTo>
                  <a:pt x="102" y="23"/>
                  <a:pt x="102" y="22"/>
                  <a:pt x="102" y="22"/>
                </a:cubicBezTo>
                <a:cubicBezTo>
                  <a:pt x="102" y="22"/>
                  <a:pt x="104" y="21"/>
                  <a:pt x="104" y="21"/>
                </a:cubicBezTo>
                <a:cubicBezTo>
                  <a:pt x="104" y="21"/>
                  <a:pt x="105" y="21"/>
                  <a:pt x="105" y="21"/>
                </a:cubicBezTo>
                <a:cubicBezTo>
                  <a:pt x="105" y="22"/>
                  <a:pt x="106" y="23"/>
                  <a:pt x="106" y="23"/>
                </a:cubicBezTo>
                <a:cubicBezTo>
                  <a:pt x="106" y="23"/>
                  <a:pt x="107" y="22"/>
                  <a:pt x="107" y="23"/>
                </a:cubicBezTo>
                <a:cubicBezTo>
                  <a:pt x="107" y="23"/>
                  <a:pt x="108" y="23"/>
                  <a:pt x="108" y="23"/>
                </a:cubicBezTo>
                <a:cubicBezTo>
                  <a:pt x="108" y="23"/>
                  <a:pt x="108" y="23"/>
                  <a:pt x="108" y="22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9"/>
                  <a:pt x="108" y="18"/>
                  <a:pt x="108" y="18"/>
                </a:cubicBezTo>
                <a:cubicBezTo>
                  <a:pt x="109" y="17"/>
                  <a:pt x="109" y="17"/>
                  <a:pt x="109" y="16"/>
                </a:cubicBezTo>
                <a:cubicBezTo>
                  <a:pt x="109" y="16"/>
                  <a:pt x="108" y="15"/>
                  <a:pt x="109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2" y="13"/>
                  <a:pt x="113" y="13"/>
                </a:cubicBezTo>
                <a:cubicBezTo>
                  <a:pt x="113" y="13"/>
                  <a:pt x="113" y="14"/>
                  <a:pt x="114" y="13"/>
                </a:cubicBezTo>
                <a:cubicBezTo>
                  <a:pt x="115" y="12"/>
                  <a:pt x="114" y="12"/>
                  <a:pt x="114" y="12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5" y="10"/>
                  <a:pt x="114" y="11"/>
                  <a:pt x="116" y="11"/>
                </a:cubicBezTo>
                <a:cubicBezTo>
                  <a:pt x="117" y="10"/>
                  <a:pt x="118" y="10"/>
                  <a:pt x="118" y="10"/>
                </a:cubicBezTo>
                <a:cubicBezTo>
                  <a:pt x="118" y="10"/>
                  <a:pt x="118" y="9"/>
                  <a:pt x="118" y="9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9"/>
                  <a:pt x="120" y="9"/>
                </a:cubicBezTo>
                <a:cubicBezTo>
                  <a:pt x="120" y="9"/>
                  <a:pt x="121" y="9"/>
                  <a:pt x="122" y="9"/>
                </a:cubicBezTo>
                <a:cubicBezTo>
                  <a:pt x="122" y="9"/>
                  <a:pt x="123" y="10"/>
                  <a:pt x="123" y="9"/>
                </a:cubicBezTo>
                <a:cubicBezTo>
                  <a:pt x="123" y="9"/>
                  <a:pt x="124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7"/>
                  <a:pt x="125" y="7"/>
                </a:cubicBezTo>
                <a:cubicBezTo>
                  <a:pt x="126" y="8"/>
                  <a:pt x="125" y="8"/>
                  <a:pt x="126" y="8"/>
                </a:cubicBezTo>
                <a:cubicBezTo>
                  <a:pt x="126" y="7"/>
                  <a:pt x="128" y="6"/>
                  <a:pt x="128" y="6"/>
                </a:cubicBezTo>
                <a:cubicBezTo>
                  <a:pt x="128" y="6"/>
                  <a:pt x="128" y="6"/>
                  <a:pt x="129" y="8"/>
                </a:cubicBezTo>
                <a:cubicBezTo>
                  <a:pt x="129" y="9"/>
                  <a:pt x="130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0"/>
                  <a:pt x="132" y="11"/>
                  <a:pt x="132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1"/>
                  <a:pt x="135" y="11"/>
                </a:cubicBezTo>
                <a:cubicBezTo>
                  <a:pt x="136" y="11"/>
                  <a:pt x="137" y="12"/>
                  <a:pt x="137" y="12"/>
                </a:cubicBezTo>
                <a:cubicBezTo>
                  <a:pt x="137" y="11"/>
                  <a:pt x="138" y="10"/>
                  <a:pt x="138" y="10"/>
                </a:cubicBezTo>
                <a:cubicBezTo>
                  <a:pt x="138" y="9"/>
                  <a:pt x="138" y="9"/>
                  <a:pt x="139" y="8"/>
                </a:cubicBezTo>
                <a:cubicBezTo>
                  <a:pt x="139" y="8"/>
                  <a:pt x="142" y="7"/>
                  <a:pt x="142" y="7"/>
                </a:cubicBezTo>
                <a:cubicBezTo>
                  <a:pt x="142" y="7"/>
                  <a:pt x="141" y="5"/>
                  <a:pt x="140" y="5"/>
                </a:cubicBezTo>
                <a:cubicBezTo>
                  <a:pt x="140" y="5"/>
                  <a:pt x="139" y="4"/>
                  <a:pt x="141" y="3"/>
                </a:cubicBezTo>
                <a:cubicBezTo>
                  <a:pt x="142" y="3"/>
                  <a:pt x="143" y="3"/>
                  <a:pt x="143" y="3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3"/>
                  <a:pt x="145" y="3"/>
                  <a:pt x="145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6" y="2"/>
                  <a:pt x="147" y="1"/>
                  <a:pt x="147" y="1"/>
                </a:cubicBezTo>
                <a:cubicBezTo>
                  <a:pt x="147" y="1"/>
                  <a:pt x="148" y="1"/>
                  <a:pt x="148" y="1"/>
                </a:cubicBezTo>
                <a:cubicBezTo>
                  <a:pt x="149" y="1"/>
                  <a:pt x="150" y="1"/>
                  <a:pt x="150" y="1"/>
                </a:cubicBezTo>
                <a:cubicBezTo>
                  <a:pt x="150" y="1"/>
                  <a:pt x="151" y="2"/>
                  <a:pt x="151" y="2"/>
                </a:cubicBezTo>
                <a:cubicBezTo>
                  <a:pt x="152" y="2"/>
                  <a:pt x="153" y="2"/>
                  <a:pt x="153" y="2"/>
                </a:cubicBezTo>
                <a:cubicBezTo>
                  <a:pt x="153" y="2"/>
                  <a:pt x="154" y="3"/>
                  <a:pt x="154" y="2"/>
                </a:cubicBezTo>
                <a:cubicBezTo>
                  <a:pt x="155" y="2"/>
                  <a:pt x="155" y="1"/>
                  <a:pt x="155" y="1"/>
                </a:cubicBezTo>
                <a:cubicBezTo>
                  <a:pt x="155" y="1"/>
                  <a:pt x="159" y="0"/>
                  <a:pt x="159" y="0"/>
                </a:cubicBezTo>
                <a:cubicBezTo>
                  <a:pt x="159" y="0"/>
                  <a:pt x="160" y="0"/>
                  <a:pt x="160" y="0"/>
                </a:cubicBezTo>
                <a:cubicBezTo>
                  <a:pt x="161" y="1"/>
                  <a:pt x="162" y="1"/>
                  <a:pt x="162" y="1"/>
                </a:cubicBezTo>
                <a:cubicBezTo>
                  <a:pt x="163" y="1"/>
                  <a:pt x="164" y="2"/>
                  <a:pt x="164" y="2"/>
                </a:cubicBezTo>
                <a:cubicBezTo>
                  <a:pt x="165" y="3"/>
                  <a:pt x="166" y="3"/>
                  <a:pt x="166" y="3"/>
                </a:cubicBezTo>
                <a:cubicBezTo>
                  <a:pt x="166" y="3"/>
                  <a:pt x="166" y="1"/>
                  <a:pt x="166" y="1"/>
                </a:cubicBezTo>
                <a:cubicBezTo>
                  <a:pt x="167" y="1"/>
                  <a:pt x="168" y="1"/>
                  <a:pt x="168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69" y="2"/>
                  <a:pt x="170" y="3"/>
                  <a:pt x="171" y="3"/>
                </a:cubicBezTo>
                <a:cubicBezTo>
                  <a:pt x="171" y="3"/>
                  <a:pt x="172" y="2"/>
                  <a:pt x="172" y="2"/>
                </a:cubicBezTo>
                <a:cubicBezTo>
                  <a:pt x="172" y="3"/>
                  <a:pt x="173" y="3"/>
                  <a:pt x="173" y="4"/>
                </a:cubicBezTo>
                <a:cubicBezTo>
                  <a:pt x="173" y="4"/>
                  <a:pt x="174" y="5"/>
                  <a:pt x="174" y="5"/>
                </a:cubicBezTo>
                <a:cubicBezTo>
                  <a:pt x="174" y="6"/>
                  <a:pt x="175" y="6"/>
                  <a:pt x="175" y="6"/>
                </a:cubicBezTo>
                <a:cubicBezTo>
                  <a:pt x="175" y="7"/>
                  <a:pt x="175" y="8"/>
                  <a:pt x="175" y="8"/>
                </a:cubicBezTo>
                <a:cubicBezTo>
                  <a:pt x="175" y="8"/>
                  <a:pt x="175" y="8"/>
                  <a:pt x="175" y="9"/>
                </a:cubicBezTo>
                <a:cubicBezTo>
                  <a:pt x="176" y="9"/>
                  <a:pt x="179" y="9"/>
                  <a:pt x="179" y="9"/>
                </a:cubicBezTo>
                <a:cubicBezTo>
                  <a:pt x="179" y="9"/>
                  <a:pt x="180" y="9"/>
                  <a:pt x="180" y="10"/>
                </a:cubicBezTo>
                <a:cubicBezTo>
                  <a:pt x="180" y="10"/>
                  <a:pt x="182" y="10"/>
                  <a:pt x="182" y="10"/>
                </a:cubicBezTo>
                <a:cubicBezTo>
                  <a:pt x="182" y="10"/>
                  <a:pt x="183" y="9"/>
                  <a:pt x="183" y="10"/>
                </a:cubicBezTo>
                <a:cubicBezTo>
                  <a:pt x="183" y="10"/>
                  <a:pt x="183" y="11"/>
                  <a:pt x="183" y="11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7" y="10"/>
                  <a:pt x="187" y="11"/>
                </a:cubicBezTo>
                <a:cubicBezTo>
                  <a:pt x="187" y="11"/>
                  <a:pt x="188" y="11"/>
                  <a:pt x="188" y="11"/>
                </a:cubicBezTo>
                <a:cubicBezTo>
                  <a:pt x="188" y="11"/>
                  <a:pt x="190" y="12"/>
                  <a:pt x="190" y="12"/>
                </a:cubicBezTo>
                <a:cubicBezTo>
                  <a:pt x="190" y="12"/>
                  <a:pt x="191" y="12"/>
                  <a:pt x="192" y="12"/>
                </a:cubicBezTo>
                <a:cubicBezTo>
                  <a:pt x="192" y="12"/>
                  <a:pt x="195" y="12"/>
                  <a:pt x="195" y="12"/>
                </a:cubicBezTo>
                <a:cubicBezTo>
                  <a:pt x="195" y="12"/>
                  <a:pt x="195" y="13"/>
                  <a:pt x="195" y="14"/>
                </a:cubicBezTo>
                <a:cubicBezTo>
                  <a:pt x="195" y="14"/>
                  <a:pt x="195" y="16"/>
                  <a:pt x="195" y="16"/>
                </a:cubicBezTo>
                <a:cubicBezTo>
                  <a:pt x="195" y="16"/>
                  <a:pt x="194" y="17"/>
                  <a:pt x="194" y="18"/>
                </a:cubicBezTo>
                <a:cubicBezTo>
                  <a:pt x="193" y="18"/>
                  <a:pt x="193" y="20"/>
                  <a:pt x="193" y="20"/>
                </a:cubicBezTo>
                <a:cubicBezTo>
                  <a:pt x="193" y="20"/>
                  <a:pt x="193" y="21"/>
                  <a:pt x="193" y="21"/>
                </a:cubicBezTo>
                <a:cubicBezTo>
                  <a:pt x="193" y="21"/>
                  <a:pt x="193" y="23"/>
                  <a:pt x="193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1" y="26"/>
                  <a:pt x="192" y="27"/>
                </a:cubicBezTo>
                <a:cubicBezTo>
                  <a:pt x="192" y="27"/>
                  <a:pt x="192" y="28"/>
                  <a:pt x="192" y="28"/>
                </a:cubicBezTo>
                <a:cubicBezTo>
                  <a:pt x="193" y="29"/>
                  <a:pt x="193" y="29"/>
                  <a:pt x="193" y="29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33"/>
                  <a:pt x="192" y="34"/>
                  <a:pt x="191" y="35"/>
                </a:cubicBezTo>
                <a:cubicBezTo>
                  <a:pt x="191" y="35"/>
                  <a:pt x="190" y="36"/>
                  <a:pt x="190" y="36"/>
                </a:cubicBezTo>
                <a:cubicBezTo>
                  <a:pt x="190" y="36"/>
                  <a:pt x="188" y="38"/>
                  <a:pt x="188" y="38"/>
                </a:cubicBezTo>
                <a:cubicBezTo>
                  <a:pt x="188" y="38"/>
                  <a:pt x="188" y="39"/>
                  <a:pt x="188" y="39"/>
                </a:cubicBezTo>
                <a:cubicBezTo>
                  <a:pt x="188" y="39"/>
                  <a:pt x="187" y="41"/>
                  <a:pt x="187" y="41"/>
                </a:cubicBezTo>
                <a:cubicBezTo>
                  <a:pt x="187" y="41"/>
                  <a:pt x="187" y="44"/>
                  <a:pt x="187" y="44"/>
                </a:cubicBezTo>
                <a:cubicBezTo>
                  <a:pt x="187" y="44"/>
                  <a:pt x="188" y="45"/>
                  <a:pt x="188" y="45"/>
                </a:cubicBezTo>
                <a:cubicBezTo>
                  <a:pt x="188" y="45"/>
                  <a:pt x="188" y="46"/>
                  <a:pt x="188" y="47"/>
                </a:cubicBezTo>
                <a:cubicBezTo>
                  <a:pt x="187" y="47"/>
                  <a:pt x="188" y="48"/>
                  <a:pt x="188" y="49"/>
                </a:cubicBezTo>
                <a:cubicBezTo>
                  <a:pt x="188" y="49"/>
                  <a:pt x="188" y="50"/>
                  <a:pt x="188" y="50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89"/>
                  <a:pt x="78" y="89"/>
                  <a:pt x="78" y="89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6"/>
                  <a:pt x="77" y="99"/>
                  <a:pt x="79" y="100"/>
                </a:cubicBezTo>
                <a:cubicBezTo>
                  <a:pt x="81" y="102"/>
                  <a:pt x="75" y="103"/>
                  <a:pt x="74" y="104"/>
                </a:cubicBezTo>
                <a:cubicBezTo>
                  <a:pt x="73" y="105"/>
                  <a:pt x="64" y="106"/>
                  <a:pt x="64" y="10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9" y="103"/>
                  <a:pt x="8" y="98"/>
                  <a:pt x="6" y="93"/>
                </a:cubicBezTo>
                <a:cubicBezTo>
                  <a:pt x="6" y="93"/>
                  <a:pt x="6" y="92"/>
                  <a:pt x="5" y="91"/>
                </a:cubicBezTo>
                <a:cubicBezTo>
                  <a:pt x="5" y="90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87"/>
                  <a:pt x="2" y="86"/>
                  <a:pt x="2" y="86"/>
                </a:cubicBezTo>
                <a:cubicBezTo>
                  <a:pt x="2" y="86"/>
                  <a:pt x="2" y="85"/>
                  <a:pt x="2" y="85"/>
                </a:cubicBezTo>
                <a:cubicBezTo>
                  <a:pt x="1" y="85"/>
                  <a:pt x="0" y="84"/>
                  <a:pt x="0" y="84"/>
                </a:cubicBezTo>
                <a:cubicBezTo>
                  <a:pt x="0" y="84"/>
                  <a:pt x="0" y="81"/>
                  <a:pt x="0" y="81"/>
                </a:cubicBezTo>
                <a:cubicBezTo>
                  <a:pt x="0" y="79"/>
                  <a:pt x="0" y="79"/>
                  <a:pt x="0" y="79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2" y="75"/>
                  <a:pt x="2" y="75"/>
                </a:cubicBezTo>
                <a:cubicBezTo>
                  <a:pt x="2" y="75"/>
                  <a:pt x="3" y="73"/>
                  <a:pt x="3" y="73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4" y="65"/>
                  <a:pt x="4" y="62"/>
                  <a:pt x="4" y="62"/>
                </a:cubicBezTo>
                <a:cubicBezTo>
                  <a:pt x="4" y="62"/>
                  <a:pt x="5" y="60"/>
                  <a:pt x="5" y="60"/>
                </a:cubicBezTo>
                <a:cubicBezTo>
                  <a:pt x="6" y="60"/>
                  <a:pt x="6" y="59"/>
                  <a:pt x="6" y="59"/>
                </a:cubicBezTo>
                <a:cubicBezTo>
                  <a:pt x="6" y="58"/>
                  <a:pt x="6" y="57"/>
                  <a:pt x="6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9" y="55"/>
                  <a:pt x="9" y="55"/>
                </a:cubicBezTo>
                <a:cubicBezTo>
                  <a:pt x="9" y="55"/>
                  <a:pt x="10" y="55"/>
                  <a:pt x="11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21" y="56"/>
                  <a:pt x="21" y="56"/>
                </a:cubicBezTo>
                <a:cubicBezTo>
                  <a:pt x="21" y="56"/>
                  <a:pt x="22" y="57"/>
                  <a:pt x="22" y="56"/>
                </a:cubicBezTo>
                <a:cubicBezTo>
                  <a:pt x="23" y="56"/>
                  <a:pt x="24" y="55"/>
                  <a:pt x="24" y="55"/>
                </a:cubicBezTo>
                <a:cubicBezTo>
                  <a:pt x="26" y="54"/>
                  <a:pt x="26" y="54"/>
                  <a:pt x="26" y="54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88">
            <a:extLst>
              <a:ext uri="{FF2B5EF4-FFF2-40B4-BE49-F238E27FC236}">
                <a16:creationId xmlns:a16="http://schemas.microsoft.com/office/drawing/2014/main" id="{E459F0A4-446F-B87C-7B37-730B78CABC04}"/>
              </a:ext>
            </a:extLst>
          </p:cNvPr>
          <p:cNvSpPr>
            <a:spLocks/>
          </p:cNvSpPr>
          <p:nvPr/>
        </p:nvSpPr>
        <p:spPr bwMode="auto">
          <a:xfrm>
            <a:off x="9887108" y="5417002"/>
            <a:ext cx="287672" cy="210807"/>
          </a:xfrm>
          <a:custGeom>
            <a:avLst/>
            <a:gdLst>
              <a:gd name="T0" fmla="*/ 5 w 117"/>
              <a:gd name="T1" fmla="*/ 46 h 88"/>
              <a:gd name="T2" fmla="*/ 1 w 117"/>
              <a:gd name="T3" fmla="*/ 42 h 88"/>
              <a:gd name="T4" fmla="*/ 6 w 117"/>
              <a:gd name="T5" fmla="*/ 36 h 88"/>
              <a:gd name="T6" fmla="*/ 10 w 117"/>
              <a:gd name="T7" fmla="*/ 33 h 88"/>
              <a:gd name="T8" fmla="*/ 13 w 117"/>
              <a:gd name="T9" fmla="*/ 27 h 88"/>
              <a:gd name="T10" fmla="*/ 41 w 117"/>
              <a:gd name="T11" fmla="*/ 31 h 88"/>
              <a:gd name="T12" fmla="*/ 48 w 117"/>
              <a:gd name="T13" fmla="*/ 26 h 88"/>
              <a:gd name="T14" fmla="*/ 55 w 117"/>
              <a:gd name="T15" fmla="*/ 19 h 88"/>
              <a:gd name="T16" fmla="*/ 71 w 117"/>
              <a:gd name="T17" fmla="*/ 15 h 88"/>
              <a:gd name="T18" fmla="*/ 85 w 117"/>
              <a:gd name="T19" fmla="*/ 12 h 88"/>
              <a:gd name="T20" fmla="*/ 95 w 117"/>
              <a:gd name="T21" fmla="*/ 8 h 88"/>
              <a:gd name="T22" fmla="*/ 101 w 117"/>
              <a:gd name="T23" fmla="*/ 2 h 88"/>
              <a:gd name="T24" fmla="*/ 107 w 117"/>
              <a:gd name="T25" fmla="*/ 2 h 88"/>
              <a:gd name="T26" fmla="*/ 108 w 117"/>
              <a:gd name="T27" fmla="*/ 5 h 88"/>
              <a:gd name="T28" fmla="*/ 109 w 117"/>
              <a:gd name="T29" fmla="*/ 7 h 88"/>
              <a:gd name="T30" fmla="*/ 111 w 117"/>
              <a:gd name="T31" fmla="*/ 10 h 88"/>
              <a:gd name="T32" fmla="*/ 115 w 117"/>
              <a:gd name="T33" fmla="*/ 19 h 88"/>
              <a:gd name="T34" fmla="*/ 109 w 117"/>
              <a:gd name="T35" fmla="*/ 22 h 88"/>
              <a:gd name="T36" fmla="*/ 107 w 117"/>
              <a:gd name="T37" fmla="*/ 27 h 88"/>
              <a:gd name="T38" fmla="*/ 102 w 117"/>
              <a:gd name="T39" fmla="*/ 28 h 88"/>
              <a:gd name="T40" fmla="*/ 101 w 117"/>
              <a:gd name="T41" fmla="*/ 32 h 88"/>
              <a:gd name="T42" fmla="*/ 96 w 117"/>
              <a:gd name="T43" fmla="*/ 35 h 88"/>
              <a:gd name="T44" fmla="*/ 91 w 117"/>
              <a:gd name="T45" fmla="*/ 38 h 88"/>
              <a:gd name="T46" fmla="*/ 86 w 117"/>
              <a:gd name="T47" fmla="*/ 41 h 88"/>
              <a:gd name="T48" fmla="*/ 87 w 117"/>
              <a:gd name="T49" fmla="*/ 46 h 88"/>
              <a:gd name="T50" fmla="*/ 90 w 117"/>
              <a:gd name="T51" fmla="*/ 49 h 88"/>
              <a:gd name="T52" fmla="*/ 89 w 117"/>
              <a:gd name="T53" fmla="*/ 56 h 88"/>
              <a:gd name="T54" fmla="*/ 88 w 117"/>
              <a:gd name="T55" fmla="*/ 60 h 88"/>
              <a:gd name="T56" fmla="*/ 83 w 117"/>
              <a:gd name="T57" fmla="*/ 62 h 88"/>
              <a:gd name="T58" fmla="*/ 78 w 117"/>
              <a:gd name="T59" fmla="*/ 64 h 88"/>
              <a:gd name="T60" fmla="*/ 76 w 117"/>
              <a:gd name="T61" fmla="*/ 68 h 88"/>
              <a:gd name="T62" fmla="*/ 79 w 117"/>
              <a:gd name="T63" fmla="*/ 69 h 88"/>
              <a:gd name="T64" fmla="*/ 77 w 117"/>
              <a:gd name="T65" fmla="*/ 72 h 88"/>
              <a:gd name="T66" fmla="*/ 76 w 117"/>
              <a:gd name="T67" fmla="*/ 76 h 88"/>
              <a:gd name="T68" fmla="*/ 79 w 117"/>
              <a:gd name="T69" fmla="*/ 80 h 88"/>
              <a:gd name="T70" fmla="*/ 74 w 117"/>
              <a:gd name="T71" fmla="*/ 83 h 88"/>
              <a:gd name="T72" fmla="*/ 69 w 117"/>
              <a:gd name="T73" fmla="*/ 81 h 88"/>
              <a:gd name="T74" fmla="*/ 64 w 117"/>
              <a:gd name="T75" fmla="*/ 80 h 88"/>
              <a:gd name="T76" fmla="*/ 61 w 117"/>
              <a:gd name="T77" fmla="*/ 82 h 88"/>
              <a:gd name="T78" fmla="*/ 55 w 117"/>
              <a:gd name="T79" fmla="*/ 80 h 88"/>
              <a:gd name="T80" fmla="*/ 53 w 117"/>
              <a:gd name="T81" fmla="*/ 77 h 88"/>
              <a:gd name="T82" fmla="*/ 49 w 117"/>
              <a:gd name="T83" fmla="*/ 72 h 88"/>
              <a:gd name="T84" fmla="*/ 46 w 117"/>
              <a:gd name="T85" fmla="*/ 76 h 88"/>
              <a:gd name="T86" fmla="*/ 45 w 117"/>
              <a:gd name="T87" fmla="*/ 80 h 88"/>
              <a:gd name="T88" fmla="*/ 39 w 117"/>
              <a:gd name="T89" fmla="*/ 83 h 88"/>
              <a:gd name="T90" fmla="*/ 33 w 117"/>
              <a:gd name="T91" fmla="*/ 84 h 88"/>
              <a:gd name="T92" fmla="*/ 28 w 117"/>
              <a:gd name="T93" fmla="*/ 83 h 88"/>
              <a:gd name="T94" fmla="*/ 27 w 117"/>
              <a:gd name="T95" fmla="*/ 84 h 88"/>
              <a:gd name="T96" fmla="*/ 24 w 117"/>
              <a:gd name="T97" fmla="*/ 87 h 88"/>
              <a:gd name="T98" fmla="*/ 21 w 117"/>
              <a:gd name="T99" fmla="*/ 88 h 88"/>
              <a:gd name="T100" fmla="*/ 15 w 117"/>
              <a:gd name="T101" fmla="*/ 87 h 88"/>
              <a:gd name="T102" fmla="*/ 11 w 117"/>
              <a:gd name="T103" fmla="*/ 84 h 88"/>
              <a:gd name="T104" fmla="*/ 15 w 117"/>
              <a:gd name="T105" fmla="*/ 82 h 88"/>
              <a:gd name="T106" fmla="*/ 17 w 117"/>
              <a:gd name="T107" fmla="*/ 81 h 88"/>
              <a:gd name="T108" fmla="*/ 19 w 117"/>
              <a:gd name="T109" fmla="*/ 79 h 88"/>
              <a:gd name="T110" fmla="*/ 17 w 117"/>
              <a:gd name="T111" fmla="*/ 77 h 88"/>
              <a:gd name="T112" fmla="*/ 9 w 117"/>
              <a:gd name="T113" fmla="*/ 67 h 88"/>
              <a:gd name="T114" fmla="*/ 11 w 117"/>
              <a:gd name="T115" fmla="*/ 61 h 88"/>
              <a:gd name="T116" fmla="*/ 9 w 117"/>
              <a:gd name="T117" fmla="*/ 58 h 88"/>
              <a:gd name="T118" fmla="*/ 6 w 117"/>
              <a:gd name="T119" fmla="*/ 58 h 88"/>
              <a:gd name="T120" fmla="*/ 5 w 117"/>
              <a:gd name="T121" fmla="*/ 55 h 88"/>
              <a:gd name="T122" fmla="*/ 11 w 117"/>
              <a:gd name="T12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88">
                <a:moveTo>
                  <a:pt x="9" y="48"/>
                </a:moveTo>
                <a:cubicBezTo>
                  <a:pt x="7" y="47"/>
                  <a:pt x="7" y="47"/>
                  <a:pt x="7" y="47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3" y="38"/>
                  <a:pt x="3" y="38"/>
                </a:cubicBezTo>
                <a:cubicBezTo>
                  <a:pt x="4" y="37"/>
                  <a:pt x="6" y="36"/>
                  <a:pt x="6" y="36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8" y="33"/>
                  <a:pt x="9" y="33"/>
                </a:cubicBezTo>
                <a:cubicBezTo>
                  <a:pt x="10" y="33"/>
                  <a:pt x="10" y="34"/>
                  <a:pt x="10" y="33"/>
                </a:cubicBezTo>
                <a:cubicBezTo>
                  <a:pt x="11" y="33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2" y="30"/>
                  <a:pt x="22" y="30"/>
                  <a:pt x="2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19"/>
                  <a:pt x="55" y="19"/>
                  <a:pt x="55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6" y="17"/>
                  <a:pt x="76" y="17"/>
                  <a:pt x="76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5" y="12"/>
                  <a:pt x="85" y="12"/>
                  <a:pt x="85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6" y="14"/>
                  <a:pt x="96" y="14"/>
                  <a:pt x="96" y="14"/>
                </a:cubicBezTo>
                <a:cubicBezTo>
                  <a:pt x="95" y="8"/>
                  <a:pt x="95" y="8"/>
                  <a:pt x="95" y="8"/>
                </a:cubicBezTo>
                <a:cubicBezTo>
                  <a:pt x="96" y="4"/>
                  <a:pt x="96" y="4"/>
                  <a:pt x="96" y="4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9"/>
                  <a:pt x="115" y="19"/>
                  <a:pt x="115" y="19"/>
                </a:cubicBezTo>
                <a:cubicBezTo>
                  <a:pt x="114" y="19"/>
                  <a:pt x="112" y="19"/>
                  <a:pt x="112" y="19"/>
                </a:cubicBezTo>
                <a:cubicBezTo>
                  <a:pt x="112" y="19"/>
                  <a:pt x="111" y="20"/>
                  <a:pt x="110" y="20"/>
                </a:cubicBezTo>
                <a:cubicBezTo>
                  <a:pt x="110" y="20"/>
                  <a:pt x="109" y="22"/>
                  <a:pt x="109" y="22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8"/>
                  <a:pt x="112" y="28"/>
                  <a:pt x="107" y="27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30"/>
                  <a:pt x="102" y="30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5"/>
                  <a:pt x="96" y="35"/>
                  <a:pt x="96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8"/>
                  <a:pt x="89" y="38"/>
                  <a:pt x="89" y="38"/>
                </a:cubicBezTo>
                <a:cubicBezTo>
                  <a:pt x="89" y="38"/>
                  <a:pt x="86" y="39"/>
                  <a:pt x="86" y="39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42"/>
                  <a:pt x="85" y="42"/>
                </a:cubicBezTo>
                <a:cubicBezTo>
                  <a:pt x="85" y="42"/>
                  <a:pt x="85" y="45"/>
                  <a:pt x="85" y="45"/>
                </a:cubicBezTo>
                <a:cubicBezTo>
                  <a:pt x="85" y="45"/>
                  <a:pt x="87" y="46"/>
                  <a:pt x="87" y="46"/>
                </a:cubicBezTo>
                <a:cubicBezTo>
                  <a:pt x="88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89" y="49"/>
                  <a:pt x="89" y="52"/>
                  <a:pt x="89" y="52"/>
                </a:cubicBezTo>
                <a:cubicBezTo>
                  <a:pt x="90" y="55"/>
                  <a:pt x="90" y="55"/>
                  <a:pt x="90" y="55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8"/>
                  <a:pt x="90" y="59"/>
                </a:cubicBezTo>
                <a:cubicBezTo>
                  <a:pt x="89" y="59"/>
                  <a:pt x="88" y="60"/>
                  <a:pt x="88" y="60"/>
                </a:cubicBezTo>
                <a:cubicBezTo>
                  <a:pt x="88" y="60"/>
                  <a:pt x="86" y="60"/>
                  <a:pt x="86" y="60"/>
                </a:cubicBezTo>
                <a:cubicBezTo>
                  <a:pt x="86" y="60"/>
                  <a:pt x="84" y="60"/>
                  <a:pt x="84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4"/>
                  <a:pt x="78" y="64"/>
                  <a:pt x="78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7" y="69"/>
                  <a:pt x="77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8" y="68"/>
                  <a:pt x="79" y="69"/>
                  <a:pt x="79" y="69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8" y="78"/>
                  <a:pt x="78" y="78"/>
                </a:cubicBezTo>
                <a:cubicBezTo>
                  <a:pt x="78" y="78"/>
                  <a:pt x="79" y="79"/>
                  <a:pt x="79" y="79"/>
                </a:cubicBezTo>
                <a:cubicBezTo>
                  <a:pt x="79" y="79"/>
                  <a:pt x="79" y="80"/>
                  <a:pt x="79" y="80"/>
                </a:cubicBezTo>
                <a:cubicBezTo>
                  <a:pt x="79" y="80"/>
                  <a:pt x="78" y="81"/>
                  <a:pt x="77" y="81"/>
                </a:cubicBezTo>
                <a:cubicBezTo>
                  <a:pt x="77" y="81"/>
                  <a:pt x="75" y="81"/>
                  <a:pt x="75" y="81"/>
                </a:cubicBezTo>
                <a:cubicBezTo>
                  <a:pt x="75" y="81"/>
                  <a:pt x="74" y="83"/>
                  <a:pt x="74" y="83"/>
                </a:cubicBezTo>
                <a:cubicBezTo>
                  <a:pt x="74" y="83"/>
                  <a:pt x="73" y="83"/>
                  <a:pt x="72" y="83"/>
                </a:cubicBezTo>
                <a:cubicBezTo>
                  <a:pt x="72" y="83"/>
                  <a:pt x="74" y="84"/>
                  <a:pt x="72" y="83"/>
                </a:cubicBezTo>
                <a:cubicBezTo>
                  <a:pt x="69" y="82"/>
                  <a:pt x="69" y="81"/>
                  <a:pt x="69" y="81"/>
                </a:cubicBezTo>
                <a:cubicBezTo>
                  <a:pt x="69" y="81"/>
                  <a:pt x="68" y="80"/>
                  <a:pt x="68" y="80"/>
                </a:cubicBezTo>
                <a:cubicBezTo>
                  <a:pt x="67" y="80"/>
                  <a:pt x="66" y="80"/>
                  <a:pt x="6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2" y="82"/>
                  <a:pt x="61" y="82"/>
                </a:cubicBezTo>
                <a:cubicBezTo>
                  <a:pt x="60" y="83"/>
                  <a:pt x="61" y="83"/>
                  <a:pt x="60" y="83"/>
                </a:cubicBezTo>
                <a:cubicBezTo>
                  <a:pt x="58" y="83"/>
                  <a:pt x="57" y="81"/>
                  <a:pt x="57" y="81"/>
                </a:cubicBezTo>
                <a:cubicBezTo>
                  <a:pt x="57" y="81"/>
                  <a:pt x="55" y="80"/>
                  <a:pt x="55" y="80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80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6"/>
                  <a:pt x="52" y="77"/>
                  <a:pt x="51" y="76"/>
                </a:cubicBezTo>
                <a:cubicBezTo>
                  <a:pt x="51" y="75"/>
                  <a:pt x="50" y="74"/>
                  <a:pt x="50" y="74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8" y="74"/>
                  <a:pt x="47" y="74"/>
                  <a:pt x="47" y="74"/>
                </a:cubicBezTo>
                <a:cubicBezTo>
                  <a:pt x="47" y="75"/>
                  <a:pt x="46" y="76"/>
                  <a:pt x="46" y="76"/>
                </a:cubicBezTo>
                <a:cubicBezTo>
                  <a:pt x="46" y="76"/>
                  <a:pt x="45" y="77"/>
                  <a:pt x="45" y="78"/>
                </a:cubicBezTo>
                <a:cubicBezTo>
                  <a:pt x="46" y="78"/>
                  <a:pt x="46" y="78"/>
                  <a:pt x="46" y="79"/>
                </a:cubicBezTo>
                <a:cubicBezTo>
                  <a:pt x="46" y="79"/>
                  <a:pt x="45" y="80"/>
                  <a:pt x="45" y="80"/>
                </a:cubicBezTo>
                <a:cubicBezTo>
                  <a:pt x="44" y="81"/>
                  <a:pt x="44" y="81"/>
                  <a:pt x="43" y="81"/>
                </a:cubicBezTo>
                <a:cubicBezTo>
                  <a:pt x="43" y="82"/>
                  <a:pt x="41" y="83"/>
                  <a:pt x="41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4"/>
                  <a:pt x="33" y="84"/>
                  <a:pt x="33" y="84"/>
                </a:cubicBezTo>
                <a:cubicBezTo>
                  <a:pt x="32" y="84"/>
                  <a:pt x="31" y="84"/>
                  <a:pt x="31" y="84"/>
                </a:cubicBezTo>
                <a:cubicBezTo>
                  <a:pt x="31" y="84"/>
                  <a:pt x="30" y="83"/>
                  <a:pt x="29" y="83"/>
                </a:cubicBezTo>
                <a:cubicBezTo>
                  <a:pt x="29" y="83"/>
                  <a:pt x="28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84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6"/>
                  <a:pt x="26" y="86"/>
                  <a:pt x="26" y="86"/>
                </a:cubicBezTo>
                <a:cubicBezTo>
                  <a:pt x="26" y="87"/>
                  <a:pt x="24" y="87"/>
                  <a:pt x="24" y="87"/>
                </a:cubicBezTo>
                <a:cubicBezTo>
                  <a:pt x="24" y="87"/>
                  <a:pt x="24" y="88"/>
                  <a:pt x="24" y="88"/>
                </a:cubicBezTo>
                <a:cubicBezTo>
                  <a:pt x="24" y="88"/>
                  <a:pt x="24" y="88"/>
                  <a:pt x="23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21" y="87"/>
                  <a:pt x="20" y="87"/>
                  <a:pt x="19" y="87"/>
                </a:cubicBezTo>
                <a:cubicBezTo>
                  <a:pt x="19" y="87"/>
                  <a:pt x="16" y="86"/>
                  <a:pt x="16" y="86"/>
                </a:cubicBezTo>
                <a:cubicBezTo>
                  <a:pt x="16" y="86"/>
                  <a:pt x="15" y="87"/>
                  <a:pt x="15" y="87"/>
                </a:cubicBezTo>
                <a:cubicBezTo>
                  <a:pt x="14" y="87"/>
                  <a:pt x="13" y="87"/>
                  <a:pt x="12" y="86"/>
                </a:cubicBezTo>
                <a:cubicBezTo>
                  <a:pt x="12" y="86"/>
                  <a:pt x="11" y="86"/>
                  <a:pt x="11" y="86"/>
                </a:cubicBezTo>
                <a:cubicBezTo>
                  <a:pt x="11" y="85"/>
                  <a:pt x="11" y="84"/>
                  <a:pt x="11" y="84"/>
                </a:cubicBezTo>
                <a:cubicBezTo>
                  <a:pt x="11" y="84"/>
                  <a:pt x="10" y="83"/>
                  <a:pt x="11" y="83"/>
                </a:cubicBezTo>
                <a:cubicBezTo>
                  <a:pt x="11" y="83"/>
                  <a:pt x="12" y="83"/>
                  <a:pt x="13" y="83"/>
                </a:cubicBezTo>
                <a:cubicBezTo>
                  <a:pt x="14" y="83"/>
                  <a:pt x="15" y="83"/>
                  <a:pt x="15" y="82"/>
                </a:cubicBezTo>
                <a:cubicBezTo>
                  <a:pt x="15" y="82"/>
                  <a:pt x="15" y="82"/>
                  <a:pt x="16" y="82"/>
                </a:cubicBezTo>
                <a:cubicBezTo>
                  <a:pt x="16" y="82"/>
                  <a:pt x="17" y="83"/>
                  <a:pt x="17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7" y="79"/>
                  <a:pt x="17" y="79"/>
                </a:cubicBezTo>
                <a:cubicBezTo>
                  <a:pt x="18" y="79"/>
                  <a:pt x="19" y="79"/>
                  <a:pt x="19" y="79"/>
                </a:cubicBezTo>
                <a:cubicBezTo>
                  <a:pt x="20" y="79"/>
                  <a:pt x="21" y="79"/>
                  <a:pt x="21" y="79"/>
                </a:cubicBezTo>
                <a:cubicBezTo>
                  <a:pt x="21" y="79"/>
                  <a:pt x="21" y="79"/>
                  <a:pt x="22" y="78"/>
                </a:cubicBezTo>
                <a:cubicBezTo>
                  <a:pt x="22" y="78"/>
                  <a:pt x="18" y="78"/>
                  <a:pt x="17" y="77"/>
                </a:cubicBezTo>
                <a:cubicBezTo>
                  <a:pt x="15" y="75"/>
                  <a:pt x="13" y="74"/>
                  <a:pt x="13" y="70"/>
                </a:cubicBezTo>
                <a:cubicBezTo>
                  <a:pt x="12" y="70"/>
                  <a:pt x="12" y="68"/>
                  <a:pt x="11" y="68"/>
                </a:cubicBezTo>
                <a:cubicBezTo>
                  <a:pt x="11" y="68"/>
                  <a:pt x="9" y="67"/>
                  <a:pt x="9" y="67"/>
                </a:cubicBezTo>
                <a:cubicBezTo>
                  <a:pt x="9" y="66"/>
                  <a:pt x="9" y="66"/>
                  <a:pt x="10" y="65"/>
                </a:cubicBezTo>
                <a:cubicBezTo>
                  <a:pt x="10" y="64"/>
                  <a:pt x="10" y="64"/>
                  <a:pt x="11" y="63"/>
                </a:cubicBezTo>
                <a:cubicBezTo>
                  <a:pt x="11" y="63"/>
                  <a:pt x="11" y="61"/>
                  <a:pt x="11" y="61"/>
                </a:cubicBezTo>
                <a:cubicBezTo>
                  <a:pt x="11" y="61"/>
                  <a:pt x="12" y="60"/>
                  <a:pt x="11" y="60"/>
                </a:cubicBezTo>
                <a:cubicBezTo>
                  <a:pt x="11" y="59"/>
                  <a:pt x="10" y="58"/>
                  <a:pt x="10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58"/>
                  <a:pt x="6" y="58"/>
                </a:cubicBezTo>
                <a:cubicBezTo>
                  <a:pt x="5" y="58"/>
                  <a:pt x="5" y="58"/>
                  <a:pt x="5" y="57"/>
                </a:cubicBezTo>
                <a:cubicBezTo>
                  <a:pt x="5" y="57"/>
                  <a:pt x="6" y="56"/>
                  <a:pt x="6" y="56"/>
                </a:cubicBezTo>
                <a:cubicBezTo>
                  <a:pt x="6" y="56"/>
                  <a:pt x="5" y="55"/>
                  <a:pt x="5" y="55"/>
                </a:cubicBezTo>
                <a:cubicBezTo>
                  <a:pt x="5" y="55"/>
                  <a:pt x="6" y="53"/>
                  <a:pt x="7" y="53"/>
                </a:cubicBezTo>
                <a:cubicBezTo>
                  <a:pt x="8" y="52"/>
                  <a:pt x="10" y="50"/>
                  <a:pt x="10" y="5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8"/>
                  <a:pt x="9" y="48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97">
            <a:extLst>
              <a:ext uri="{FF2B5EF4-FFF2-40B4-BE49-F238E27FC236}">
                <a16:creationId xmlns:a16="http://schemas.microsoft.com/office/drawing/2014/main" id="{5B50A473-CCE9-2C3C-1CEF-AFD6532DBF63}"/>
              </a:ext>
            </a:extLst>
          </p:cNvPr>
          <p:cNvSpPr>
            <a:spLocks noEditPoints="1"/>
          </p:cNvSpPr>
          <p:nvPr/>
        </p:nvSpPr>
        <p:spPr bwMode="auto">
          <a:xfrm>
            <a:off x="9906129" y="5461928"/>
            <a:ext cx="559892" cy="504553"/>
          </a:xfrm>
          <a:custGeom>
            <a:avLst/>
            <a:gdLst>
              <a:gd name="T0" fmla="*/ 216 w 227"/>
              <a:gd name="T1" fmla="*/ 62 h 211"/>
              <a:gd name="T2" fmla="*/ 209 w 227"/>
              <a:gd name="T3" fmla="*/ 47 h 211"/>
              <a:gd name="T4" fmla="*/ 183 w 227"/>
              <a:gd name="T5" fmla="*/ 33 h 211"/>
              <a:gd name="T6" fmla="*/ 141 w 227"/>
              <a:gd name="T7" fmla="*/ 25 h 211"/>
              <a:gd name="T8" fmla="*/ 102 w 227"/>
              <a:gd name="T9" fmla="*/ 1 h 211"/>
              <a:gd name="T10" fmla="*/ 84 w 227"/>
              <a:gd name="T11" fmla="*/ 17 h 211"/>
              <a:gd name="T12" fmla="*/ 82 w 227"/>
              <a:gd name="T13" fmla="*/ 40 h 211"/>
              <a:gd name="T14" fmla="*/ 70 w 227"/>
              <a:gd name="T15" fmla="*/ 52 h 211"/>
              <a:gd name="T16" fmla="*/ 58 w 227"/>
              <a:gd name="T17" fmla="*/ 61 h 211"/>
              <a:gd name="T18" fmla="*/ 39 w 227"/>
              <a:gd name="T19" fmla="*/ 55 h 211"/>
              <a:gd name="T20" fmla="*/ 18 w 227"/>
              <a:gd name="T21" fmla="*/ 65 h 211"/>
              <a:gd name="T22" fmla="*/ 3 w 227"/>
              <a:gd name="T23" fmla="*/ 67 h 211"/>
              <a:gd name="T24" fmla="*/ 3 w 227"/>
              <a:gd name="T25" fmla="*/ 66 h 211"/>
              <a:gd name="T26" fmla="*/ 3 w 227"/>
              <a:gd name="T27" fmla="*/ 66 h 211"/>
              <a:gd name="T28" fmla="*/ 4 w 227"/>
              <a:gd name="T29" fmla="*/ 77 h 211"/>
              <a:gd name="T30" fmla="*/ 17 w 227"/>
              <a:gd name="T31" fmla="*/ 102 h 211"/>
              <a:gd name="T32" fmla="*/ 30 w 227"/>
              <a:gd name="T33" fmla="*/ 77 h 211"/>
              <a:gd name="T34" fmla="*/ 51 w 227"/>
              <a:gd name="T35" fmla="*/ 92 h 211"/>
              <a:gd name="T36" fmla="*/ 64 w 227"/>
              <a:gd name="T37" fmla="*/ 115 h 211"/>
              <a:gd name="T38" fmla="*/ 53 w 227"/>
              <a:gd name="T39" fmla="*/ 108 h 211"/>
              <a:gd name="T40" fmla="*/ 65 w 227"/>
              <a:gd name="T41" fmla="*/ 124 h 211"/>
              <a:gd name="T42" fmla="*/ 73 w 227"/>
              <a:gd name="T43" fmla="*/ 138 h 211"/>
              <a:gd name="T44" fmla="*/ 72 w 227"/>
              <a:gd name="T45" fmla="*/ 145 h 211"/>
              <a:gd name="T46" fmla="*/ 58 w 227"/>
              <a:gd name="T47" fmla="*/ 130 h 211"/>
              <a:gd name="T48" fmla="*/ 61 w 227"/>
              <a:gd name="T49" fmla="*/ 136 h 211"/>
              <a:gd name="T50" fmla="*/ 76 w 227"/>
              <a:gd name="T51" fmla="*/ 153 h 211"/>
              <a:gd name="T52" fmla="*/ 74 w 227"/>
              <a:gd name="T53" fmla="*/ 146 h 211"/>
              <a:gd name="T54" fmla="*/ 89 w 227"/>
              <a:gd name="T55" fmla="*/ 156 h 211"/>
              <a:gd name="T56" fmla="*/ 99 w 227"/>
              <a:gd name="T57" fmla="*/ 157 h 211"/>
              <a:gd name="T58" fmla="*/ 126 w 227"/>
              <a:gd name="T59" fmla="*/ 164 h 211"/>
              <a:gd name="T60" fmla="*/ 160 w 227"/>
              <a:gd name="T61" fmla="*/ 187 h 211"/>
              <a:gd name="T62" fmla="*/ 140 w 227"/>
              <a:gd name="T63" fmla="*/ 190 h 211"/>
              <a:gd name="T64" fmla="*/ 184 w 227"/>
              <a:gd name="T65" fmla="*/ 200 h 211"/>
              <a:gd name="T66" fmla="*/ 171 w 227"/>
              <a:gd name="T67" fmla="*/ 185 h 211"/>
              <a:gd name="T68" fmla="*/ 153 w 227"/>
              <a:gd name="T69" fmla="*/ 162 h 211"/>
              <a:gd name="T70" fmla="*/ 118 w 227"/>
              <a:gd name="T71" fmla="*/ 135 h 211"/>
              <a:gd name="T72" fmla="*/ 100 w 227"/>
              <a:gd name="T73" fmla="*/ 105 h 211"/>
              <a:gd name="T74" fmla="*/ 88 w 227"/>
              <a:gd name="T75" fmla="*/ 76 h 211"/>
              <a:gd name="T76" fmla="*/ 121 w 227"/>
              <a:gd name="T77" fmla="*/ 70 h 211"/>
              <a:gd name="T78" fmla="*/ 160 w 227"/>
              <a:gd name="T79" fmla="*/ 71 h 211"/>
              <a:gd name="T80" fmla="*/ 189 w 227"/>
              <a:gd name="T81" fmla="*/ 70 h 211"/>
              <a:gd name="T82" fmla="*/ 179 w 227"/>
              <a:gd name="T83" fmla="*/ 190 h 211"/>
              <a:gd name="T84" fmla="*/ 192 w 227"/>
              <a:gd name="T85" fmla="*/ 201 h 211"/>
              <a:gd name="T86" fmla="*/ 159 w 227"/>
              <a:gd name="T87" fmla="*/ 195 h 211"/>
              <a:gd name="T88" fmla="*/ 144 w 227"/>
              <a:gd name="T89" fmla="*/ 199 h 211"/>
              <a:gd name="T90" fmla="*/ 115 w 227"/>
              <a:gd name="T91" fmla="*/ 191 h 211"/>
              <a:gd name="T92" fmla="*/ 136 w 227"/>
              <a:gd name="T93" fmla="*/ 178 h 211"/>
              <a:gd name="T94" fmla="*/ 144 w 227"/>
              <a:gd name="T95" fmla="*/ 180 h 211"/>
              <a:gd name="T96" fmla="*/ 123 w 227"/>
              <a:gd name="T97" fmla="*/ 178 h 211"/>
              <a:gd name="T98" fmla="*/ 129 w 227"/>
              <a:gd name="T99" fmla="*/ 168 h 211"/>
              <a:gd name="T100" fmla="*/ 51 w 227"/>
              <a:gd name="T101" fmla="*/ 93 h 211"/>
              <a:gd name="T102" fmla="*/ 50 w 227"/>
              <a:gd name="T103" fmla="*/ 97 h 211"/>
              <a:gd name="T104" fmla="*/ 60 w 227"/>
              <a:gd name="T105" fmla="*/ 119 h 211"/>
              <a:gd name="T106" fmla="*/ 53 w 227"/>
              <a:gd name="T107" fmla="*/ 121 h 211"/>
              <a:gd name="T108" fmla="*/ 35 w 227"/>
              <a:gd name="T109" fmla="*/ 119 h 211"/>
              <a:gd name="T110" fmla="*/ 36 w 227"/>
              <a:gd name="T111" fmla="*/ 91 h 211"/>
              <a:gd name="T112" fmla="*/ 40 w 227"/>
              <a:gd name="T113" fmla="*/ 103 h 211"/>
              <a:gd name="T114" fmla="*/ 45 w 227"/>
              <a:gd name="T115" fmla="*/ 120 h 211"/>
              <a:gd name="T116" fmla="*/ 37 w 227"/>
              <a:gd name="T117" fmla="*/ 107 h 211"/>
              <a:gd name="T118" fmla="*/ 34 w 227"/>
              <a:gd name="T119" fmla="*/ 9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7" h="211">
                <a:moveTo>
                  <a:pt x="215" y="82"/>
                </a:moveTo>
                <a:cubicBezTo>
                  <a:pt x="215" y="80"/>
                  <a:pt x="214" y="79"/>
                  <a:pt x="216" y="78"/>
                </a:cubicBezTo>
                <a:cubicBezTo>
                  <a:pt x="217" y="78"/>
                  <a:pt x="218" y="80"/>
                  <a:pt x="218" y="78"/>
                </a:cubicBezTo>
                <a:cubicBezTo>
                  <a:pt x="218" y="76"/>
                  <a:pt x="219" y="77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7"/>
                  <a:pt x="217" y="77"/>
                </a:cubicBezTo>
                <a:cubicBezTo>
                  <a:pt x="217" y="77"/>
                  <a:pt x="216" y="78"/>
                  <a:pt x="215" y="78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6" y="71"/>
                  <a:pt x="215" y="69"/>
                  <a:pt x="214" y="67"/>
                </a:cubicBezTo>
                <a:cubicBezTo>
                  <a:pt x="213" y="66"/>
                  <a:pt x="212" y="65"/>
                  <a:pt x="212" y="65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8" y="63"/>
                  <a:pt x="220" y="63"/>
                </a:cubicBezTo>
                <a:cubicBezTo>
                  <a:pt x="221" y="63"/>
                  <a:pt x="220" y="63"/>
                  <a:pt x="222" y="62"/>
                </a:cubicBezTo>
                <a:cubicBezTo>
                  <a:pt x="224" y="62"/>
                  <a:pt x="227" y="59"/>
                  <a:pt x="227" y="59"/>
                </a:cubicBezTo>
                <a:cubicBezTo>
                  <a:pt x="227" y="59"/>
                  <a:pt x="225" y="57"/>
                  <a:pt x="224" y="57"/>
                </a:cubicBezTo>
                <a:cubicBezTo>
                  <a:pt x="223" y="58"/>
                  <a:pt x="224" y="58"/>
                  <a:pt x="221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17" y="56"/>
                  <a:pt x="216" y="56"/>
                  <a:pt x="215" y="56"/>
                </a:cubicBezTo>
                <a:cubicBezTo>
                  <a:pt x="214" y="56"/>
                  <a:pt x="214" y="56"/>
                  <a:pt x="213" y="55"/>
                </a:cubicBezTo>
                <a:cubicBezTo>
                  <a:pt x="211" y="53"/>
                  <a:pt x="209" y="51"/>
                  <a:pt x="209" y="51"/>
                </a:cubicBezTo>
                <a:cubicBezTo>
                  <a:pt x="209" y="51"/>
                  <a:pt x="207" y="52"/>
                  <a:pt x="207" y="51"/>
                </a:cubicBezTo>
                <a:cubicBezTo>
                  <a:pt x="207" y="51"/>
                  <a:pt x="208" y="49"/>
                  <a:pt x="208" y="49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07" y="47"/>
                  <a:pt x="209" y="47"/>
                  <a:pt x="209" y="47"/>
                </a:cubicBezTo>
                <a:cubicBezTo>
                  <a:pt x="210" y="46"/>
                  <a:pt x="210" y="46"/>
                  <a:pt x="210" y="46"/>
                </a:cubicBezTo>
                <a:cubicBezTo>
                  <a:pt x="212" y="44"/>
                  <a:pt x="210" y="42"/>
                  <a:pt x="207" y="43"/>
                </a:cubicBezTo>
                <a:cubicBezTo>
                  <a:pt x="206" y="43"/>
                  <a:pt x="205" y="44"/>
                  <a:pt x="205" y="44"/>
                </a:cubicBezTo>
                <a:cubicBezTo>
                  <a:pt x="204" y="44"/>
                  <a:pt x="202" y="43"/>
                  <a:pt x="202" y="42"/>
                </a:cubicBezTo>
                <a:cubicBezTo>
                  <a:pt x="202" y="41"/>
                  <a:pt x="201" y="41"/>
                  <a:pt x="203" y="40"/>
                </a:cubicBezTo>
                <a:cubicBezTo>
                  <a:pt x="204" y="40"/>
                  <a:pt x="205" y="38"/>
                  <a:pt x="205" y="38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204" y="29"/>
                  <a:pt x="204" y="29"/>
                  <a:pt x="204" y="29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6" y="30"/>
                  <a:pt x="193" y="31"/>
                  <a:pt x="193" y="32"/>
                </a:cubicBezTo>
                <a:cubicBezTo>
                  <a:pt x="192" y="33"/>
                  <a:pt x="187" y="33"/>
                  <a:pt x="187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5"/>
                  <a:pt x="174" y="36"/>
                  <a:pt x="173" y="36"/>
                </a:cubicBezTo>
                <a:cubicBezTo>
                  <a:pt x="172" y="36"/>
                  <a:pt x="167" y="35"/>
                  <a:pt x="167" y="35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1" y="26"/>
                  <a:pt x="141" y="26"/>
                  <a:pt x="141" y="25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19" y="9"/>
                  <a:pt x="119" y="9"/>
                  <a:pt x="119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11" y="3"/>
                  <a:pt x="111" y="3"/>
                  <a:pt x="111" y="3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6" y="0"/>
                  <a:pt x="104" y="0"/>
                  <a:pt x="104" y="0"/>
                </a:cubicBezTo>
                <a:cubicBezTo>
                  <a:pt x="104" y="0"/>
                  <a:pt x="103" y="1"/>
                  <a:pt x="102" y="1"/>
                </a:cubicBezTo>
                <a:cubicBezTo>
                  <a:pt x="102" y="1"/>
                  <a:pt x="101" y="3"/>
                  <a:pt x="101" y="3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9"/>
                  <a:pt x="104" y="9"/>
                  <a:pt x="99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11"/>
                  <a:pt x="94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1" y="19"/>
                  <a:pt x="81" y="19"/>
                </a:cubicBezTo>
                <a:cubicBezTo>
                  <a:pt x="81" y="19"/>
                  <a:pt x="78" y="20"/>
                  <a:pt x="78" y="20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2"/>
                  <a:pt x="77" y="23"/>
                  <a:pt x="77" y="23"/>
                </a:cubicBezTo>
                <a:cubicBezTo>
                  <a:pt x="77" y="23"/>
                  <a:pt x="77" y="26"/>
                  <a:pt x="77" y="26"/>
                </a:cubicBezTo>
                <a:cubicBezTo>
                  <a:pt x="77" y="26"/>
                  <a:pt x="79" y="27"/>
                  <a:pt x="79" y="27"/>
                </a:cubicBezTo>
                <a:cubicBezTo>
                  <a:pt x="80" y="28"/>
                  <a:pt x="80" y="28"/>
                  <a:pt x="80" y="28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2" y="30"/>
                  <a:pt x="82" y="30"/>
                </a:cubicBezTo>
                <a:cubicBezTo>
                  <a:pt x="81" y="30"/>
                  <a:pt x="81" y="33"/>
                  <a:pt x="81" y="33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3" y="39"/>
                  <a:pt x="82" y="40"/>
                </a:cubicBezTo>
                <a:cubicBezTo>
                  <a:pt x="81" y="40"/>
                  <a:pt x="80" y="41"/>
                  <a:pt x="80" y="41"/>
                </a:cubicBezTo>
                <a:cubicBezTo>
                  <a:pt x="80" y="41"/>
                  <a:pt x="78" y="41"/>
                  <a:pt x="78" y="41"/>
                </a:cubicBezTo>
                <a:cubicBezTo>
                  <a:pt x="78" y="41"/>
                  <a:pt x="76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4"/>
                  <a:pt x="73" y="44"/>
                  <a:pt x="73" y="44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50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9"/>
                  <a:pt x="71" y="50"/>
                  <a:pt x="71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0" y="52"/>
                  <a:pt x="70" y="52"/>
                </a:cubicBezTo>
                <a:cubicBezTo>
                  <a:pt x="70" y="52"/>
                  <a:pt x="69" y="53"/>
                  <a:pt x="69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6"/>
                </a:cubicBezTo>
                <a:cubicBezTo>
                  <a:pt x="68" y="56"/>
                  <a:pt x="68" y="57"/>
                  <a:pt x="68" y="57"/>
                </a:cubicBezTo>
                <a:cubicBezTo>
                  <a:pt x="69" y="57"/>
                  <a:pt x="70" y="59"/>
                  <a:pt x="70" y="59"/>
                </a:cubicBez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1"/>
                  <a:pt x="71" y="61"/>
                </a:cubicBezTo>
                <a:cubicBezTo>
                  <a:pt x="71" y="61"/>
                  <a:pt x="70" y="62"/>
                  <a:pt x="69" y="62"/>
                </a:cubicBezTo>
                <a:cubicBezTo>
                  <a:pt x="69" y="62"/>
                  <a:pt x="67" y="62"/>
                  <a:pt x="67" y="62"/>
                </a:cubicBezTo>
                <a:cubicBezTo>
                  <a:pt x="67" y="62"/>
                  <a:pt x="66" y="64"/>
                  <a:pt x="66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6" y="65"/>
                  <a:pt x="64" y="64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0" y="61"/>
                  <a:pt x="60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3"/>
                  <a:pt x="53" y="63"/>
                </a:cubicBezTo>
                <a:cubicBezTo>
                  <a:pt x="52" y="64"/>
                  <a:pt x="53" y="64"/>
                  <a:pt x="52" y="64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1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8"/>
                  <a:pt x="43" y="57"/>
                </a:cubicBezTo>
                <a:cubicBezTo>
                  <a:pt x="43" y="56"/>
                  <a:pt x="42" y="55"/>
                  <a:pt x="42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4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56"/>
                  <a:pt x="38" y="57"/>
                  <a:pt x="38" y="57"/>
                </a:cubicBezTo>
                <a:cubicBezTo>
                  <a:pt x="38" y="57"/>
                  <a:pt x="37" y="58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7" y="61"/>
                  <a:pt x="37" y="61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3"/>
                  <a:pt x="33" y="64"/>
                  <a:pt x="33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5"/>
                  <a:pt x="25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2" y="64"/>
                  <a:pt x="21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19" y="64"/>
                  <a:pt x="18" y="64"/>
                  <a:pt x="18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6"/>
                  <a:pt x="19" y="67"/>
                  <a:pt x="19" y="67"/>
                </a:cubicBezTo>
                <a:cubicBezTo>
                  <a:pt x="19" y="67"/>
                  <a:pt x="18" y="67"/>
                  <a:pt x="18" y="67"/>
                </a:cubicBezTo>
                <a:cubicBezTo>
                  <a:pt x="18" y="68"/>
                  <a:pt x="16" y="68"/>
                  <a:pt x="16" y="68"/>
                </a:cubicBezTo>
                <a:cubicBezTo>
                  <a:pt x="16" y="68"/>
                  <a:pt x="16" y="69"/>
                  <a:pt x="16" y="69"/>
                </a:cubicBezTo>
                <a:cubicBezTo>
                  <a:pt x="16" y="69"/>
                  <a:pt x="16" y="69"/>
                  <a:pt x="15" y="69"/>
                </a:cubicBezTo>
                <a:cubicBezTo>
                  <a:pt x="14" y="69"/>
                  <a:pt x="14" y="69"/>
                  <a:pt x="13" y="69"/>
                </a:cubicBezTo>
                <a:cubicBezTo>
                  <a:pt x="13" y="68"/>
                  <a:pt x="12" y="68"/>
                  <a:pt x="11" y="68"/>
                </a:cubicBezTo>
                <a:cubicBezTo>
                  <a:pt x="11" y="68"/>
                  <a:pt x="8" y="67"/>
                  <a:pt x="8" y="67"/>
                </a:cubicBezTo>
                <a:cubicBezTo>
                  <a:pt x="8" y="67"/>
                  <a:pt x="7" y="68"/>
                  <a:pt x="7" y="68"/>
                </a:cubicBezTo>
                <a:cubicBezTo>
                  <a:pt x="6" y="68"/>
                  <a:pt x="5" y="68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2" y="73"/>
                  <a:pt x="2" y="73"/>
                </a:cubicBezTo>
                <a:cubicBezTo>
                  <a:pt x="2" y="74"/>
                  <a:pt x="3" y="74"/>
                  <a:pt x="3" y="75"/>
                </a:cubicBezTo>
                <a:cubicBezTo>
                  <a:pt x="3" y="76"/>
                  <a:pt x="3" y="77"/>
                  <a:pt x="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2"/>
                  <a:pt x="6" y="83"/>
                  <a:pt x="6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6"/>
                  <a:pt x="8" y="88"/>
                  <a:pt x="8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0"/>
                  <a:pt x="9" y="91"/>
                  <a:pt x="10" y="92"/>
                </a:cubicBezTo>
                <a:cubicBezTo>
                  <a:pt x="10" y="92"/>
                  <a:pt x="11" y="93"/>
                  <a:pt x="11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2"/>
                  <a:pt x="17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21" y="103"/>
                  <a:pt x="21" y="104"/>
                  <a:pt x="22" y="101"/>
                </a:cubicBezTo>
                <a:cubicBezTo>
                  <a:pt x="22" y="99"/>
                  <a:pt x="22" y="98"/>
                  <a:pt x="22" y="98"/>
                </a:cubicBezTo>
                <a:cubicBezTo>
                  <a:pt x="22" y="98"/>
                  <a:pt x="23" y="98"/>
                  <a:pt x="23" y="97"/>
                </a:cubicBezTo>
                <a:cubicBezTo>
                  <a:pt x="24" y="97"/>
                  <a:pt x="25" y="97"/>
                  <a:pt x="25" y="96"/>
                </a:cubicBezTo>
                <a:cubicBezTo>
                  <a:pt x="25" y="94"/>
                  <a:pt x="23" y="93"/>
                  <a:pt x="23" y="93"/>
                </a:cubicBezTo>
                <a:cubicBezTo>
                  <a:pt x="23" y="93"/>
                  <a:pt x="25" y="92"/>
                  <a:pt x="26" y="93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1"/>
                  <a:pt x="27" y="90"/>
                  <a:pt x="27" y="89"/>
                </a:cubicBezTo>
                <a:cubicBezTo>
                  <a:pt x="27" y="89"/>
                  <a:pt x="28" y="88"/>
                  <a:pt x="28" y="87"/>
                </a:cubicBezTo>
                <a:cubicBezTo>
                  <a:pt x="29" y="86"/>
                  <a:pt x="29" y="85"/>
                  <a:pt x="29" y="84"/>
                </a:cubicBezTo>
                <a:cubicBezTo>
                  <a:pt x="29" y="82"/>
                  <a:pt x="29" y="83"/>
                  <a:pt x="30" y="81"/>
                </a:cubicBezTo>
                <a:cubicBezTo>
                  <a:pt x="30" y="80"/>
                  <a:pt x="30" y="81"/>
                  <a:pt x="30" y="77"/>
                </a:cubicBezTo>
                <a:cubicBezTo>
                  <a:pt x="31" y="74"/>
                  <a:pt x="31" y="73"/>
                  <a:pt x="32" y="73"/>
                </a:cubicBezTo>
                <a:cubicBezTo>
                  <a:pt x="32" y="73"/>
                  <a:pt x="40" y="76"/>
                  <a:pt x="40" y="76"/>
                </a:cubicBezTo>
                <a:cubicBezTo>
                  <a:pt x="40" y="76"/>
                  <a:pt x="41" y="78"/>
                  <a:pt x="41" y="78"/>
                </a:cubicBezTo>
                <a:cubicBezTo>
                  <a:pt x="41" y="79"/>
                  <a:pt x="41" y="80"/>
                  <a:pt x="41" y="80"/>
                </a:cubicBezTo>
                <a:cubicBezTo>
                  <a:pt x="41" y="81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4"/>
                  <a:pt x="38" y="84"/>
                  <a:pt x="38" y="86"/>
                </a:cubicBezTo>
                <a:cubicBezTo>
                  <a:pt x="37" y="87"/>
                  <a:pt x="37" y="87"/>
                  <a:pt x="38" y="88"/>
                </a:cubicBezTo>
                <a:cubicBezTo>
                  <a:pt x="39" y="89"/>
                  <a:pt x="40" y="90"/>
                  <a:pt x="40" y="90"/>
                </a:cubicBezTo>
                <a:cubicBezTo>
                  <a:pt x="41" y="90"/>
                  <a:pt x="42" y="89"/>
                  <a:pt x="43" y="89"/>
                </a:cubicBezTo>
                <a:cubicBezTo>
                  <a:pt x="43" y="89"/>
                  <a:pt x="44" y="89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46" y="92"/>
                  <a:pt x="47" y="93"/>
                  <a:pt x="47" y="93"/>
                </a:cubicBezTo>
                <a:cubicBezTo>
                  <a:pt x="48" y="93"/>
                  <a:pt x="49" y="93"/>
                  <a:pt x="49" y="93"/>
                </a:cubicBezTo>
                <a:cubicBezTo>
                  <a:pt x="49" y="93"/>
                  <a:pt x="50" y="92"/>
                  <a:pt x="51" y="92"/>
                </a:cubicBezTo>
                <a:cubicBezTo>
                  <a:pt x="51" y="92"/>
                  <a:pt x="54" y="95"/>
                  <a:pt x="52" y="91"/>
                </a:cubicBezTo>
                <a:cubicBezTo>
                  <a:pt x="49" y="88"/>
                  <a:pt x="49" y="88"/>
                  <a:pt x="49" y="87"/>
                </a:cubicBezTo>
                <a:cubicBezTo>
                  <a:pt x="48" y="87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5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9" y="83"/>
                  <a:pt x="49" y="82"/>
                  <a:pt x="51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3" y="88"/>
                  <a:pt x="54" y="89"/>
                  <a:pt x="55" y="90"/>
                </a:cubicBezTo>
                <a:cubicBezTo>
                  <a:pt x="55" y="90"/>
                  <a:pt x="56" y="90"/>
                  <a:pt x="56" y="92"/>
                </a:cubicBezTo>
                <a:cubicBezTo>
                  <a:pt x="56" y="94"/>
                  <a:pt x="56" y="96"/>
                  <a:pt x="56" y="97"/>
                </a:cubicBezTo>
                <a:cubicBezTo>
                  <a:pt x="56" y="97"/>
                  <a:pt x="56" y="101"/>
                  <a:pt x="56" y="101"/>
                </a:cubicBezTo>
                <a:cubicBezTo>
                  <a:pt x="56" y="101"/>
                  <a:pt x="56" y="103"/>
                  <a:pt x="56" y="104"/>
                </a:cubicBezTo>
                <a:cubicBezTo>
                  <a:pt x="56" y="105"/>
                  <a:pt x="61" y="112"/>
                  <a:pt x="61" y="112"/>
                </a:cubicBezTo>
                <a:cubicBezTo>
                  <a:pt x="61" y="112"/>
                  <a:pt x="63" y="115"/>
                  <a:pt x="64" y="115"/>
                </a:cubicBezTo>
                <a:cubicBezTo>
                  <a:pt x="64" y="115"/>
                  <a:pt x="65" y="118"/>
                  <a:pt x="66" y="119"/>
                </a:cubicBezTo>
                <a:cubicBezTo>
                  <a:pt x="68" y="119"/>
                  <a:pt x="72" y="121"/>
                  <a:pt x="72" y="121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1" y="128"/>
                  <a:pt x="82" y="128"/>
                </a:cubicBezTo>
                <a:cubicBezTo>
                  <a:pt x="82" y="128"/>
                  <a:pt x="87" y="128"/>
                  <a:pt x="83" y="128"/>
                </a:cubicBezTo>
                <a:cubicBezTo>
                  <a:pt x="80" y="128"/>
                  <a:pt x="76" y="126"/>
                  <a:pt x="76" y="126"/>
                </a:cubicBezTo>
                <a:cubicBezTo>
                  <a:pt x="76" y="126"/>
                  <a:pt x="75" y="124"/>
                  <a:pt x="75" y="124"/>
                </a:cubicBezTo>
                <a:cubicBezTo>
                  <a:pt x="74" y="124"/>
                  <a:pt x="70" y="123"/>
                  <a:pt x="69" y="122"/>
                </a:cubicBezTo>
                <a:cubicBezTo>
                  <a:pt x="69" y="122"/>
                  <a:pt x="68" y="121"/>
                  <a:pt x="67" y="120"/>
                </a:cubicBezTo>
                <a:cubicBezTo>
                  <a:pt x="66" y="118"/>
                  <a:pt x="64" y="117"/>
                  <a:pt x="64" y="117"/>
                </a:cubicBezTo>
                <a:cubicBezTo>
                  <a:pt x="64" y="117"/>
                  <a:pt x="63" y="116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0" y="112"/>
                  <a:pt x="61" y="112"/>
                  <a:pt x="59" y="111"/>
                </a:cubicBezTo>
                <a:cubicBezTo>
                  <a:pt x="57" y="110"/>
                  <a:pt x="56" y="109"/>
                  <a:pt x="56" y="109"/>
                </a:cubicBezTo>
                <a:cubicBezTo>
                  <a:pt x="55" y="109"/>
                  <a:pt x="53" y="108"/>
                  <a:pt x="53" y="108"/>
                </a:cubicBezTo>
                <a:cubicBezTo>
                  <a:pt x="53" y="108"/>
                  <a:pt x="51" y="106"/>
                  <a:pt x="51" y="106"/>
                </a:cubicBezTo>
                <a:cubicBezTo>
                  <a:pt x="51" y="106"/>
                  <a:pt x="50" y="108"/>
                  <a:pt x="52" y="109"/>
                </a:cubicBezTo>
                <a:cubicBezTo>
                  <a:pt x="53" y="109"/>
                  <a:pt x="55" y="111"/>
                  <a:pt x="55" y="111"/>
                </a:cubicBezTo>
                <a:cubicBezTo>
                  <a:pt x="55" y="111"/>
                  <a:pt x="57" y="112"/>
                  <a:pt x="57" y="112"/>
                </a:cubicBezTo>
                <a:cubicBezTo>
                  <a:pt x="57" y="112"/>
                  <a:pt x="57" y="114"/>
                  <a:pt x="57" y="114"/>
                </a:cubicBezTo>
                <a:cubicBezTo>
                  <a:pt x="57" y="114"/>
                  <a:pt x="54" y="113"/>
                  <a:pt x="57" y="114"/>
                </a:cubicBezTo>
                <a:cubicBezTo>
                  <a:pt x="59" y="115"/>
                  <a:pt x="61" y="115"/>
                  <a:pt x="61" y="115"/>
                </a:cubicBezTo>
                <a:cubicBezTo>
                  <a:pt x="61" y="115"/>
                  <a:pt x="59" y="116"/>
                  <a:pt x="58" y="116"/>
                </a:cubicBezTo>
                <a:cubicBezTo>
                  <a:pt x="58" y="117"/>
                  <a:pt x="60" y="120"/>
                  <a:pt x="60" y="119"/>
                </a:cubicBezTo>
                <a:cubicBezTo>
                  <a:pt x="61" y="119"/>
                  <a:pt x="62" y="120"/>
                  <a:pt x="63" y="120"/>
                </a:cubicBezTo>
                <a:cubicBezTo>
                  <a:pt x="63" y="120"/>
                  <a:pt x="65" y="120"/>
                  <a:pt x="65" y="121"/>
                </a:cubicBezTo>
                <a:cubicBezTo>
                  <a:pt x="66" y="121"/>
                  <a:pt x="66" y="121"/>
                  <a:pt x="66" y="122"/>
                </a:cubicBezTo>
                <a:cubicBezTo>
                  <a:pt x="65" y="122"/>
                  <a:pt x="66" y="124"/>
                  <a:pt x="66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5"/>
                  <a:pt x="65" y="125"/>
                  <a:pt x="65" y="124"/>
                </a:cubicBezTo>
                <a:cubicBezTo>
                  <a:pt x="64" y="124"/>
                  <a:pt x="64" y="123"/>
                  <a:pt x="63" y="124"/>
                </a:cubicBezTo>
                <a:cubicBezTo>
                  <a:pt x="62" y="125"/>
                  <a:pt x="62" y="125"/>
                  <a:pt x="62" y="126"/>
                </a:cubicBezTo>
                <a:cubicBezTo>
                  <a:pt x="63" y="127"/>
                  <a:pt x="64" y="128"/>
                  <a:pt x="65" y="127"/>
                </a:cubicBezTo>
                <a:cubicBezTo>
                  <a:pt x="65" y="127"/>
                  <a:pt x="65" y="127"/>
                  <a:pt x="66" y="126"/>
                </a:cubicBezTo>
                <a:cubicBezTo>
                  <a:pt x="66" y="126"/>
                  <a:pt x="66" y="126"/>
                  <a:pt x="67" y="126"/>
                </a:cubicBezTo>
                <a:cubicBezTo>
                  <a:pt x="67" y="126"/>
                  <a:pt x="68" y="126"/>
                  <a:pt x="68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6"/>
                  <a:pt x="70" y="126"/>
                  <a:pt x="69" y="127"/>
                </a:cubicBezTo>
                <a:cubicBezTo>
                  <a:pt x="69" y="128"/>
                  <a:pt x="68" y="128"/>
                  <a:pt x="68" y="128"/>
                </a:cubicBezTo>
                <a:cubicBezTo>
                  <a:pt x="68" y="129"/>
                  <a:pt x="67" y="128"/>
                  <a:pt x="68" y="130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9" y="132"/>
                  <a:pt x="69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71" y="135"/>
                  <a:pt x="73" y="138"/>
                  <a:pt x="73" y="138"/>
                </a:cubicBezTo>
                <a:cubicBezTo>
                  <a:pt x="73" y="138"/>
                  <a:pt x="76" y="140"/>
                  <a:pt x="76" y="140"/>
                </a:cubicBezTo>
                <a:cubicBezTo>
                  <a:pt x="76" y="140"/>
                  <a:pt x="77" y="141"/>
                  <a:pt x="77" y="141"/>
                </a:cubicBezTo>
                <a:cubicBezTo>
                  <a:pt x="77" y="141"/>
                  <a:pt x="77" y="142"/>
                  <a:pt x="76" y="141"/>
                </a:cubicBezTo>
                <a:cubicBezTo>
                  <a:pt x="75" y="140"/>
                  <a:pt x="73" y="139"/>
                  <a:pt x="73" y="139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1"/>
                  <a:pt x="74" y="142"/>
                  <a:pt x="75" y="142"/>
                </a:cubicBezTo>
                <a:cubicBezTo>
                  <a:pt x="75" y="143"/>
                  <a:pt x="75" y="143"/>
                  <a:pt x="76" y="144"/>
                </a:cubicBezTo>
                <a:cubicBezTo>
                  <a:pt x="77" y="144"/>
                  <a:pt x="78" y="144"/>
                  <a:pt x="79" y="144"/>
                </a:cubicBezTo>
                <a:cubicBezTo>
                  <a:pt x="79" y="145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4"/>
                  <a:pt x="81" y="145"/>
                  <a:pt x="80" y="146"/>
                </a:cubicBezTo>
                <a:cubicBezTo>
                  <a:pt x="80" y="146"/>
                  <a:pt x="80" y="147"/>
                  <a:pt x="79" y="146"/>
                </a:cubicBezTo>
                <a:cubicBezTo>
                  <a:pt x="78" y="146"/>
                  <a:pt x="77" y="145"/>
                  <a:pt x="76" y="145"/>
                </a:cubicBezTo>
                <a:cubicBezTo>
                  <a:pt x="76" y="145"/>
                  <a:pt x="75" y="144"/>
                  <a:pt x="74" y="145"/>
                </a:cubicBezTo>
                <a:cubicBezTo>
                  <a:pt x="74" y="145"/>
                  <a:pt x="72" y="144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2" y="147"/>
                  <a:pt x="71" y="143"/>
                  <a:pt x="70" y="143"/>
                </a:cubicBezTo>
                <a:cubicBezTo>
                  <a:pt x="69" y="143"/>
                  <a:pt x="67" y="142"/>
                  <a:pt x="67" y="142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7" y="140"/>
                  <a:pt x="67" y="140"/>
                </a:cubicBezTo>
                <a:cubicBezTo>
                  <a:pt x="68" y="141"/>
                  <a:pt x="67" y="141"/>
                  <a:pt x="68" y="141"/>
                </a:cubicBezTo>
                <a:cubicBezTo>
                  <a:pt x="69" y="141"/>
                  <a:pt x="67" y="139"/>
                  <a:pt x="69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38"/>
                  <a:pt x="73" y="138"/>
                  <a:pt x="71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8" y="136"/>
                  <a:pt x="68" y="136"/>
                  <a:pt x="68" y="135"/>
                </a:cubicBezTo>
                <a:cubicBezTo>
                  <a:pt x="67" y="134"/>
                  <a:pt x="67" y="133"/>
                  <a:pt x="66" y="133"/>
                </a:cubicBezTo>
                <a:cubicBezTo>
                  <a:pt x="66" y="133"/>
                  <a:pt x="63" y="133"/>
                  <a:pt x="63" y="133"/>
                </a:cubicBezTo>
                <a:cubicBezTo>
                  <a:pt x="63" y="133"/>
                  <a:pt x="62" y="132"/>
                  <a:pt x="61" y="132"/>
                </a:cubicBezTo>
                <a:cubicBezTo>
                  <a:pt x="60" y="132"/>
                  <a:pt x="58" y="130"/>
                  <a:pt x="58" y="130"/>
                </a:cubicBezTo>
                <a:cubicBezTo>
                  <a:pt x="57" y="129"/>
                  <a:pt x="54" y="128"/>
                  <a:pt x="54" y="128"/>
                </a:cubicBezTo>
                <a:cubicBezTo>
                  <a:pt x="54" y="128"/>
                  <a:pt x="53" y="127"/>
                  <a:pt x="52" y="127"/>
                </a:cubicBezTo>
                <a:cubicBezTo>
                  <a:pt x="51" y="127"/>
                  <a:pt x="51" y="127"/>
                  <a:pt x="50" y="127"/>
                </a:cubicBezTo>
                <a:cubicBezTo>
                  <a:pt x="49" y="126"/>
                  <a:pt x="48" y="125"/>
                  <a:pt x="48" y="125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5"/>
                  <a:pt x="46" y="125"/>
                  <a:pt x="48" y="126"/>
                </a:cubicBezTo>
                <a:cubicBezTo>
                  <a:pt x="49" y="127"/>
                  <a:pt x="50" y="127"/>
                  <a:pt x="50" y="127"/>
                </a:cubicBezTo>
                <a:cubicBezTo>
                  <a:pt x="50" y="127"/>
                  <a:pt x="51" y="128"/>
                  <a:pt x="51" y="128"/>
                </a:cubicBezTo>
                <a:cubicBezTo>
                  <a:pt x="51" y="129"/>
                  <a:pt x="52" y="128"/>
                  <a:pt x="53" y="128"/>
                </a:cubicBezTo>
                <a:cubicBezTo>
                  <a:pt x="53" y="129"/>
                  <a:pt x="54" y="129"/>
                  <a:pt x="54" y="130"/>
                </a:cubicBezTo>
                <a:cubicBezTo>
                  <a:pt x="54" y="130"/>
                  <a:pt x="57" y="130"/>
                  <a:pt x="57" y="131"/>
                </a:cubicBezTo>
                <a:cubicBezTo>
                  <a:pt x="57" y="132"/>
                  <a:pt x="58" y="133"/>
                  <a:pt x="57" y="133"/>
                </a:cubicBezTo>
                <a:cubicBezTo>
                  <a:pt x="57" y="133"/>
                  <a:pt x="56" y="134"/>
                  <a:pt x="56" y="134"/>
                </a:cubicBezTo>
                <a:cubicBezTo>
                  <a:pt x="57" y="134"/>
                  <a:pt x="58" y="135"/>
                  <a:pt x="59" y="135"/>
                </a:cubicBezTo>
                <a:cubicBezTo>
                  <a:pt x="60" y="135"/>
                  <a:pt x="59" y="135"/>
                  <a:pt x="61" y="136"/>
                </a:cubicBezTo>
                <a:cubicBezTo>
                  <a:pt x="63" y="136"/>
                  <a:pt x="63" y="138"/>
                  <a:pt x="63" y="138"/>
                </a:cubicBezTo>
                <a:cubicBezTo>
                  <a:pt x="63" y="139"/>
                  <a:pt x="65" y="140"/>
                  <a:pt x="65" y="140"/>
                </a:cubicBezTo>
                <a:cubicBezTo>
                  <a:pt x="65" y="140"/>
                  <a:pt x="64" y="140"/>
                  <a:pt x="65" y="141"/>
                </a:cubicBezTo>
                <a:cubicBezTo>
                  <a:pt x="65" y="141"/>
                  <a:pt x="64" y="141"/>
                  <a:pt x="65" y="142"/>
                </a:cubicBezTo>
                <a:cubicBezTo>
                  <a:pt x="66" y="142"/>
                  <a:pt x="67" y="142"/>
                  <a:pt x="67" y="142"/>
                </a:cubicBezTo>
                <a:cubicBezTo>
                  <a:pt x="67" y="143"/>
                  <a:pt x="67" y="143"/>
                  <a:pt x="67" y="144"/>
                </a:cubicBezTo>
                <a:cubicBezTo>
                  <a:pt x="67" y="144"/>
                  <a:pt x="65" y="146"/>
                  <a:pt x="68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0" y="148"/>
                  <a:pt x="71" y="149"/>
                </a:cubicBezTo>
                <a:cubicBezTo>
                  <a:pt x="71" y="150"/>
                  <a:pt x="75" y="150"/>
                  <a:pt x="75" y="150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5" y="149"/>
                  <a:pt x="77" y="150"/>
                  <a:pt x="76" y="150"/>
                </a:cubicBezTo>
                <a:cubicBezTo>
                  <a:pt x="76" y="151"/>
                  <a:pt x="75" y="151"/>
                  <a:pt x="75" y="151"/>
                </a:cubicBezTo>
                <a:cubicBezTo>
                  <a:pt x="75" y="151"/>
                  <a:pt x="75" y="153"/>
                  <a:pt x="76" y="153"/>
                </a:cubicBezTo>
                <a:cubicBezTo>
                  <a:pt x="77" y="153"/>
                  <a:pt x="78" y="154"/>
                  <a:pt x="78" y="154"/>
                </a:cubicBezTo>
                <a:cubicBezTo>
                  <a:pt x="78" y="154"/>
                  <a:pt x="79" y="154"/>
                  <a:pt x="79" y="155"/>
                </a:cubicBezTo>
                <a:cubicBezTo>
                  <a:pt x="80" y="155"/>
                  <a:pt x="80" y="156"/>
                  <a:pt x="80" y="156"/>
                </a:cubicBezTo>
                <a:cubicBezTo>
                  <a:pt x="81" y="156"/>
                  <a:pt x="82" y="156"/>
                  <a:pt x="82" y="157"/>
                </a:cubicBezTo>
                <a:cubicBezTo>
                  <a:pt x="83" y="157"/>
                  <a:pt x="84" y="158"/>
                  <a:pt x="84" y="157"/>
                </a:cubicBezTo>
                <a:cubicBezTo>
                  <a:pt x="84" y="156"/>
                  <a:pt x="85" y="156"/>
                  <a:pt x="84" y="155"/>
                </a:cubicBezTo>
                <a:cubicBezTo>
                  <a:pt x="83" y="154"/>
                  <a:pt x="82" y="154"/>
                  <a:pt x="81" y="154"/>
                </a:cubicBezTo>
                <a:cubicBezTo>
                  <a:pt x="81" y="154"/>
                  <a:pt x="80" y="154"/>
                  <a:pt x="80" y="153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1"/>
                  <a:pt x="78" y="150"/>
                  <a:pt x="78" y="150"/>
                </a:cubicBezTo>
                <a:cubicBezTo>
                  <a:pt x="78" y="150"/>
                  <a:pt x="78" y="148"/>
                  <a:pt x="78" y="148"/>
                </a:cubicBezTo>
                <a:cubicBezTo>
                  <a:pt x="77" y="148"/>
                  <a:pt x="77" y="148"/>
                  <a:pt x="76" y="148"/>
                </a:cubicBezTo>
                <a:cubicBezTo>
                  <a:pt x="76" y="148"/>
                  <a:pt x="75" y="147"/>
                  <a:pt x="75" y="147"/>
                </a:cubicBezTo>
                <a:cubicBezTo>
                  <a:pt x="74" y="147"/>
                  <a:pt x="73" y="147"/>
                  <a:pt x="73" y="147"/>
                </a:cubicBezTo>
                <a:cubicBezTo>
                  <a:pt x="73" y="146"/>
                  <a:pt x="74" y="146"/>
                  <a:pt x="74" y="146"/>
                </a:cubicBezTo>
                <a:cubicBezTo>
                  <a:pt x="74" y="146"/>
                  <a:pt x="75" y="146"/>
                  <a:pt x="76" y="146"/>
                </a:cubicBezTo>
                <a:cubicBezTo>
                  <a:pt x="77" y="147"/>
                  <a:pt x="77" y="146"/>
                  <a:pt x="78" y="147"/>
                </a:cubicBezTo>
                <a:cubicBezTo>
                  <a:pt x="79" y="147"/>
                  <a:pt x="78" y="148"/>
                  <a:pt x="79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4" y="147"/>
                </a:cubicBezTo>
                <a:cubicBezTo>
                  <a:pt x="85" y="147"/>
                  <a:pt x="83" y="148"/>
                  <a:pt x="85" y="148"/>
                </a:cubicBezTo>
                <a:cubicBezTo>
                  <a:pt x="87" y="148"/>
                  <a:pt x="88" y="148"/>
                  <a:pt x="88" y="148"/>
                </a:cubicBezTo>
                <a:cubicBezTo>
                  <a:pt x="88" y="149"/>
                  <a:pt x="88" y="150"/>
                  <a:pt x="88" y="150"/>
                </a:cubicBezTo>
                <a:cubicBezTo>
                  <a:pt x="88" y="150"/>
                  <a:pt x="88" y="151"/>
                  <a:pt x="88" y="151"/>
                </a:cubicBezTo>
                <a:cubicBezTo>
                  <a:pt x="89" y="151"/>
                  <a:pt x="91" y="151"/>
                  <a:pt x="91" y="151"/>
                </a:cubicBezTo>
                <a:cubicBezTo>
                  <a:pt x="91" y="151"/>
                  <a:pt x="92" y="151"/>
                  <a:pt x="92" y="152"/>
                </a:cubicBezTo>
                <a:cubicBezTo>
                  <a:pt x="93" y="153"/>
                  <a:pt x="90" y="154"/>
                  <a:pt x="90" y="154"/>
                </a:cubicBezTo>
                <a:cubicBezTo>
                  <a:pt x="90" y="154"/>
                  <a:pt x="89" y="153"/>
                  <a:pt x="89" y="154"/>
                </a:cubicBezTo>
                <a:cubicBezTo>
                  <a:pt x="89" y="155"/>
                  <a:pt x="88" y="155"/>
                  <a:pt x="89" y="156"/>
                </a:cubicBezTo>
                <a:cubicBezTo>
                  <a:pt x="90" y="156"/>
                  <a:pt x="89" y="156"/>
                  <a:pt x="89" y="156"/>
                </a:cubicBezTo>
                <a:cubicBezTo>
                  <a:pt x="88" y="156"/>
                  <a:pt x="87" y="155"/>
                  <a:pt x="88" y="157"/>
                </a:cubicBezTo>
                <a:cubicBezTo>
                  <a:pt x="88" y="158"/>
                  <a:pt x="89" y="159"/>
                  <a:pt x="89" y="159"/>
                </a:cubicBezTo>
                <a:cubicBezTo>
                  <a:pt x="90" y="159"/>
                  <a:pt x="92" y="159"/>
                  <a:pt x="92" y="159"/>
                </a:cubicBezTo>
                <a:cubicBezTo>
                  <a:pt x="93" y="159"/>
                  <a:pt x="94" y="159"/>
                  <a:pt x="93" y="159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7"/>
                </a:cubicBezTo>
                <a:cubicBezTo>
                  <a:pt x="91" y="157"/>
                  <a:pt x="92" y="157"/>
                  <a:pt x="92" y="157"/>
                </a:cubicBezTo>
                <a:cubicBezTo>
                  <a:pt x="92" y="156"/>
                  <a:pt x="93" y="155"/>
                  <a:pt x="93" y="155"/>
                </a:cubicBezTo>
                <a:cubicBezTo>
                  <a:pt x="93" y="155"/>
                  <a:pt x="94" y="153"/>
                  <a:pt x="95" y="154"/>
                </a:cubicBezTo>
                <a:cubicBezTo>
                  <a:pt x="95" y="155"/>
                  <a:pt x="95" y="155"/>
                  <a:pt x="96" y="155"/>
                </a:cubicBezTo>
                <a:cubicBezTo>
                  <a:pt x="96" y="155"/>
                  <a:pt x="99" y="152"/>
                  <a:pt x="99" y="152"/>
                </a:cubicBezTo>
                <a:cubicBezTo>
                  <a:pt x="99" y="152"/>
                  <a:pt x="100" y="152"/>
                  <a:pt x="99" y="153"/>
                </a:cubicBezTo>
                <a:cubicBezTo>
                  <a:pt x="99" y="154"/>
                  <a:pt x="98" y="155"/>
                  <a:pt x="99" y="156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8"/>
                  <a:pt x="99" y="158"/>
                  <a:pt x="100" y="159"/>
                </a:cubicBezTo>
                <a:cubicBezTo>
                  <a:pt x="100" y="160"/>
                  <a:pt x="100" y="159"/>
                  <a:pt x="100" y="160"/>
                </a:cubicBezTo>
                <a:cubicBezTo>
                  <a:pt x="101" y="161"/>
                  <a:pt x="102" y="163"/>
                  <a:pt x="102" y="163"/>
                </a:cubicBezTo>
                <a:cubicBezTo>
                  <a:pt x="102" y="163"/>
                  <a:pt x="101" y="164"/>
                  <a:pt x="102" y="164"/>
                </a:cubicBezTo>
                <a:cubicBezTo>
                  <a:pt x="103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6" y="166"/>
                  <a:pt x="107" y="165"/>
                </a:cubicBezTo>
                <a:cubicBezTo>
                  <a:pt x="107" y="164"/>
                  <a:pt x="108" y="164"/>
                  <a:pt x="108" y="164"/>
                </a:cubicBezTo>
                <a:cubicBezTo>
                  <a:pt x="109" y="164"/>
                  <a:pt x="108" y="164"/>
                  <a:pt x="110" y="164"/>
                </a:cubicBezTo>
                <a:cubicBezTo>
                  <a:pt x="112" y="164"/>
                  <a:pt x="112" y="165"/>
                  <a:pt x="113" y="164"/>
                </a:cubicBezTo>
                <a:cubicBezTo>
                  <a:pt x="114" y="163"/>
                  <a:pt x="113" y="163"/>
                  <a:pt x="115" y="163"/>
                </a:cubicBezTo>
                <a:cubicBezTo>
                  <a:pt x="117" y="163"/>
                  <a:pt x="119" y="162"/>
                  <a:pt x="119" y="162"/>
                </a:cubicBezTo>
                <a:cubicBezTo>
                  <a:pt x="119" y="162"/>
                  <a:pt x="122" y="162"/>
                  <a:pt x="122" y="162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3"/>
                  <a:pt x="125" y="164"/>
                  <a:pt x="126" y="164"/>
                </a:cubicBezTo>
                <a:cubicBezTo>
                  <a:pt x="126" y="164"/>
                  <a:pt x="127" y="164"/>
                  <a:pt x="128" y="164"/>
                </a:cubicBezTo>
                <a:cubicBezTo>
                  <a:pt x="128" y="164"/>
                  <a:pt x="132" y="165"/>
                  <a:pt x="132" y="165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6" y="180"/>
                  <a:pt x="159" y="182"/>
                  <a:pt x="159" y="182"/>
                </a:cubicBezTo>
                <a:cubicBezTo>
                  <a:pt x="160" y="182"/>
                  <a:pt x="163" y="184"/>
                  <a:pt x="163" y="18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7" y="188"/>
                  <a:pt x="167" y="188"/>
                </a:cubicBezTo>
                <a:cubicBezTo>
                  <a:pt x="167" y="189"/>
                  <a:pt x="166" y="188"/>
                  <a:pt x="165" y="188"/>
                </a:cubicBezTo>
                <a:cubicBezTo>
                  <a:pt x="164" y="189"/>
                  <a:pt x="160" y="187"/>
                  <a:pt x="160" y="187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6" y="184"/>
                  <a:pt x="145" y="184"/>
                  <a:pt x="146" y="185"/>
                </a:cubicBezTo>
                <a:cubicBezTo>
                  <a:pt x="146" y="185"/>
                  <a:pt x="146" y="186"/>
                  <a:pt x="146" y="186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2" y="191"/>
                  <a:pt x="132" y="191"/>
                  <a:pt x="132" y="191"/>
                </a:cubicBezTo>
                <a:cubicBezTo>
                  <a:pt x="132" y="191"/>
                  <a:pt x="128" y="191"/>
                  <a:pt x="132" y="192"/>
                </a:cubicBezTo>
                <a:cubicBezTo>
                  <a:pt x="136" y="192"/>
                  <a:pt x="138" y="192"/>
                  <a:pt x="138" y="191"/>
                </a:cubicBezTo>
                <a:cubicBezTo>
                  <a:pt x="139" y="191"/>
                  <a:pt x="139" y="190"/>
                  <a:pt x="140" y="190"/>
                </a:cubicBezTo>
                <a:cubicBezTo>
                  <a:pt x="141" y="190"/>
                  <a:pt x="143" y="190"/>
                  <a:pt x="144" y="190"/>
                </a:cubicBezTo>
                <a:cubicBezTo>
                  <a:pt x="144" y="190"/>
                  <a:pt x="145" y="190"/>
                  <a:pt x="147" y="189"/>
                </a:cubicBezTo>
                <a:cubicBezTo>
                  <a:pt x="148" y="189"/>
                  <a:pt x="148" y="188"/>
                  <a:pt x="150" y="189"/>
                </a:cubicBezTo>
                <a:cubicBezTo>
                  <a:pt x="152" y="190"/>
                  <a:pt x="151" y="187"/>
                  <a:pt x="151" y="187"/>
                </a:cubicBezTo>
                <a:cubicBezTo>
                  <a:pt x="151" y="187"/>
                  <a:pt x="151" y="186"/>
                  <a:pt x="152" y="186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5" y="187"/>
                  <a:pt x="157" y="188"/>
                  <a:pt x="157" y="188"/>
                </a:cubicBezTo>
                <a:cubicBezTo>
                  <a:pt x="158" y="188"/>
                  <a:pt x="162" y="189"/>
                  <a:pt x="162" y="189"/>
                </a:cubicBezTo>
                <a:cubicBezTo>
                  <a:pt x="162" y="189"/>
                  <a:pt x="163" y="192"/>
                  <a:pt x="163" y="192"/>
                </a:cubicBezTo>
                <a:cubicBezTo>
                  <a:pt x="164" y="192"/>
                  <a:pt x="167" y="192"/>
                  <a:pt x="168" y="192"/>
                </a:cubicBezTo>
                <a:cubicBezTo>
                  <a:pt x="169" y="192"/>
                  <a:pt x="171" y="192"/>
                  <a:pt x="172" y="193"/>
                </a:cubicBezTo>
                <a:cubicBezTo>
                  <a:pt x="173" y="194"/>
                  <a:pt x="174" y="194"/>
                  <a:pt x="174" y="194"/>
                </a:cubicBezTo>
                <a:cubicBezTo>
                  <a:pt x="174" y="194"/>
                  <a:pt x="175" y="195"/>
                  <a:pt x="176" y="196"/>
                </a:cubicBezTo>
                <a:cubicBezTo>
                  <a:pt x="176" y="196"/>
                  <a:pt x="179" y="198"/>
                  <a:pt x="179" y="198"/>
                </a:cubicBezTo>
                <a:cubicBezTo>
                  <a:pt x="179" y="198"/>
                  <a:pt x="184" y="200"/>
                  <a:pt x="184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5" y="198"/>
                  <a:pt x="185" y="197"/>
                  <a:pt x="185" y="197"/>
                </a:cubicBezTo>
                <a:cubicBezTo>
                  <a:pt x="184" y="196"/>
                  <a:pt x="180" y="195"/>
                  <a:pt x="180" y="195"/>
                </a:cubicBezTo>
                <a:cubicBezTo>
                  <a:pt x="180" y="195"/>
                  <a:pt x="178" y="194"/>
                  <a:pt x="178" y="194"/>
                </a:cubicBezTo>
                <a:cubicBezTo>
                  <a:pt x="177" y="189"/>
                  <a:pt x="178" y="193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3" y="193"/>
                  <a:pt x="173" y="192"/>
                  <a:pt x="173" y="192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90"/>
                  <a:pt x="171" y="188"/>
                  <a:pt x="172" y="187"/>
                </a:cubicBezTo>
                <a:cubicBezTo>
                  <a:pt x="173" y="187"/>
                  <a:pt x="171" y="192"/>
                  <a:pt x="175" y="186"/>
                </a:cubicBezTo>
                <a:cubicBezTo>
                  <a:pt x="175" y="186"/>
                  <a:pt x="175" y="185"/>
                  <a:pt x="175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0" y="187"/>
                </a:cubicBezTo>
                <a:cubicBezTo>
                  <a:pt x="169" y="188"/>
                  <a:pt x="169" y="187"/>
                  <a:pt x="169" y="187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70" y="185"/>
                  <a:pt x="170" y="182"/>
                  <a:pt x="17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6" y="170"/>
                  <a:pt x="156" y="170"/>
                  <a:pt x="156" y="170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49" y="161"/>
                  <a:pt x="147" y="160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5" y="142"/>
                  <a:pt x="125" y="142"/>
                  <a:pt x="125" y="142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8" y="119"/>
                  <a:pt x="107" y="119"/>
                  <a:pt x="107" y="118"/>
                </a:cubicBezTo>
                <a:cubicBezTo>
                  <a:pt x="106" y="118"/>
                  <a:pt x="104" y="117"/>
                  <a:pt x="105" y="116"/>
                </a:cubicBezTo>
                <a:cubicBezTo>
                  <a:pt x="105" y="115"/>
                  <a:pt x="104" y="114"/>
                  <a:pt x="104" y="112"/>
                </a:cubicBezTo>
                <a:cubicBezTo>
                  <a:pt x="104" y="111"/>
                  <a:pt x="104" y="110"/>
                  <a:pt x="103" y="110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1" y="109"/>
                  <a:pt x="100" y="109"/>
                  <a:pt x="10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9"/>
                  <a:pt x="100" y="107"/>
                  <a:pt x="100" y="10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4"/>
                  <a:pt x="96" y="101"/>
                  <a:pt x="94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2"/>
                  <a:pt x="91" y="102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8"/>
                  <a:pt x="87" y="97"/>
                  <a:pt x="88" y="95"/>
                </a:cubicBezTo>
                <a:cubicBezTo>
                  <a:pt x="90" y="93"/>
                  <a:pt x="88" y="92"/>
                  <a:pt x="88" y="92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77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5"/>
                  <a:pt x="88" y="75"/>
                  <a:pt x="89" y="75"/>
                </a:cubicBezTo>
                <a:cubicBezTo>
                  <a:pt x="89" y="74"/>
                  <a:pt x="94" y="73"/>
                  <a:pt x="94" y="73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8" y="82"/>
                  <a:pt x="109" y="82"/>
                </a:cubicBezTo>
                <a:cubicBezTo>
                  <a:pt x="109" y="81"/>
                  <a:pt x="109" y="79"/>
                  <a:pt x="109" y="79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4" y="71"/>
                  <a:pt x="125" y="71"/>
                </a:cubicBezTo>
                <a:cubicBezTo>
                  <a:pt x="125" y="71"/>
                  <a:pt x="126" y="71"/>
                  <a:pt x="126" y="7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6" y="72"/>
                </a:cubicBezTo>
                <a:cubicBezTo>
                  <a:pt x="166" y="72"/>
                  <a:pt x="169" y="72"/>
                  <a:pt x="169" y="72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2" y="71"/>
                  <a:pt x="174" y="71"/>
                  <a:pt x="174" y="71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7" y="69"/>
                  <a:pt x="177" y="69"/>
                  <a:pt x="178" y="69"/>
                </a:cubicBezTo>
                <a:cubicBezTo>
                  <a:pt x="179" y="69"/>
                  <a:pt x="180" y="68"/>
                  <a:pt x="180" y="68"/>
                </a:cubicBezTo>
                <a:cubicBezTo>
                  <a:pt x="180" y="68"/>
                  <a:pt x="181" y="69"/>
                  <a:pt x="181" y="69"/>
                </a:cubicBezTo>
                <a:cubicBezTo>
                  <a:pt x="181" y="69"/>
                  <a:pt x="182" y="68"/>
                  <a:pt x="183" y="68"/>
                </a:cubicBezTo>
                <a:cubicBezTo>
                  <a:pt x="185" y="68"/>
                  <a:pt x="186" y="67"/>
                  <a:pt x="186" y="67"/>
                </a:cubicBezTo>
                <a:cubicBezTo>
                  <a:pt x="186" y="67"/>
                  <a:pt x="187" y="69"/>
                  <a:pt x="189" y="70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2" y="69"/>
                  <a:pt x="193" y="69"/>
                </a:cubicBezTo>
                <a:cubicBezTo>
                  <a:pt x="195" y="69"/>
                  <a:pt x="196" y="69"/>
                  <a:pt x="197" y="69"/>
                </a:cubicBezTo>
                <a:cubicBezTo>
                  <a:pt x="199" y="69"/>
                  <a:pt x="200" y="71"/>
                  <a:pt x="200" y="71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4"/>
                  <a:pt x="204" y="76"/>
                  <a:pt x="204" y="77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5" y="79"/>
                  <a:pt x="213" y="82"/>
                  <a:pt x="214" y="82"/>
                </a:cubicBezTo>
                <a:cubicBezTo>
                  <a:pt x="214" y="82"/>
                  <a:pt x="215" y="82"/>
                  <a:pt x="215" y="82"/>
                </a:cubicBez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6" y="191"/>
                  <a:pt x="176" y="190"/>
                  <a:pt x="176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3"/>
                  <a:pt x="202" y="205"/>
                  <a:pt x="203" y="205"/>
                </a:cubicBezTo>
                <a:cubicBezTo>
                  <a:pt x="203" y="205"/>
                  <a:pt x="203" y="206"/>
                  <a:pt x="204" y="206"/>
                </a:cubicBezTo>
                <a:cubicBezTo>
                  <a:pt x="204" y="207"/>
                  <a:pt x="206" y="210"/>
                  <a:pt x="206" y="210"/>
                </a:cubicBezTo>
                <a:cubicBezTo>
                  <a:pt x="207" y="211"/>
                  <a:pt x="204" y="209"/>
                  <a:pt x="204" y="209"/>
                </a:cubicBezTo>
                <a:cubicBezTo>
                  <a:pt x="204" y="209"/>
                  <a:pt x="203" y="207"/>
                  <a:pt x="202" y="206"/>
                </a:cubicBezTo>
                <a:cubicBezTo>
                  <a:pt x="200" y="206"/>
                  <a:pt x="198" y="206"/>
                  <a:pt x="197" y="205"/>
                </a:cubicBezTo>
                <a:cubicBezTo>
                  <a:pt x="196" y="204"/>
                  <a:pt x="196" y="203"/>
                  <a:pt x="196" y="203"/>
                </a:cubicBezTo>
                <a:cubicBezTo>
                  <a:pt x="195" y="203"/>
                  <a:pt x="195" y="201"/>
                  <a:pt x="192" y="201"/>
                </a:cubicBezTo>
                <a:cubicBezTo>
                  <a:pt x="189" y="200"/>
                  <a:pt x="189" y="201"/>
                  <a:pt x="188" y="199"/>
                </a:cubicBezTo>
                <a:cubicBezTo>
                  <a:pt x="187" y="196"/>
                  <a:pt x="187" y="198"/>
                  <a:pt x="186" y="196"/>
                </a:cubicBezTo>
                <a:cubicBezTo>
                  <a:pt x="184" y="195"/>
                  <a:pt x="185" y="196"/>
                  <a:pt x="181" y="195"/>
                </a:cubicBezTo>
                <a:cubicBezTo>
                  <a:pt x="178" y="193"/>
                  <a:pt x="180" y="194"/>
                  <a:pt x="180" y="193"/>
                </a:cubicBezTo>
                <a:cubicBezTo>
                  <a:pt x="179" y="191"/>
                  <a:pt x="180" y="192"/>
                  <a:pt x="178" y="192"/>
                </a:cubicBezTo>
                <a:cubicBezTo>
                  <a:pt x="177" y="191"/>
                  <a:pt x="178" y="191"/>
                  <a:pt x="177" y="191"/>
                </a:cubicBezTo>
                <a:cubicBezTo>
                  <a:pt x="177" y="191"/>
                  <a:pt x="176" y="192"/>
                  <a:pt x="175" y="192"/>
                </a:cubicBezTo>
                <a:cubicBezTo>
                  <a:pt x="175" y="191"/>
                  <a:pt x="175" y="191"/>
                  <a:pt x="175" y="191"/>
                </a:cubicBezTo>
                <a:close/>
                <a:moveTo>
                  <a:pt x="169" y="198"/>
                </a:moveTo>
                <a:cubicBezTo>
                  <a:pt x="169" y="198"/>
                  <a:pt x="169" y="198"/>
                  <a:pt x="169" y="198"/>
                </a:cubicBezTo>
                <a:cubicBezTo>
                  <a:pt x="169" y="198"/>
                  <a:pt x="167" y="198"/>
                  <a:pt x="166" y="198"/>
                </a:cubicBezTo>
                <a:cubicBezTo>
                  <a:pt x="166" y="198"/>
                  <a:pt x="165" y="197"/>
                  <a:pt x="164" y="197"/>
                </a:cubicBezTo>
                <a:cubicBezTo>
                  <a:pt x="163" y="197"/>
                  <a:pt x="161" y="197"/>
                  <a:pt x="161" y="197"/>
                </a:cubicBezTo>
                <a:cubicBezTo>
                  <a:pt x="160" y="197"/>
                  <a:pt x="159" y="196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9" y="195"/>
                  <a:pt x="161" y="194"/>
                  <a:pt x="161" y="194"/>
                </a:cubicBezTo>
                <a:cubicBezTo>
                  <a:pt x="161" y="195"/>
                  <a:pt x="167" y="196"/>
                  <a:pt x="167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1" y="196"/>
                  <a:pt x="172" y="196"/>
                  <a:pt x="172" y="196"/>
                </a:cubicBezTo>
                <a:cubicBezTo>
                  <a:pt x="172" y="196"/>
                  <a:pt x="173" y="196"/>
                  <a:pt x="174" y="197"/>
                </a:cubicBezTo>
                <a:cubicBezTo>
                  <a:pt x="175" y="197"/>
                  <a:pt x="175" y="197"/>
                  <a:pt x="175" y="198"/>
                </a:cubicBezTo>
                <a:cubicBezTo>
                  <a:pt x="175" y="198"/>
                  <a:pt x="176" y="199"/>
                  <a:pt x="175" y="199"/>
                </a:cubicBezTo>
                <a:cubicBezTo>
                  <a:pt x="175" y="199"/>
                  <a:pt x="174" y="199"/>
                  <a:pt x="174" y="199"/>
                </a:cubicBezTo>
                <a:cubicBezTo>
                  <a:pt x="174" y="199"/>
                  <a:pt x="172" y="198"/>
                  <a:pt x="172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69" y="198"/>
                  <a:pt x="169" y="198"/>
                  <a:pt x="169" y="198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42" y="198"/>
                  <a:pt x="142" y="198"/>
                </a:cubicBezTo>
                <a:cubicBezTo>
                  <a:pt x="144" y="199"/>
                  <a:pt x="144" y="199"/>
                  <a:pt x="144" y="199"/>
                </a:cubicBezTo>
                <a:cubicBezTo>
                  <a:pt x="144" y="199"/>
                  <a:pt x="144" y="200"/>
                  <a:pt x="143" y="200"/>
                </a:cubicBezTo>
                <a:cubicBezTo>
                  <a:pt x="143" y="200"/>
                  <a:pt x="141" y="202"/>
                  <a:pt x="141" y="202"/>
                </a:cubicBezTo>
                <a:cubicBezTo>
                  <a:pt x="138" y="200"/>
                  <a:pt x="138" y="200"/>
                  <a:pt x="138" y="200"/>
                </a:cubicBezTo>
                <a:cubicBezTo>
                  <a:pt x="138" y="199"/>
                  <a:pt x="138" y="199"/>
                  <a:pt x="138" y="199"/>
                </a:cubicBezTo>
                <a:close/>
                <a:moveTo>
                  <a:pt x="107" y="194"/>
                </a:moveTo>
                <a:cubicBezTo>
                  <a:pt x="107" y="194"/>
                  <a:pt x="107" y="194"/>
                  <a:pt x="107" y="194"/>
                </a:cubicBezTo>
                <a:cubicBezTo>
                  <a:pt x="108" y="194"/>
                  <a:pt x="109" y="193"/>
                  <a:pt x="109" y="194"/>
                </a:cubicBezTo>
                <a:cubicBezTo>
                  <a:pt x="109" y="195"/>
                  <a:pt x="108" y="196"/>
                  <a:pt x="108" y="196"/>
                </a:cubicBezTo>
                <a:cubicBezTo>
                  <a:pt x="108" y="196"/>
                  <a:pt x="107" y="196"/>
                  <a:pt x="107" y="196"/>
                </a:cubicBezTo>
                <a:cubicBezTo>
                  <a:pt x="107" y="195"/>
                  <a:pt x="107" y="194"/>
                  <a:pt x="107" y="194"/>
                </a:cubicBezTo>
                <a:close/>
                <a:moveTo>
                  <a:pt x="113" y="189"/>
                </a:move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5" y="188"/>
                  <a:pt x="115" y="188"/>
                </a:cubicBezTo>
                <a:cubicBezTo>
                  <a:pt x="116" y="189"/>
                  <a:pt x="117" y="189"/>
                  <a:pt x="116" y="190"/>
                </a:cubicBezTo>
                <a:cubicBezTo>
                  <a:pt x="116" y="190"/>
                  <a:pt x="116" y="190"/>
                  <a:pt x="115" y="191"/>
                </a:cubicBezTo>
                <a:cubicBezTo>
                  <a:pt x="114" y="192"/>
                  <a:pt x="112" y="193"/>
                  <a:pt x="112" y="193"/>
                </a:cubicBezTo>
                <a:cubicBezTo>
                  <a:pt x="112" y="193"/>
                  <a:pt x="112" y="193"/>
                  <a:pt x="111" y="193"/>
                </a:cubicBezTo>
                <a:cubicBezTo>
                  <a:pt x="109" y="192"/>
                  <a:pt x="108" y="191"/>
                  <a:pt x="108" y="191"/>
                </a:cubicBezTo>
                <a:cubicBezTo>
                  <a:pt x="108" y="191"/>
                  <a:pt x="107" y="190"/>
                  <a:pt x="109" y="190"/>
                </a:cubicBezTo>
                <a:cubicBezTo>
                  <a:pt x="110" y="189"/>
                  <a:pt x="111" y="189"/>
                  <a:pt x="111" y="189"/>
                </a:cubicBezTo>
                <a:cubicBezTo>
                  <a:pt x="112" y="189"/>
                  <a:pt x="113" y="189"/>
                  <a:pt x="113" y="189"/>
                </a:cubicBezTo>
                <a:close/>
                <a:moveTo>
                  <a:pt x="124" y="178"/>
                </a:move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6" y="177"/>
                  <a:pt x="126" y="177"/>
                </a:cubicBezTo>
                <a:cubicBezTo>
                  <a:pt x="126" y="177"/>
                  <a:pt x="126" y="177"/>
                  <a:pt x="127" y="177"/>
                </a:cubicBezTo>
                <a:cubicBezTo>
                  <a:pt x="127" y="177"/>
                  <a:pt x="127" y="177"/>
                  <a:pt x="128" y="177"/>
                </a:cubicBezTo>
                <a:cubicBezTo>
                  <a:pt x="128" y="177"/>
                  <a:pt x="129" y="176"/>
                  <a:pt x="130" y="177"/>
                </a:cubicBezTo>
                <a:cubicBezTo>
                  <a:pt x="131" y="177"/>
                  <a:pt x="131" y="178"/>
                  <a:pt x="132" y="178"/>
                </a:cubicBezTo>
                <a:cubicBezTo>
                  <a:pt x="132" y="178"/>
                  <a:pt x="133" y="178"/>
                  <a:pt x="133" y="178"/>
                </a:cubicBezTo>
                <a:cubicBezTo>
                  <a:pt x="134" y="178"/>
                  <a:pt x="134" y="178"/>
                  <a:pt x="136" y="178"/>
                </a:cubicBezTo>
                <a:cubicBezTo>
                  <a:pt x="138" y="178"/>
                  <a:pt x="141" y="178"/>
                  <a:pt x="141" y="178"/>
                </a:cubicBezTo>
                <a:cubicBezTo>
                  <a:pt x="141" y="179"/>
                  <a:pt x="142" y="178"/>
                  <a:pt x="143" y="178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6" y="179"/>
                  <a:pt x="145" y="180"/>
                  <a:pt x="147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48" y="179"/>
                  <a:pt x="148" y="179"/>
                  <a:pt x="149" y="178"/>
                </a:cubicBezTo>
                <a:cubicBezTo>
                  <a:pt x="150" y="178"/>
                  <a:pt x="151" y="177"/>
                  <a:pt x="151" y="177"/>
                </a:cubicBezTo>
                <a:cubicBezTo>
                  <a:pt x="152" y="177"/>
                  <a:pt x="152" y="177"/>
                  <a:pt x="152" y="177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2" y="180"/>
                  <a:pt x="152" y="180"/>
                  <a:pt x="152" y="181"/>
                </a:cubicBezTo>
                <a:cubicBezTo>
                  <a:pt x="152" y="181"/>
                  <a:pt x="151" y="182"/>
                  <a:pt x="150" y="182"/>
                </a:cubicBezTo>
                <a:cubicBezTo>
                  <a:pt x="150" y="182"/>
                  <a:pt x="149" y="181"/>
                  <a:pt x="149" y="181"/>
                </a:cubicBezTo>
                <a:cubicBezTo>
                  <a:pt x="149" y="180"/>
                  <a:pt x="148" y="180"/>
                  <a:pt x="148" y="180"/>
                </a:cubicBezTo>
                <a:cubicBezTo>
                  <a:pt x="147" y="180"/>
                  <a:pt x="146" y="181"/>
                  <a:pt x="145" y="181"/>
                </a:cubicBezTo>
                <a:cubicBezTo>
                  <a:pt x="145" y="181"/>
                  <a:pt x="144" y="180"/>
                  <a:pt x="144" y="180"/>
                </a:cubicBezTo>
                <a:cubicBezTo>
                  <a:pt x="144" y="180"/>
                  <a:pt x="142" y="180"/>
                  <a:pt x="141" y="180"/>
                </a:cubicBezTo>
                <a:cubicBezTo>
                  <a:pt x="141" y="180"/>
                  <a:pt x="140" y="180"/>
                  <a:pt x="139" y="180"/>
                </a:cubicBezTo>
                <a:cubicBezTo>
                  <a:pt x="138" y="180"/>
                  <a:pt x="137" y="180"/>
                  <a:pt x="136" y="180"/>
                </a:cubicBezTo>
                <a:cubicBezTo>
                  <a:pt x="135" y="181"/>
                  <a:pt x="133" y="180"/>
                  <a:pt x="133" y="181"/>
                </a:cubicBezTo>
                <a:cubicBezTo>
                  <a:pt x="133" y="181"/>
                  <a:pt x="133" y="182"/>
                  <a:pt x="133" y="182"/>
                </a:cubicBezTo>
                <a:cubicBezTo>
                  <a:pt x="133" y="182"/>
                  <a:pt x="134" y="183"/>
                  <a:pt x="133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0" y="181"/>
                  <a:pt x="132" y="180"/>
                  <a:pt x="129" y="181"/>
                </a:cubicBezTo>
                <a:cubicBezTo>
                  <a:pt x="127" y="181"/>
                  <a:pt x="127" y="180"/>
                  <a:pt x="126" y="180"/>
                </a:cubicBezTo>
                <a:cubicBezTo>
                  <a:pt x="126" y="181"/>
                  <a:pt x="124" y="179"/>
                  <a:pt x="123" y="180"/>
                </a:cubicBezTo>
                <a:cubicBezTo>
                  <a:pt x="123" y="180"/>
                  <a:pt x="122" y="181"/>
                  <a:pt x="122" y="181"/>
                </a:cubicBezTo>
                <a:cubicBezTo>
                  <a:pt x="122" y="181"/>
                  <a:pt x="119" y="181"/>
                  <a:pt x="119" y="181"/>
                </a:cubicBezTo>
                <a:cubicBezTo>
                  <a:pt x="119" y="181"/>
                  <a:pt x="120" y="178"/>
                  <a:pt x="120" y="178"/>
                </a:cubicBezTo>
                <a:cubicBezTo>
                  <a:pt x="120" y="178"/>
                  <a:pt x="120" y="178"/>
                  <a:pt x="121" y="178"/>
                </a:cubicBezTo>
                <a:cubicBezTo>
                  <a:pt x="122" y="178"/>
                  <a:pt x="123" y="178"/>
                  <a:pt x="123" y="178"/>
                </a:cubicBezTo>
                <a:cubicBezTo>
                  <a:pt x="124" y="178"/>
                  <a:pt x="124" y="178"/>
                  <a:pt x="124" y="178"/>
                </a:cubicBezTo>
                <a:close/>
                <a:moveTo>
                  <a:pt x="120" y="172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2"/>
                  <a:pt x="116" y="170"/>
                  <a:pt x="116" y="170"/>
                </a:cubicBezTo>
                <a:cubicBezTo>
                  <a:pt x="115" y="170"/>
                  <a:pt x="114" y="170"/>
                  <a:pt x="113" y="170"/>
                </a:cubicBezTo>
                <a:cubicBezTo>
                  <a:pt x="113" y="170"/>
                  <a:pt x="111" y="169"/>
                  <a:pt x="112" y="168"/>
                </a:cubicBezTo>
                <a:cubicBezTo>
                  <a:pt x="112" y="168"/>
                  <a:pt x="113" y="167"/>
                  <a:pt x="114" y="168"/>
                </a:cubicBezTo>
                <a:cubicBezTo>
                  <a:pt x="115" y="169"/>
                  <a:pt x="116" y="169"/>
                  <a:pt x="116" y="170"/>
                </a:cubicBezTo>
                <a:cubicBezTo>
                  <a:pt x="117" y="170"/>
                  <a:pt x="119" y="171"/>
                  <a:pt x="119" y="171"/>
                </a:cubicBezTo>
                <a:cubicBezTo>
                  <a:pt x="120" y="171"/>
                  <a:pt x="120" y="172"/>
                  <a:pt x="120" y="171"/>
                </a:cubicBezTo>
                <a:cubicBezTo>
                  <a:pt x="121" y="171"/>
                  <a:pt x="121" y="169"/>
                  <a:pt x="121" y="169"/>
                </a:cubicBezTo>
                <a:cubicBezTo>
                  <a:pt x="121" y="168"/>
                  <a:pt x="120" y="168"/>
                  <a:pt x="120" y="168"/>
                </a:cubicBezTo>
                <a:cubicBezTo>
                  <a:pt x="121" y="168"/>
                  <a:pt x="123" y="167"/>
                  <a:pt x="123" y="167"/>
                </a:cubicBezTo>
                <a:cubicBezTo>
                  <a:pt x="124" y="168"/>
                  <a:pt x="125" y="168"/>
                  <a:pt x="126" y="168"/>
                </a:cubicBezTo>
                <a:cubicBezTo>
                  <a:pt x="126" y="168"/>
                  <a:pt x="125" y="168"/>
                  <a:pt x="129" y="168"/>
                </a:cubicBezTo>
                <a:cubicBezTo>
                  <a:pt x="132" y="168"/>
                  <a:pt x="131" y="168"/>
                  <a:pt x="133" y="168"/>
                </a:cubicBezTo>
                <a:cubicBezTo>
                  <a:pt x="134" y="168"/>
                  <a:pt x="136" y="168"/>
                  <a:pt x="136" y="168"/>
                </a:cubicBezTo>
                <a:cubicBezTo>
                  <a:pt x="136" y="169"/>
                  <a:pt x="138" y="170"/>
                  <a:pt x="138" y="170"/>
                </a:cubicBezTo>
                <a:cubicBezTo>
                  <a:pt x="138" y="171"/>
                  <a:pt x="139" y="171"/>
                  <a:pt x="138" y="172"/>
                </a:cubicBezTo>
                <a:cubicBezTo>
                  <a:pt x="136" y="173"/>
                  <a:pt x="136" y="173"/>
                  <a:pt x="134" y="173"/>
                </a:cubicBezTo>
                <a:cubicBezTo>
                  <a:pt x="133" y="173"/>
                  <a:pt x="134" y="173"/>
                  <a:pt x="132" y="174"/>
                </a:cubicBezTo>
                <a:cubicBezTo>
                  <a:pt x="129" y="174"/>
                  <a:pt x="127" y="174"/>
                  <a:pt x="127" y="174"/>
                </a:cubicBezTo>
                <a:cubicBezTo>
                  <a:pt x="127" y="174"/>
                  <a:pt x="128" y="174"/>
                  <a:pt x="125" y="174"/>
                </a:cubicBezTo>
                <a:cubicBezTo>
                  <a:pt x="123" y="173"/>
                  <a:pt x="122" y="174"/>
                  <a:pt x="121" y="173"/>
                </a:cubicBezTo>
                <a:cubicBezTo>
                  <a:pt x="121" y="173"/>
                  <a:pt x="120" y="172"/>
                  <a:pt x="120" y="172"/>
                </a:cubicBezTo>
                <a:close/>
                <a:moveTo>
                  <a:pt x="50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1" y="93"/>
                  <a:pt x="51" y="93"/>
                </a:cubicBezTo>
                <a:cubicBezTo>
                  <a:pt x="51" y="94"/>
                  <a:pt x="51" y="94"/>
                  <a:pt x="52" y="94"/>
                </a:cubicBezTo>
                <a:cubicBezTo>
                  <a:pt x="52" y="94"/>
                  <a:pt x="52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7"/>
                  <a:pt x="52" y="96"/>
                </a:cubicBezTo>
                <a:cubicBezTo>
                  <a:pt x="51" y="96"/>
                  <a:pt x="50" y="96"/>
                  <a:pt x="50" y="95"/>
                </a:cubicBezTo>
                <a:cubicBezTo>
                  <a:pt x="50" y="95"/>
                  <a:pt x="50" y="94"/>
                  <a:pt x="50" y="94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50" y="103"/>
                  <a:pt x="48" y="102"/>
                  <a:pt x="47" y="102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0"/>
                  <a:pt x="48" y="99"/>
                  <a:pt x="48" y="99"/>
                </a:cubicBezTo>
                <a:cubicBezTo>
                  <a:pt x="48" y="99"/>
                  <a:pt x="49" y="98"/>
                  <a:pt x="49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0" y="97"/>
                  <a:pt x="50" y="97"/>
                </a:cubicBezTo>
                <a:cubicBezTo>
                  <a:pt x="50" y="96"/>
                  <a:pt x="51" y="96"/>
                  <a:pt x="51" y="96"/>
                </a:cubicBezTo>
                <a:cubicBezTo>
                  <a:pt x="51" y="96"/>
                  <a:pt x="53" y="98"/>
                  <a:pt x="53" y="99"/>
                </a:cubicBezTo>
                <a:cubicBezTo>
                  <a:pt x="53" y="99"/>
                  <a:pt x="50" y="99"/>
                  <a:pt x="50" y="99"/>
                </a:cubicBezTo>
                <a:cubicBezTo>
                  <a:pt x="50" y="99"/>
                  <a:pt x="50" y="99"/>
                  <a:pt x="51" y="101"/>
                </a:cubicBezTo>
                <a:cubicBezTo>
                  <a:pt x="52" y="102"/>
                  <a:pt x="52" y="101"/>
                  <a:pt x="52" y="101"/>
                </a:cubicBezTo>
                <a:cubicBezTo>
                  <a:pt x="52" y="102"/>
                  <a:pt x="52" y="102"/>
                  <a:pt x="54" y="102"/>
                </a:cubicBez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4" y="105"/>
                  <a:pt x="54" y="105"/>
                </a:cubicBezTo>
                <a:cubicBezTo>
                  <a:pt x="53" y="106"/>
                  <a:pt x="53" y="105"/>
                  <a:pt x="53" y="105"/>
                </a:cubicBezTo>
                <a:cubicBezTo>
                  <a:pt x="53" y="105"/>
                  <a:pt x="52" y="103"/>
                  <a:pt x="51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55" y="117"/>
                  <a:pt x="56" y="116"/>
                  <a:pt x="56" y="117"/>
                </a:cubicBezTo>
                <a:cubicBezTo>
                  <a:pt x="57" y="117"/>
                  <a:pt x="57" y="118"/>
                  <a:pt x="57" y="118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0" y="120"/>
                  <a:pt x="60" y="121"/>
                  <a:pt x="60" y="121"/>
                </a:cubicBezTo>
                <a:cubicBezTo>
                  <a:pt x="60" y="121"/>
                  <a:pt x="59" y="122"/>
                  <a:pt x="59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19"/>
                  <a:pt x="57" y="119"/>
                </a:cubicBezTo>
                <a:cubicBezTo>
                  <a:pt x="57" y="119"/>
                  <a:pt x="55" y="117"/>
                  <a:pt x="55" y="117"/>
                </a:cubicBezTo>
                <a:close/>
                <a:moveTo>
                  <a:pt x="53" y="121"/>
                </a:moveTo>
                <a:cubicBezTo>
                  <a:pt x="53" y="121"/>
                  <a:pt x="53" y="121"/>
                  <a:pt x="53" y="121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3" y="120"/>
                  <a:pt x="54" y="120"/>
                  <a:pt x="54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5" y="123"/>
                  <a:pt x="54" y="123"/>
                  <a:pt x="54" y="123"/>
                </a:cubicBezTo>
                <a:cubicBezTo>
                  <a:pt x="54" y="124"/>
                  <a:pt x="55" y="124"/>
                  <a:pt x="54" y="124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4"/>
                  <a:pt x="53" y="123"/>
                  <a:pt x="53" y="123"/>
                </a:cubicBezTo>
                <a:cubicBezTo>
                  <a:pt x="53" y="122"/>
                  <a:pt x="53" y="121"/>
                  <a:pt x="53" y="121"/>
                </a:cubicBezTo>
                <a:close/>
                <a:moveTo>
                  <a:pt x="49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9" y="121"/>
                  <a:pt x="50" y="121"/>
                  <a:pt x="50" y="122"/>
                </a:cubicBezTo>
                <a:cubicBezTo>
                  <a:pt x="50" y="122"/>
                  <a:pt x="51" y="122"/>
                  <a:pt x="51" y="123"/>
                </a:cubicBezTo>
                <a:cubicBezTo>
                  <a:pt x="51" y="123"/>
                  <a:pt x="51" y="123"/>
                  <a:pt x="51" y="124"/>
                </a:cubicBezTo>
                <a:cubicBezTo>
                  <a:pt x="51" y="125"/>
                  <a:pt x="52" y="125"/>
                  <a:pt x="51" y="125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1"/>
                  <a:pt x="49" y="121"/>
                  <a:pt x="49" y="121"/>
                </a:cubicBezTo>
                <a:close/>
                <a:moveTo>
                  <a:pt x="34" y="116"/>
                </a:move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6"/>
                  <a:pt x="35" y="116"/>
                </a:cubicBezTo>
                <a:cubicBezTo>
                  <a:pt x="36" y="117"/>
                  <a:pt x="35" y="117"/>
                  <a:pt x="36" y="118"/>
                </a:cubicBezTo>
                <a:cubicBezTo>
                  <a:pt x="36" y="118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4" y="116"/>
                  <a:pt x="34" y="116"/>
                </a:cubicBezTo>
                <a:close/>
                <a:moveTo>
                  <a:pt x="34" y="112"/>
                </a:move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2" y="112"/>
                  <a:pt x="32" y="112"/>
                </a:cubicBezTo>
                <a:cubicBezTo>
                  <a:pt x="32" y="112"/>
                  <a:pt x="31" y="112"/>
                  <a:pt x="31" y="111"/>
                </a:cubicBezTo>
                <a:cubicBezTo>
                  <a:pt x="31" y="111"/>
                  <a:pt x="31" y="110"/>
                  <a:pt x="32" y="110"/>
                </a:cubicBezTo>
                <a:cubicBezTo>
                  <a:pt x="32" y="110"/>
                  <a:pt x="32" y="109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8"/>
                  <a:pt x="34" y="109"/>
                  <a:pt x="34" y="109"/>
                </a:cubicBezTo>
                <a:cubicBezTo>
                  <a:pt x="34" y="109"/>
                  <a:pt x="34" y="111"/>
                  <a:pt x="34" y="112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6" y="89"/>
                  <a:pt x="36" y="89"/>
                </a:cubicBezTo>
                <a:cubicBezTo>
                  <a:pt x="36" y="89"/>
                  <a:pt x="36" y="90"/>
                  <a:pt x="36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9" y="91"/>
                  <a:pt x="39" y="92"/>
                </a:cubicBezTo>
                <a:cubicBezTo>
                  <a:pt x="40" y="92"/>
                  <a:pt x="41" y="91"/>
                  <a:pt x="41" y="91"/>
                </a:cubicBezTo>
                <a:cubicBezTo>
                  <a:pt x="41" y="91"/>
                  <a:pt x="42" y="92"/>
                  <a:pt x="42" y="92"/>
                </a:cubicBezTo>
                <a:cubicBezTo>
                  <a:pt x="42" y="93"/>
                  <a:pt x="41" y="94"/>
                  <a:pt x="41" y="94"/>
                </a:cubicBezTo>
                <a:cubicBezTo>
                  <a:pt x="40" y="94"/>
                  <a:pt x="39" y="93"/>
                  <a:pt x="39" y="93"/>
                </a:cubicBezTo>
                <a:cubicBezTo>
                  <a:pt x="39" y="93"/>
                  <a:pt x="38" y="92"/>
                  <a:pt x="38" y="93"/>
                </a:cubicBezTo>
                <a:cubicBezTo>
                  <a:pt x="38" y="93"/>
                  <a:pt x="38" y="94"/>
                  <a:pt x="38" y="95"/>
                </a:cubicBezTo>
                <a:cubicBezTo>
                  <a:pt x="39" y="95"/>
                  <a:pt x="39" y="95"/>
                  <a:pt x="39" y="96"/>
                </a:cubicBezTo>
                <a:cubicBezTo>
                  <a:pt x="38" y="96"/>
                  <a:pt x="38" y="97"/>
                  <a:pt x="38" y="97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39" y="99"/>
                  <a:pt x="39" y="100"/>
                </a:cubicBezTo>
                <a:cubicBezTo>
                  <a:pt x="39" y="100"/>
                  <a:pt x="40" y="101"/>
                  <a:pt x="40" y="101"/>
                </a:cubicBezTo>
                <a:cubicBezTo>
                  <a:pt x="40" y="102"/>
                  <a:pt x="40" y="103"/>
                  <a:pt x="40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1" y="107"/>
                  <a:pt x="41" y="107"/>
                </a:cubicBezTo>
                <a:cubicBezTo>
                  <a:pt x="41" y="108"/>
                  <a:pt x="43" y="109"/>
                  <a:pt x="43" y="110"/>
                </a:cubicBezTo>
                <a:cubicBezTo>
                  <a:pt x="43" y="110"/>
                  <a:pt x="43" y="112"/>
                  <a:pt x="42" y="112"/>
                </a:cubicBezTo>
                <a:cubicBezTo>
                  <a:pt x="42" y="112"/>
                  <a:pt x="41" y="113"/>
                  <a:pt x="41" y="112"/>
                </a:cubicBezTo>
                <a:cubicBezTo>
                  <a:pt x="40" y="111"/>
                  <a:pt x="39" y="109"/>
                  <a:pt x="39" y="109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40" y="113"/>
                  <a:pt x="40" y="113"/>
                </a:cubicBezTo>
                <a:cubicBezTo>
                  <a:pt x="40" y="113"/>
                  <a:pt x="39" y="111"/>
                  <a:pt x="40" y="113"/>
                </a:cubicBezTo>
                <a:cubicBezTo>
                  <a:pt x="41" y="115"/>
                  <a:pt x="42" y="116"/>
                  <a:pt x="42" y="116"/>
                </a:cubicBezTo>
                <a:cubicBezTo>
                  <a:pt x="42" y="116"/>
                  <a:pt x="43" y="117"/>
                  <a:pt x="44" y="117"/>
                </a:cubicBezTo>
                <a:cubicBezTo>
                  <a:pt x="44" y="118"/>
                  <a:pt x="44" y="118"/>
                  <a:pt x="45" y="119"/>
                </a:cubicBezTo>
                <a:cubicBezTo>
                  <a:pt x="45" y="119"/>
                  <a:pt x="46" y="120"/>
                  <a:pt x="45" y="120"/>
                </a:cubicBezTo>
                <a:cubicBezTo>
                  <a:pt x="44" y="121"/>
                  <a:pt x="45" y="121"/>
                  <a:pt x="44" y="121"/>
                </a:cubicBezTo>
                <a:cubicBezTo>
                  <a:pt x="44" y="120"/>
                  <a:pt x="43" y="120"/>
                  <a:pt x="43" y="119"/>
                </a:cubicBezTo>
                <a:cubicBezTo>
                  <a:pt x="43" y="118"/>
                  <a:pt x="42" y="117"/>
                  <a:pt x="42" y="116"/>
                </a:cubicBezTo>
                <a:cubicBezTo>
                  <a:pt x="41" y="116"/>
                  <a:pt x="40" y="115"/>
                  <a:pt x="40" y="115"/>
                </a:cubicBezTo>
                <a:cubicBezTo>
                  <a:pt x="39" y="115"/>
                  <a:pt x="39" y="114"/>
                  <a:pt x="39" y="114"/>
                </a:cubicBezTo>
                <a:cubicBezTo>
                  <a:pt x="39" y="114"/>
                  <a:pt x="38" y="114"/>
                  <a:pt x="38" y="114"/>
                </a:cubicBezTo>
                <a:cubicBezTo>
                  <a:pt x="38" y="114"/>
                  <a:pt x="36" y="114"/>
                  <a:pt x="36" y="114"/>
                </a:cubicBezTo>
                <a:cubicBezTo>
                  <a:pt x="36" y="113"/>
                  <a:pt x="36" y="113"/>
                  <a:pt x="37" y="112"/>
                </a:cubicBezTo>
                <a:cubicBezTo>
                  <a:pt x="37" y="112"/>
                  <a:pt x="38" y="112"/>
                  <a:pt x="38" y="112"/>
                </a:cubicBezTo>
                <a:cubicBezTo>
                  <a:pt x="38" y="112"/>
                  <a:pt x="37" y="111"/>
                  <a:pt x="37" y="111"/>
                </a:cubicBezTo>
                <a:cubicBezTo>
                  <a:pt x="37" y="111"/>
                  <a:pt x="37" y="110"/>
                  <a:pt x="37" y="110"/>
                </a:cubicBezTo>
                <a:cubicBezTo>
                  <a:pt x="36" y="110"/>
                  <a:pt x="36" y="111"/>
                  <a:pt x="36" y="110"/>
                </a:cubicBezTo>
                <a:cubicBezTo>
                  <a:pt x="36" y="109"/>
                  <a:pt x="36" y="109"/>
                  <a:pt x="36" y="108"/>
                </a:cubicBezTo>
                <a:cubicBezTo>
                  <a:pt x="36" y="108"/>
                  <a:pt x="36" y="106"/>
                  <a:pt x="36" y="106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5"/>
                  <a:pt x="38" y="105"/>
                  <a:pt x="37" y="105"/>
                </a:cubicBezTo>
                <a:cubicBezTo>
                  <a:pt x="36" y="105"/>
                  <a:pt x="36" y="103"/>
                  <a:pt x="36" y="103"/>
                </a:cubicBezTo>
                <a:cubicBezTo>
                  <a:pt x="36" y="103"/>
                  <a:pt x="36" y="102"/>
                  <a:pt x="36" y="102"/>
                </a:cubicBezTo>
                <a:cubicBezTo>
                  <a:pt x="36" y="102"/>
                  <a:pt x="35" y="102"/>
                  <a:pt x="35" y="101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5" y="99"/>
                  <a:pt x="34" y="98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6"/>
                  <a:pt x="33" y="95"/>
                  <a:pt x="34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5"/>
                  <a:pt x="37" y="94"/>
                  <a:pt x="36" y="94"/>
                </a:cubicBezTo>
                <a:cubicBezTo>
                  <a:pt x="36" y="93"/>
                  <a:pt x="35" y="92"/>
                  <a:pt x="35" y="92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0"/>
                </a:cubicBezTo>
                <a:cubicBezTo>
                  <a:pt x="34" y="90"/>
                  <a:pt x="34" y="89"/>
                  <a:pt x="34" y="89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2" y="88"/>
                  <a:pt x="32" y="87"/>
                </a:cubicBezTo>
                <a:cubicBezTo>
                  <a:pt x="32" y="87"/>
                  <a:pt x="32" y="87"/>
                  <a:pt x="32" y="86"/>
                </a:cubicBezTo>
                <a:cubicBezTo>
                  <a:pt x="32" y="85"/>
                  <a:pt x="31" y="85"/>
                  <a:pt x="31" y="84"/>
                </a:cubicBezTo>
                <a:cubicBezTo>
                  <a:pt x="32" y="84"/>
                  <a:pt x="32" y="83"/>
                  <a:pt x="32" y="83"/>
                </a:cubicBezTo>
                <a:cubicBezTo>
                  <a:pt x="33" y="82"/>
                  <a:pt x="34" y="82"/>
                  <a:pt x="34" y="83"/>
                </a:cubicBezTo>
                <a:cubicBezTo>
                  <a:pt x="34" y="83"/>
                  <a:pt x="34" y="84"/>
                  <a:pt x="34" y="85"/>
                </a:cubicBezTo>
                <a:cubicBezTo>
                  <a:pt x="34" y="85"/>
                  <a:pt x="34" y="86"/>
                  <a:pt x="34" y="86"/>
                </a:cubicBezTo>
                <a:cubicBezTo>
                  <a:pt x="34" y="87"/>
                  <a:pt x="35" y="87"/>
                  <a:pt x="35" y="87"/>
                </a:cubicBezTo>
                <a:cubicBezTo>
                  <a:pt x="35" y="88"/>
                  <a:pt x="35" y="89"/>
                  <a:pt x="35" y="89"/>
                </a:cubicBezTo>
                <a:lnTo>
                  <a:pt x="33" y="89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3CC9444D-F9F5-157E-3D89-F35F8C7C1E95}"/>
              </a:ext>
            </a:extLst>
          </p:cNvPr>
          <p:cNvSpPr>
            <a:spLocks/>
          </p:cNvSpPr>
          <p:nvPr/>
        </p:nvSpPr>
        <p:spPr bwMode="auto">
          <a:xfrm>
            <a:off x="12044651" y="6499833"/>
            <a:ext cx="234180" cy="131323"/>
          </a:xfrm>
          <a:custGeom>
            <a:avLst/>
            <a:gdLst>
              <a:gd name="T0" fmla="*/ 2 w 95"/>
              <a:gd name="T1" fmla="*/ 39 h 55"/>
              <a:gd name="T2" fmla="*/ 2 w 95"/>
              <a:gd name="T3" fmla="*/ 36 h 55"/>
              <a:gd name="T4" fmla="*/ 0 w 95"/>
              <a:gd name="T5" fmla="*/ 31 h 55"/>
              <a:gd name="T6" fmla="*/ 2 w 95"/>
              <a:gd name="T7" fmla="*/ 31 h 55"/>
              <a:gd name="T8" fmla="*/ 7 w 95"/>
              <a:gd name="T9" fmla="*/ 32 h 55"/>
              <a:gd name="T10" fmla="*/ 9 w 95"/>
              <a:gd name="T11" fmla="*/ 31 h 55"/>
              <a:gd name="T12" fmla="*/ 12 w 95"/>
              <a:gd name="T13" fmla="*/ 27 h 55"/>
              <a:gd name="T14" fmla="*/ 15 w 95"/>
              <a:gd name="T15" fmla="*/ 27 h 55"/>
              <a:gd name="T16" fmla="*/ 16 w 95"/>
              <a:gd name="T17" fmla="*/ 26 h 55"/>
              <a:gd name="T18" fmla="*/ 18 w 95"/>
              <a:gd name="T19" fmla="*/ 27 h 55"/>
              <a:gd name="T20" fmla="*/ 20 w 95"/>
              <a:gd name="T21" fmla="*/ 27 h 55"/>
              <a:gd name="T22" fmla="*/ 23 w 95"/>
              <a:gd name="T23" fmla="*/ 28 h 55"/>
              <a:gd name="T24" fmla="*/ 26 w 95"/>
              <a:gd name="T25" fmla="*/ 26 h 55"/>
              <a:gd name="T26" fmla="*/ 28 w 95"/>
              <a:gd name="T27" fmla="*/ 20 h 55"/>
              <a:gd name="T28" fmla="*/ 28 w 95"/>
              <a:gd name="T29" fmla="*/ 16 h 55"/>
              <a:gd name="T30" fmla="*/ 33 w 95"/>
              <a:gd name="T31" fmla="*/ 18 h 55"/>
              <a:gd name="T32" fmla="*/ 36 w 95"/>
              <a:gd name="T33" fmla="*/ 18 h 55"/>
              <a:gd name="T34" fmla="*/ 44 w 95"/>
              <a:gd name="T35" fmla="*/ 19 h 55"/>
              <a:gd name="T36" fmla="*/ 58 w 95"/>
              <a:gd name="T37" fmla="*/ 18 h 55"/>
              <a:gd name="T38" fmla="*/ 61 w 95"/>
              <a:gd name="T39" fmla="*/ 16 h 55"/>
              <a:gd name="T40" fmla="*/ 66 w 95"/>
              <a:gd name="T41" fmla="*/ 15 h 55"/>
              <a:gd name="T42" fmla="*/ 70 w 95"/>
              <a:gd name="T43" fmla="*/ 13 h 55"/>
              <a:gd name="T44" fmla="*/ 76 w 95"/>
              <a:gd name="T45" fmla="*/ 10 h 55"/>
              <a:gd name="T46" fmla="*/ 78 w 95"/>
              <a:gd name="T47" fmla="*/ 8 h 55"/>
              <a:gd name="T48" fmla="*/ 80 w 95"/>
              <a:gd name="T49" fmla="*/ 8 h 55"/>
              <a:gd name="T50" fmla="*/ 83 w 95"/>
              <a:gd name="T51" fmla="*/ 7 h 55"/>
              <a:gd name="T52" fmla="*/ 89 w 95"/>
              <a:gd name="T53" fmla="*/ 3 h 55"/>
              <a:gd name="T54" fmla="*/ 94 w 95"/>
              <a:gd name="T55" fmla="*/ 2 h 55"/>
              <a:gd name="T56" fmla="*/ 89 w 95"/>
              <a:gd name="T57" fmla="*/ 6 h 55"/>
              <a:gd name="T58" fmla="*/ 83 w 95"/>
              <a:gd name="T59" fmla="*/ 11 h 55"/>
              <a:gd name="T60" fmla="*/ 76 w 95"/>
              <a:gd name="T61" fmla="*/ 15 h 55"/>
              <a:gd name="T62" fmla="*/ 73 w 95"/>
              <a:gd name="T63" fmla="*/ 19 h 55"/>
              <a:gd name="T64" fmla="*/ 68 w 95"/>
              <a:gd name="T65" fmla="*/ 20 h 55"/>
              <a:gd name="T66" fmla="*/ 67 w 95"/>
              <a:gd name="T67" fmla="*/ 27 h 55"/>
              <a:gd name="T68" fmla="*/ 73 w 95"/>
              <a:gd name="T69" fmla="*/ 34 h 55"/>
              <a:gd name="T70" fmla="*/ 74 w 95"/>
              <a:gd name="T71" fmla="*/ 38 h 55"/>
              <a:gd name="T72" fmla="*/ 70 w 95"/>
              <a:gd name="T73" fmla="*/ 36 h 55"/>
              <a:gd name="T74" fmla="*/ 63 w 95"/>
              <a:gd name="T75" fmla="*/ 37 h 55"/>
              <a:gd name="T76" fmla="*/ 59 w 95"/>
              <a:gd name="T77" fmla="*/ 36 h 55"/>
              <a:gd name="T78" fmla="*/ 55 w 95"/>
              <a:gd name="T79" fmla="*/ 43 h 55"/>
              <a:gd name="T80" fmla="*/ 52 w 95"/>
              <a:gd name="T81" fmla="*/ 46 h 55"/>
              <a:gd name="T82" fmla="*/ 47 w 95"/>
              <a:gd name="T83" fmla="*/ 47 h 55"/>
              <a:gd name="T84" fmla="*/ 43 w 95"/>
              <a:gd name="T85" fmla="*/ 49 h 55"/>
              <a:gd name="T86" fmla="*/ 36 w 95"/>
              <a:gd name="T87" fmla="*/ 50 h 55"/>
              <a:gd name="T88" fmla="*/ 29 w 95"/>
              <a:gd name="T89" fmla="*/ 53 h 55"/>
              <a:gd name="T90" fmla="*/ 24 w 95"/>
              <a:gd name="T91" fmla="*/ 50 h 55"/>
              <a:gd name="T92" fmla="*/ 19 w 95"/>
              <a:gd name="T93" fmla="*/ 53 h 55"/>
              <a:gd name="T94" fmla="*/ 12 w 95"/>
              <a:gd name="T95" fmla="*/ 50 h 55"/>
              <a:gd name="T96" fmla="*/ 8 w 95"/>
              <a:gd name="T97" fmla="*/ 50 h 55"/>
              <a:gd name="T98" fmla="*/ 5 w 95"/>
              <a:gd name="T99" fmla="*/ 45 h 55"/>
              <a:gd name="T100" fmla="*/ 2 w 95"/>
              <a:gd name="T101" fmla="*/ 3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55">
                <a:moveTo>
                  <a:pt x="2" y="39"/>
                </a:moveTo>
                <a:cubicBezTo>
                  <a:pt x="2" y="39"/>
                  <a:pt x="2" y="38"/>
                  <a:pt x="2" y="36"/>
                </a:cubicBezTo>
                <a:cubicBezTo>
                  <a:pt x="1" y="34"/>
                  <a:pt x="0" y="31"/>
                  <a:pt x="0" y="31"/>
                </a:cubicBezTo>
                <a:cubicBezTo>
                  <a:pt x="0" y="31"/>
                  <a:pt x="1" y="30"/>
                  <a:pt x="2" y="31"/>
                </a:cubicBezTo>
                <a:cubicBezTo>
                  <a:pt x="3" y="32"/>
                  <a:pt x="4" y="34"/>
                  <a:pt x="7" y="32"/>
                </a:cubicBezTo>
                <a:cubicBezTo>
                  <a:pt x="8" y="32"/>
                  <a:pt x="9" y="32"/>
                  <a:pt x="9" y="31"/>
                </a:cubicBezTo>
                <a:cubicBezTo>
                  <a:pt x="11" y="29"/>
                  <a:pt x="11" y="27"/>
                  <a:pt x="12" y="27"/>
                </a:cubicBezTo>
                <a:cubicBezTo>
                  <a:pt x="13" y="26"/>
                  <a:pt x="13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17" y="26"/>
                  <a:pt x="17" y="27"/>
                  <a:pt x="18" y="27"/>
                </a:cubicBezTo>
                <a:cubicBezTo>
                  <a:pt x="19" y="27"/>
                  <a:pt x="19" y="26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4" y="28"/>
                  <a:pt x="26" y="28"/>
                  <a:pt x="26" y="26"/>
                </a:cubicBezTo>
                <a:cubicBezTo>
                  <a:pt x="27" y="25"/>
                  <a:pt x="28" y="23"/>
                  <a:pt x="28" y="20"/>
                </a:cubicBezTo>
                <a:cubicBezTo>
                  <a:pt x="28" y="17"/>
                  <a:pt x="27" y="15"/>
                  <a:pt x="28" y="16"/>
                </a:cubicBezTo>
                <a:cubicBezTo>
                  <a:pt x="28" y="16"/>
                  <a:pt x="31" y="17"/>
                  <a:pt x="33" y="18"/>
                </a:cubicBezTo>
                <a:cubicBezTo>
                  <a:pt x="35" y="18"/>
                  <a:pt x="34" y="17"/>
                  <a:pt x="36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8" y="19"/>
                  <a:pt x="53" y="19"/>
                  <a:pt x="58" y="18"/>
                </a:cubicBezTo>
                <a:cubicBezTo>
                  <a:pt x="58" y="17"/>
                  <a:pt x="60" y="16"/>
                  <a:pt x="61" y="16"/>
                </a:cubicBezTo>
                <a:cubicBezTo>
                  <a:pt x="62" y="15"/>
                  <a:pt x="64" y="16"/>
                  <a:pt x="66" y="15"/>
                </a:cubicBezTo>
                <a:cubicBezTo>
                  <a:pt x="67" y="15"/>
                  <a:pt x="69" y="14"/>
                  <a:pt x="70" y="13"/>
                </a:cubicBezTo>
                <a:cubicBezTo>
                  <a:pt x="72" y="12"/>
                  <a:pt x="74" y="11"/>
                  <a:pt x="76" y="10"/>
                </a:cubicBezTo>
                <a:cubicBezTo>
                  <a:pt x="77" y="10"/>
                  <a:pt x="77" y="9"/>
                  <a:pt x="78" y="8"/>
                </a:cubicBezTo>
                <a:cubicBezTo>
                  <a:pt x="79" y="8"/>
                  <a:pt x="79" y="8"/>
                  <a:pt x="80" y="8"/>
                </a:cubicBezTo>
                <a:cubicBezTo>
                  <a:pt x="81" y="8"/>
                  <a:pt x="82" y="7"/>
                  <a:pt x="83" y="7"/>
                </a:cubicBezTo>
                <a:cubicBezTo>
                  <a:pt x="85" y="6"/>
                  <a:pt x="86" y="5"/>
                  <a:pt x="89" y="3"/>
                </a:cubicBezTo>
                <a:cubicBezTo>
                  <a:pt x="92" y="0"/>
                  <a:pt x="95" y="0"/>
                  <a:pt x="94" y="2"/>
                </a:cubicBezTo>
                <a:cubicBezTo>
                  <a:pt x="94" y="3"/>
                  <a:pt x="90" y="5"/>
                  <a:pt x="89" y="6"/>
                </a:cubicBezTo>
                <a:cubicBezTo>
                  <a:pt x="87" y="8"/>
                  <a:pt x="85" y="10"/>
                  <a:pt x="83" y="11"/>
                </a:cubicBezTo>
                <a:cubicBezTo>
                  <a:pt x="81" y="11"/>
                  <a:pt x="78" y="13"/>
                  <a:pt x="76" y="15"/>
                </a:cubicBezTo>
                <a:cubicBezTo>
                  <a:pt x="74" y="16"/>
                  <a:pt x="74" y="18"/>
                  <a:pt x="73" y="19"/>
                </a:cubicBezTo>
                <a:cubicBezTo>
                  <a:pt x="70" y="21"/>
                  <a:pt x="69" y="19"/>
                  <a:pt x="68" y="20"/>
                </a:cubicBezTo>
                <a:cubicBezTo>
                  <a:pt x="68" y="22"/>
                  <a:pt x="67" y="25"/>
                  <a:pt x="67" y="27"/>
                </a:cubicBezTo>
                <a:cubicBezTo>
                  <a:pt x="68" y="30"/>
                  <a:pt x="71" y="32"/>
                  <a:pt x="73" y="34"/>
                </a:cubicBezTo>
                <a:cubicBezTo>
                  <a:pt x="73" y="34"/>
                  <a:pt x="76" y="37"/>
                  <a:pt x="74" y="38"/>
                </a:cubicBezTo>
                <a:cubicBezTo>
                  <a:pt x="73" y="38"/>
                  <a:pt x="72" y="36"/>
                  <a:pt x="70" y="36"/>
                </a:cubicBezTo>
                <a:cubicBezTo>
                  <a:pt x="68" y="36"/>
                  <a:pt x="65" y="36"/>
                  <a:pt x="63" y="37"/>
                </a:cubicBezTo>
                <a:cubicBezTo>
                  <a:pt x="62" y="37"/>
                  <a:pt x="61" y="36"/>
                  <a:pt x="59" y="36"/>
                </a:cubicBezTo>
                <a:cubicBezTo>
                  <a:pt x="57" y="37"/>
                  <a:pt x="55" y="41"/>
                  <a:pt x="55" y="43"/>
                </a:cubicBezTo>
                <a:cubicBezTo>
                  <a:pt x="55" y="44"/>
                  <a:pt x="53" y="44"/>
                  <a:pt x="52" y="46"/>
                </a:cubicBezTo>
                <a:cubicBezTo>
                  <a:pt x="50" y="47"/>
                  <a:pt x="49" y="46"/>
                  <a:pt x="47" y="47"/>
                </a:cubicBezTo>
                <a:cubicBezTo>
                  <a:pt x="45" y="48"/>
                  <a:pt x="45" y="49"/>
                  <a:pt x="43" y="49"/>
                </a:cubicBezTo>
                <a:cubicBezTo>
                  <a:pt x="40" y="49"/>
                  <a:pt x="37" y="50"/>
                  <a:pt x="36" y="50"/>
                </a:cubicBezTo>
                <a:cubicBezTo>
                  <a:pt x="30" y="50"/>
                  <a:pt x="33" y="55"/>
                  <a:pt x="29" y="53"/>
                </a:cubicBezTo>
                <a:cubicBezTo>
                  <a:pt x="27" y="53"/>
                  <a:pt x="26" y="51"/>
                  <a:pt x="24" y="50"/>
                </a:cubicBezTo>
                <a:cubicBezTo>
                  <a:pt x="23" y="50"/>
                  <a:pt x="21" y="52"/>
                  <a:pt x="19" y="53"/>
                </a:cubicBezTo>
                <a:cubicBezTo>
                  <a:pt x="17" y="54"/>
                  <a:pt x="14" y="51"/>
                  <a:pt x="12" y="50"/>
                </a:cubicBezTo>
                <a:cubicBezTo>
                  <a:pt x="10" y="49"/>
                  <a:pt x="9" y="51"/>
                  <a:pt x="8" y="50"/>
                </a:cubicBezTo>
                <a:cubicBezTo>
                  <a:pt x="6" y="48"/>
                  <a:pt x="7" y="46"/>
                  <a:pt x="5" y="45"/>
                </a:cubicBezTo>
                <a:cubicBezTo>
                  <a:pt x="4" y="43"/>
                  <a:pt x="2" y="41"/>
                  <a:pt x="2" y="39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73B12365-B478-2D50-4DA1-C555F6AB5769}"/>
              </a:ext>
            </a:extLst>
          </p:cNvPr>
          <p:cNvSpPr>
            <a:spLocks/>
          </p:cNvSpPr>
          <p:nvPr/>
        </p:nvSpPr>
        <p:spPr bwMode="auto">
          <a:xfrm>
            <a:off x="10399452" y="5472295"/>
            <a:ext cx="458849" cy="473451"/>
          </a:xfrm>
          <a:custGeom>
            <a:avLst/>
            <a:gdLst>
              <a:gd name="T0" fmla="*/ 13 w 186"/>
              <a:gd name="T1" fmla="*/ 14 h 198"/>
              <a:gd name="T2" fmla="*/ 23 w 186"/>
              <a:gd name="T3" fmla="*/ 6 h 198"/>
              <a:gd name="T4" fmla="*/ 32 w 186"/>
              <a:gd name="T5" fmla="*/ 3 h 198"/>
              <a:gd name="T6" fmla="*/ 48 w 186"/>
              <a:gd name="T7" fmla="*/ 1 h 198"/>
              <a:gd name="T8" fmla="*/ 62 w 186"/>
              <a:gd name="T9" fmla="*/ 9 h 198"/>
              <a:gd name="T10" fmla="*/ 74 w 186"/>
              <a:gd name="T11" fmla="*/ 20 h 198"/>
              <a:gd name="T12" fmla="*/ 77 w 186"/>
              <a:gd name="T13" fmla="*/ 32 h 198"/>
              <a:gd name="T14" fmla="*/ 94 w 186"/>
              <a:gd name="T15" fmla="*/ 40 h 198"/>
              <a:gd name="T16" fmla="*/ 105 w 186"/>
              <a:gd name="T17" fmla="*/ 44 h 198"/>
              <a:gd name="T18" fmla="*/ 109 w 186"/>
              <a:gd name="T19" fmla="*/ 54 h 198"/>
              <a:gd name="T20" fmla="*/ 106 w 186"/>
              <a:gd name="T21" fmla="*/ 63 h 198"/>
              <a:gd name="T22" fmla="*/ 117 w 186"/>
              <a:gd name="T23" fmla="*/ 69 h 198"/>
              <a:gd name="T24" fmla="*/ 131 w 186"/>
              <a:gd name="T25" fmla="*/ 70 h 198"/>
              <a:gd name="T26" fmla="*/ 140 w 186"/>
              <a:gd name="T27" fmla="*/ 68 h 198"/>
              <a:gd name="T28" fmla="*/ 153 w 186"/>
              <a:gd name="T29" fmla="*/ 65 h 198"/>
              <a:gd name="T30" fmla="*/ 154 w 186"/>
              <a:gd name="T31" fmla="*/ 67 h 198"/>
              <a:gd name="T32" fmla="*/ 155 w 186"/>
              <a:gd name="T33" fmla="*/ 77 h 198"/>
              <a:gd name="T34" fmla="*/ 160 w 186"/>
              <a:gd name="T35" fmla="*/ 84 h 198"/>
              <a:gd name="T36" fmla="*/ 156 w 186"/>
              <a:gd name="T37" fmla="*/ 96 h 198"/>
              <a:gd name="T38" fmla="*/ 155 w 186"/>
              <a:gd name="T39" fmla="*/ 112 h 198"/>
              <a:gd name="T40" fmla="*/ 168 w 186"/>
              <a:gd name="T41" fmla="*/ 126 h 198"/>
              <a:gd name="T42" fmla="*/ 182 w 186"/>
              <a:gd name="T43" fmla="*/ 136 h 198"/>
              <a:gd name="T44" fmla="*/ 178 w 186"/>
              <a:gd name="T45" fmla="*/ 151 h 198"/>
              <a:gd name="T46" fmla="*/ 170 w 186"/>
              <a:gd name="T47" fmla="*/ 159 h 198"/>
              <a:gd name="T48" fmla="*/ 170 w 186"/>
              <a:gd name="T49" fmla="*/ 175 h 198"/>
              <a:gd name="T50" fmla="*/ 173 w 186"/>
              <a:gd name="T51" fmla="*/ 185 h 198"/>
              <a:gd name="T52" fmla="*/ 160 w 186"/>
              <a:gd name="T53" fmla="*/ 190 h 198"/>
              <a:gd name="T54" fmla="*/ 150 w 186"/>
              <a:gd name="T55" fmla="*/ 193 h 198"/>
              <a:gd name="T56" fmla="*/ 139 w 186"/>
              <a:gd name="T57" fmla="*/ 197 h 198"/>
              <a:gd name="T58" fmla="*/ 139 w 186"/>
              <a:gd name="T59" fmla="*/ 186 h 198"/>
              <a:gd name="T60" fmla="*/ 144 w 186"/>
              <a:gd name="T61" fmla="*/ 175 h 198"/>
              <a:gd name="T62" fmla="*/ 128 w 186"/>
              <a:gd name="T63" fmla="*/ 172 h 198"/>
              <a:gd name="T64" fmla="*/ 116 w 186"/>
              <a:gd name="T65" fmla="*/ 160 h 198"/>
              <a:gd name="T66" fmla="*/ 101 w 186"/>
              <a:gd name="T67" fmla="*/ 151 h 198"/>
              <a:gd name="T68" fmla="*/ 93 w 186"/>
              <a:gd name="T69" fmla="*/ 157 h 198"/>
              <a:gd name="T70" fmla="*/ 89 w 186"/>
              <a:gd name="T71" fmla="*/ 173 h 198"/>
              <a:gd name="T72" fmla="*/ 81 w 186"/>
              <a:gd name="T73" fmla="*/ 172 h 198"/>
              <a:gd name="T74" fmla="*/ 75 w 186"/>
              <a:gd name="T75" fmla="*/ 168 h 198"/>
              <a:gd name="T76" fmla="*/ 65 w 186"/>
              <a:gd name="T77" fmla="*/ 162 h 198"/>
              <a:gd name="T78" fmla="*/ 57 w 186"/>
              <a:gd name="T79" fmla="*/ 164 h 198"/>
              <a:gd name="T80" fmla="*/ 50 w 186"/>
              <a:gd name="T81" fmla="*/ 161 h 198"/>
              <a:gd name="T82" fmla="*/ 45 w 186"/>
              <a:gd name="T83" fmla="*/ 157 h 198"/>
              <a:gd name="T84" fmla="*/ 40 w 186"/>
              <a:gd name="T85" fmla="*/ 152 h 198"/>
              <a:gd name="T86" fmla="*/ 32 w 186"/>
              <a:gd name="T87" fmla="*/ 148 h 198"/>
              <a:gd name="T88" fmla="*/ 34 w 186"/>
              <a:gd name="T89" fmla="*/ 144 h 198"/>
              <a:gd name="T90" fmla="*/ 43 w 186"/>
              <a:gd name="T91" fmla="*/ 140 h 198"/>
              <a:gd name="T92" fmla="*/ 35 w 186"/>
              <a:gd name="T93" fmla="*/ 127 h 198"/>
              <a:gd name="T94" fmla="*/ 32 w 186"/>
              <a:gd name="T95" fmla="*/ 120 h 198"/>
              <a:gd name="T96" fmla="*/ 43 w 186"/>
              <a:gd name="T97" fmla="*/ 118 h 198"/>
              <a:gd name="T98" fmla="*/ 37 w 186"/>
              <a:gd name="T99" fmla="*/ 111 h 198"/>
              <a:gd name="T100" fmla="*/ 28 w 186"/>
              <a:gd name="T101" fmla="*/ 106 h 198"/>
              <a:gd name="T102" fmla="*/ 22 w 186"/>
              <a:gd name="T103" fmla="*/ 98 h 198"/>
              <a:gd name="T104" fmla="*/ 24 w 186"/>
              <a:gd name="T105" fmla="*/ 87 h 198"/>
              <a:gd name="T106" fmla="*/ 27 w 186"/>
              <a:gd name="T107" fmla="*/ 73 h 198"/>
              <a:gd name="T108" fmla="*/ 15 w 186"/>
              <a:gd name="T109" fmla="*/ 74 h 198"/>
              <a:gd name="T110" fmla="*/ 14 w 186"/>
              <a:gd name="T111" fmla="*/ 63 h 198"/>
              <a:gd name="T112" fmla="*/ 16 w 186"/>
              <a:gd name="T113" fmla="*/ 57 h 198"/>
              <a:gd name="T114" fmla="*/ 24 w 186"/>
              <a:gd name="T115" fmla="*/ 53 h 198"/>
              <a:gd name="T116" fmla="*/ 13 w 186"/>
              <a:gd name="T117" fmla="*/ 51 h 198"/>
              <a:gd name="T118" fmla="*/ 7 w 186"/>
              <a:gd name="T119" fmla="*/ 43 h 198"/>
              <a:gd name="T120" fmla="*/ 5 w 186"/>
              <a:gd name="T121" fmla="*/ 40 h 198"/>
              <a:gd name="T122" fmla="*/ 3 w 186"/>
              <a:gd name="T123" fmla="*/ 31 h 198"/>
              <a:gd name="T124" fmla="*/ 4 w 186"/>
              <a:gd name="T125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8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2" y="6"/>
                  <a:pt x="23" y="6"/>
                </a:cubicBezTo>
                <a:cubicBezTo>
                  <a:pt x="25" y="6"/>
                  <a:pt x="23" y="4"/>
                  <a:pt x="23" y="4"/>
                </a:cubicBezTo>
                <a:cubicBezTo>
                  <a:pt x="23" y="4"/>
                  <a:pt x="28" y="2"/>
                  <a:pt x="30" y="2"/>
                </a:cubicBezTo>
                <a:cubicBezTo>
                  <a:pt x="30" y="2"/>
                  <a:pt x="30" y="2"/>
                  <a:pt x="31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42" y="0"/>
                  <a:pt x="43" y="0"/>
                </a:cubicBezTo>
                <a:cubicBezTo>
                  <a:pt x="44" y="0"/>
                  <a:pt x="46" y="1"/>
                  <a:pt x="46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2"/>
                  <a:pt x="50" y="2"/>
                </a:cubicBezTo>
                <a:cubicBezTo>
                  <a:pt x="52" y="3"/>
                  <a:pt x="53" y="6"/>
                  <a:pt x="54" y="6"/>
                </a:cubicBezTo>
                <a:cubicBezTo>
                  <a:pt x="56" y="7"/>
                  <a:pt x="58" y="7"/>
                  <a:pt x="59" y="7"/>
                </a:cubicBezTo>
                <a:cubicBezTo>
                  <a:pt x="60" y="8"/>
                  <a:pt x="62" y="9"/>
                  <a:pt x="62" y="9"/>
                </a:cubicBezTo>
                <a:cubicBezTo>
                  <a:pt x="62" y="9"/>
                  <a:pt x="67" y="14"/>
                  <a:pt x="68" y="14"/>
                </a:cubicBezTo>
                <a:cubicBezTo>
                  <a:pt x="69" y="14"/>
                  <a:pt x="69" y="14"/>
                  <a:pt x="70" y="16"/>
                </a:cubicBezTo>
                <a:cubicBezTo>
                  <a:pt x="71" y="17"/>
                  <a:pt x="74" y="16"/>
                  <a:pt x="74" y="16"/>
                </a:cubicBezTo>
                <a:cubicBezTo>
                  <a:pt x="74" y="16"/>
                  <a:pt x="75" y="19"/>
                  <a:pt x="74" y="20"/>
                </a:cubicBezTo>
                <a:cubicBezTo>
                  <a:pt x="74" y="21"/>
                  <a:pt x="74" y="24"/>
                  <a:pt x="74" y="24"/>
                </a:cubicBezTo>
                <a:cubicBezTo>
                  <a:pt x="74" y="24"/>
                  <a:pt x="74" y="25"/>
                  <a:pt x="74" y="26"/>
                </a:cubicBezTo>
                <a:cubicBezTo>
                  <a:pt x="75" y="28"/>
                  <a:pt x="76" y="28"/>
                  <a:pt x="76" y="30"/>
                </a:cubicBezTo>
                <a:cubicBezTo>
                  <a:pt x="77" y="31"/>
                  <a:pt x="76" y="31"/>
                  <a:pt x="77" y="32"/>
                </a:cubicBezTo>
                <a:cubicBezTo>
                  <a:pt x="78" y="33"/>
                  <a:pt x="79" y="35"/>
                  <a:pt x="80" y="35"/>
                </a:cubicBezTo>
                <a:cubicBezTo>
                  <a:pt x="81" y="35"/>
                  <a:pt x="82" y="35"/>
                  <a:pt x="85" y="36"/>
                </a:cubicBezTo>
                <a:cubicBezTo>
                  <a:pt x="88" y="38"/>
                  <a:pt x="89" y="38"/>
                  <a:pt x="90" y="39"/>
                </a:cubicBezTo>
                <a:cubicBezTo>
                  <a:pt x="92" y="40"/>
                  <a:pt x="91" y="39"/>
                  <a:pt x="94" y="40"/>
                </a:cubicBezTo>
                <a:cubicBezTo>
                  <a:pt x="98" y="41"/>
                  <a:pt x="97" y="40"/>
                  <a:pt x="98" y="41"/>
                </a:cubicBezTo>
                <a:cubicBezTo>
                  <a:pt x="99" y="41"/>
                  <a:pt x="98" y="40"/>
                  <a:pt x="100" y="41"/>
                </a:cubicBezTo>
                <a:cubicBezTo>
                  <a:pt x="103" y="41"/>
                  <a:pt x="105" y="42"/>
                  <a:pt x="105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1" y="51"/>
                  <a:pt x="103" y="52"/>
                </a:cubicBezTo>
                <a:cubicBezTo>
                  <a:pt x="105" y="53"/>
                  <a:pt x="109" y="54"/>
                  <a:pt x="109" y="54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6"/>
                  <a:pt x="110" y="59"/>
                  <a:pt x="109" y="60"/>
                </a:cubicBezTo>
                <a:cubicBezTo>
                  <a:pt x="108" y="60"/>
                  <a:pt x="105" y="60"/>
                  <a:pt x="105" y="60"/>
                </a:cubicBezTo>
                <a:cubicBezTo>
                  <a:pt x="105" y="60"/>
                  <a:pt x="104" y="63"/>
                  <a:pt x="106" y="63"/>
                </a:cubicBezTo>
                <a:cubicBezTo>
                  <a:pt x="107" y="64"/>
                  <a:pt x="109" y="64"/>
                  <a:pt x="110" y="64"/>
                </a:cubicBezTo>
                <a:cubicBezTo>
                  <a:pt x="111" y="64"/>
                  <a:pt x="113" y="65"/>
                  <a:pt x="113" y="65"/>
                </a:cubicBezTo>
                <a:cubicBezTo>
                  <a:pt x="113" y="65"/>
                  <a:pt x="114" y="65"/>
                  <a:pt x="115" y="66"/>
                </a:cubicBezTo>
                <a:cubicBezTo>
                  <a:pt x="115" y="68"/>
                  <a:pt x="116" y="69"/>
                  <a:pt x="117" y="69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22" y="69"/>
                  <a:pt x="122" y="68"/>
                  <a:pt x="123" y="68"/>
                </a:cubicBezTo>
                <a:cubicBezTo>
                  <a:pt x="124" y="69"/>
                  <a:pt x="130" y="68"/>
                  <a:pt x="130" y="68"/>
                </a:cubicBezTo>
                <a:cubicBezTo>
                  <a:pt x="130" y="68"/>
                  <a:pt x="130" y="68"/>
                  <a:pt x="131" y="70"/>
                </a:cubicBezTo>
                <a:cubicBezTo>
                  <a:pt x="133" y="73"/>
                  <a:pt x="136" y="74"/>
                  <a:pt x="136" y="74"/>
                </a:cubicBezTo>
                <a:cubicBezTo>
                  <a:pt x="136" y="74"/>
                  <a:pt x="137" y="75"/>
                  <a:pt x="137" y="74"/>
                </a:cubicBezTo>
                <a:cubicBezTo>
                  <a:pt x="137" y="73"/>
                  <a:pt x="138" y="72"/>
                  <a:pt x="138" y="72"/>
                </a:cubicBezTo>
                <a:cubicBezTo>
                  <a:pt x="138" y="72"/>
                  <a:pt x="140" y="69"/>
                  <a:pt x="140" y="68"/>
                </a:cubicBezTo>
                <a:cubicBezTo>
                  <a:pt x="141" y="67"/>
                  <a:pt x="142" y="64"/>
                  <a:pt x="143" y="64"/>
                </a:cubicBezTo>
                <a:cubicBezTo>
                  <a:pt x="144" y="63"/>
                  <a:pt x="147" y="61"/>
                  <a:pt x="147" y="61"/>
                </a:cubicBezTo>
                <a:cubicBezTo>
                  <a:pt x="147" y="61"/>
                  <a:pt x="147" y="60"/>
                  <a:pt x="149" y="61"/>
                </a:cubicBezTo>
                <a:cubicBezTo>
                  <a:pt x="150" y="63"/>
                  <a:pt x="153" y="65"/>
                  <a:pt x="153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8" y="65"/>
                  <a:pt x="161" y="66"/>
                  <a:pt x="161" y="67"/>
                </a:cubicBezTo>
                <a:cubicBezTo>
                  <a:pt x="161" y="68"/>
                  <a:pt x="160" y="68"/>
                  <a:pt x="158" y="69"/>
                </a:cubicBezTo>
                <a:cubicBezTo>
                  <a:pt x="157" y="69"/>
                  <a:pt x="154" y="66"/>
                  <a:pt x="154" y="67"/>
                </a:cubicBezTo>
                <a:cubicBezTo>
                  <a:pt x="153" y="68"/>
                  <a:pt x="153" y="70"/>
                  <a:pt x="153" y="70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5" y="76"/>
                  <a:pt x="155" y="77"/>
                </a:cubicBezTo>
                <a:cubicBezTo>
                  <a:pt x="155" y="78"/>
                  <a:pt x="155" y="80"/>
                  <a:pt x="155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91"/>
                  <a:pt x="161" y="94"/>
                  <a:pt x="160" y="94"/>
                </a:cubicBezTo>
                <a:cubicBezTo>
                  <a:pt x="159" y="94"/>
                  <a:pt x="156" y="96"/>
                  <a:pt x="156" y="9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103"/>
                  <a:pt x="154" y="104"/>
                </a:cubicBezTo>
                <a:cubicBezTo>
                  <a:pt x="155" y="106"/>
                  <a:pt x="154" y="109"/>
                  <a:pt x="154" y="109"/>
                </a:cubicBezTo>
                <a:cubicBezTo>
                  <a:pt x="154" y="109"/>
                  <a:pt x="154" y="111"/>
                  <a:pt x="155" y="112"/>
                </a:cubicBezTo>
                <a:cubicBezTo>
                  <a:pt x="156" y="113"/>
                  <a:pt x="157" y="115"/>
                  <a:pt x="157" y="115"/>
                </a:cubicBezTo>
                <a:cubicBezTo>
                  <a:pt x="157" y="115"/>
                  <a:pt x="158" y="116"/>
                  <a:pt x="159" y="118"/>
                </a:cubicBezTo>
                <a:cubicBezTo>
                  <a:pt x="160" y="120"/>
                  <a:pt x="164" y="125"/>
                  <a:pt x="164" y="125"/>
                </a:cubicBezTo>
                <a:cubicBezTo>
                  <a:pt x="164" y="125"/>
                  <a:pt x="167" y="126"/>
                  <a:pt x="168" y="126"/>
                </a:cubicBezTo>
                <a:cubicBezTo>
                  <a:pt x="168" y="126"/>
                  <a:pt x="172" y="128"/>
                  <a:pt x="172" y="128"/>
                </a:cubicBezTo>
                <a:cubicBezTo>
                  <a:pt x="172" y="128"/>
                  <a:pt x="174" y="128"/>
                  <a:pt x="174" y="129"/>
                </a:cubicBezTo>
                <a:cubicBezTo>
                  <a:pt x="174" y="129"/>
                  <a:pt x="178" y="135"/>
                  <a:pt x="178" y="135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6" y="136"/>
                  <a:pt x="186" y="136"/>
                  <a:pt x="186" y="136"/>
                </a:cubicBezTo>
                <a:cubicBezTo>
                  <a:pt x="186" y="136"/>
                  <a:pt x="185" y="141"/>
                  <a:pt x="184" y="142"/>
                </a:cubicBezTo>
                <a:cubicBezTo>
                  <a:pt x="183" y="143"/>
                  <a:pt x="180" y="147"/>
                  <a:pt x="180" y="147"/>
                </a:cubicBezTo>
                <a:cubicBezTo>
                  <a:pt x="180" y="147"/>
                  <a:pt x="178" y="149"/>
                  <a:pt x="178" y="151"/>
                </a:cubicBezTo>
                <a:cubicBezTo>
                  <a:pt x="179" y="152"/>
                  <a:pt x="179" y="155"/>
                  <a:pt x="179" y="155"/>
                </a:cubicBezTo>
                <a:cubicBezTo>
                  <a:pt x="179" y="155"/>
                  <a:pt x="177" y="157"/>
                  <a:pt x="176" y="157"/>
                </a:cubicBezTo>
                <a:cubicBezTo>
                  <a:pt x="175" y="157"/>
                  <a:pt x="173" y="157"/>
                  <a:pt x="172" y="158"/>
                </a:cubicBezTo>
                <a:cubicBezTo>
                  <a:pt x="171" y="158"/>
                  <a:pt x="170" y="159"/>
                  <a:pt x="170" y="159"/>
                </a:cubicBezTo>
                <a:cubicBezTo>
                  <a:pt x="169" y="160"/>
                  <a:pt x="167" y="162"/>
                  <a:pt x="167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3" y="176"/>
                  <a:pt x="173" y="177"/>
                </a:cubicBezTo>
                <a:cubicBezTo>
                  <a:pt x="174" y="177"/>
                  <a:pt x="175" y="180"/>
                  <a:pt x="175" y="18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5"/>
                  <a:pt x="172" y="187"/>
                  <a:pt x="171" y="188"/>
                </a:cubicBezTo>
                <a:cubicBezTo>
                  <a:pt x="169" y="188"/>
                  <a:pt x="166" y="188"/>
                  <a:pt x="166" y="188"/>
                </a:cubicBezTo>
                <a:cubicBezTo>
                  <a:pt x="166" y="188"/>
                  <a:pt x="166" y="187"/>
                  <a:pt x="164" y="188"/>
                </a:cubicBezTo>
                <a:cubicBezTo>
                  <a:pt x="162" y="188"/>
                  <a:pt x="160" y="190"/>
                  <a:pt x="160" y="190"/>
                </a:cubicBezTo>
                <a:cubicBezTo>
                  <a:pt x="160" y="190"/>
                  <a:pt x="160" y="190"/>
                  <a:pt x="159" y="191"/>
                </a:cubicBezTo>
                <a:cubicBezTo>
                  <a:pt x="157" y="191"/>
                  <a:pt x="156" y="191"/>
                  <a:pt x="155" y="191"/>
                </a:cubicBezTo>
                <a:cubicBezTo>
                  <a:pt x="154" y="191"/>
                  <a:pt x="152" y="190"/>
                  <a:pt x="152" y="190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3"/>
                  <a:pt x="148" y="194"/>
                  <a:pt x="147" y="194"/>
                </a:cubicBezTo>
                <a:cubicBezTo>
                  <a:pt x="147" y="194"/>
                  <a:pt x="144" y="198"/>
                  <a:pt x="144" y="198"/>
                </a:cubicBezTo>
                <a:cubicBezTo>
                  <a:pt x="144" y="198"/>
                  <a:pt x="144" y="198"/>
                  <a:pt x="143" y="198"/>
                </a:cubicBezTo>
                <a:cubicBezTo>
                  <a:pt x="141" y="198"/>
                  <a:pt x="139" y="197"/>
                  <a:pt x="139" y="197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7" y="194"/>
                  <a:pt x="139" y="192"/>
                </a:cubicBezTo>
                <a:cubicBezTo>
                  <a:pt x="140" y="191"/>
                  <a:pt x="140" y="191"/>
                  <a:pt x="140" y="190"/>
                </a:cubicBezTo>
                <a:cubicBezTo>
                  <a:pt x="139" y="188"/>
                  <a:pt x="138" y="186"/>
                  <a:pt x="139" y="186"/>
                </a:cubicBezTo>
                <a:cubicBezTo>
                  <a:pt x="140" y="185"/>
                  <a:pt x="141" y="186"/>
                  <a:pt x="142" y="184"/>
                </a:cubicBezTo>
                <a:cubicBezTo>
                  <a:pt x="142" y="183"/>
                  <a:pt x="142" y="182"/>
                  <a:pt x="142" y="180"/>
                </a:cubicBezTo>
                <a:cubicBezTo>
                  <a:pt x="142" y="179"/>
                  <a:pt x="142" y="177"/>
                  <a:pt x="143" y="177"/>
                </a:cubicBezTo>
                <a:cubicBezTo>
                  <a:pt x="144" y="176"/>
                  <a:pt x="144" y="175"/>
                  <a:pt x="144" y="175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6" y="175"/>
                  <a:pt x="136" y="173"/>
                  <a:pt x="134" y="173"/>
                </a:cubicBezTo>
                <a:cubicBezTo>
                  <a:pt x="132" y="172"/>
                  <a:pt x="128" y="172"/>
                  <a:pt x="128" y="172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119" y="166"/>
                  <a:pt x="118" y="162"/>
                  <a:pt x="117" y="161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7" y="156"/>
                  <a:pt x="105" y="155"/>
                </a:cubicBezTo>
                <a:cubicBezTo>
                  <a:pt x="102" y="154"/>
                  <a:pt x="101" y="151"/>
                  <a:pt x="101" y="151"/>
                </a:cubicBezTo>
                <a:cubicBezTo>
                  <a:pt x="101" y="151"/>
                  <a:pt x="101" y="149"/>
                  <a:pt x="99" y="150"/>
                </a:cubicBezTo>
                <a:cubicBezTo>
                  <a:pt x="97" y="152"/>
                  <a:pt x="95" y="152"/>
                  <a:pt x="94" y="153"/>
                </a:cubicBezTo>
                <a:cubicBezTo>
                  <a:pt x="94" y="153"/>
                  <a:pt x="93" y="153"/>
                  <a:pt x="92" y="154"/>
                </a:cubicBezTo>
                <a:cubicBezTo>
                  <a:pt x="92" y="155"/>
                  <a:pt x="91" y="155"/>
                  <a:pt x="93" y="157"/>
                </a:cubicBezTo>
                <a:cubicBezTo>
                  <a:pt x="94" y="158"/>
                  <a:pt x="95" y="159"/>
                  <a:pt x="95" y="159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9" y="173"/>
                  <a:pt x="91" y="173"/>
                  <a:pt x="88" y="174"/>
                </a:cubicBezTo>
                <a:cubicBezTo>
                  <a:pt x="86" y="175"/>
                  <a:pt x="86" y="176"/>
                  <a:pt x="85" y="176"/>
                </a:cubicBezTo>
                <a:cubicBezTo>
                  <a:pt x="85" y="175"/>
                  <a:pt x="84" y="174"/>
                  <a:pt x="82" y="17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1" y="172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71"/>
                  <a:pt x="80" y="170"/>
                  <a:pt x="78" y="170"/>
                </a:cubicBezTo>
                <a:cubicBezTo>
                  <a:pt x="77" y="170"/>
                  <a:pt x="75" y="168"/>
                  <a:pt x="75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69" y="165"/>
                  <a:pt x="69" y="165"/>
                </a:cubicBezTo>
                <a:cubicBezTo>
                  <a:pt x="68" y="165"/>
                  <a:pt x="65" y="164"/>
                  <a:pt x="65" y="164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5" y="162"/>
                  <a:pt x="64" y="162"/>
                  <a:pt x="64" y="162"/>
                </a:cubicBezTo>
                <a:cubicBezTo>
                  <a:pt x="63" y="162"/>
                  <a:pt x="62" y="163"/>
                  <a:pt x="62" y="163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9" y="164"/>
                  <a:pt x="57" y="164"/>
                  <a:pt x="57" y="164"/>
                </a:cubicBezTo>
                <a:cubicBezTo>
                  <a:pt x="56" y="163"/>
                  <a:pt x="55" y="161"/>
                  <a:pt x="55" y="161"/>
                </a:cubicBezTo>
                <a:cubicBezTo>
                  <a:pt x="55" y="161"/>
                  <a:pt x="55" y="161"/>
                  <a:pt x="54" y="161"/>
                </a:cubicBezTo>
                <a:cubicBezTo>
                  <a:pt x="53" y="162"/>
                  <a:pt x="55" y="163"/>
                  <a:pt x="53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5" y="157"/>
                  <a:pt x="45" y="157"/>
                </a:cubicBezTo>
                <a:cubicBezTo>
                  <a:pt x="45" y="157"/>
                  <a:pt x="45" y="155"/>
                  <a:pt x="45" y="155"/>
                </a:cubicBezTo>
                <a:cubicBezTo>
                  <a:pt x="44" y="155"/>
                  <a:pt x="41" y="154"/>
                  <a:pt x="41" y="154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39" y="152"/>
                  <a:pt x="37" y="151"/>
                  <a:pt x="37" y="151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32" y="147"/>
                  <a:pt x="32" y="145"/>
                  <a:pt x="32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4" y="144"/>
                  <a:pt x="34" y="144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7" y="141"/>
                </a:cubicBezTo>
                <a:cubicBezTo>
                  <a:pt x="39" y="142"/>
                  <a:pt x="40" y="142"/>
                  <a:pt x="41" y="142"/>
                </a:cubicBezTo>
                <a:cubicBezTo>
                  <a:pt x="42" y="142"/>
                  <a:pt x="43" y="144"/>
                  <a:pt x="43" y="140"/>
                </a:cubicBezTo>
                <a:cubicBezTo>
                  <a:pt x="43" y="137"/>
                  <a:pt x="43" y="136"/>
                  <a:pt x="43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1"/>
                  <a:pt x="37" y="129"/>
                </a:cubicBezTo>
                <a:cubicBezTo>
                  <a:pt x="36" y="128"/>
                  <a:pt x="35" y="127"/>
                  <a:pt x="35" y="127"/>
                </a:cubicBezTo>
                <a:cubicBezTo>
                  <a:pt x="34" y="127"/>
                  <a:pt x="32" y="125"/>
                  <a:pt x="32" y="125"/>
                </a:cubicBezTo>
                <a:cubicBezTo>
                  <a:pt x="31" y="124"/>
                  <a:pt x="30" y="123"/>
                  <a:pt x="30" y="123"/>
                </a:cubicBezTo>
                <a:cubicBezTo>
                  <a:pt x="30" y="123"/>
                  <a:pt x="30" y="121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3" y="121"/>
                  <a:pt x="34" y="121"/>
                  <a:pt x="35" y="121"/>
                </a:cubicBezTo>
                <a:cubicBezTo>
                  <a:pt x="36" y="121"/>
                  <a:pt x="37" y="121"/>
                  <a:pt x="38" y="121"/>
                </a:cubicBezTo>
                <a:cubicBezTo>
                  <a:pt x="38" y="121"/>
                  <a:pt x="41" y="120"/>
                  <a:pt x="41" y="120"/>
                </a:cubicBezTo>
                <a:cubicBezTo>
                  <a:pt x="42" y="120"/>
                  <a:pt x="42" y="118"/>
                  <a:pt x="43" y="118"/>
                </a:cubicBezTo>
                <a:cubicBezTo>
                  <a:pt x="43" y="118"/>
                  <a:pt x="44" y="117"/>
                  <a:pt x="43" y="116"/>
                </a:cubicBezTo>
                <a:cubicBezTo>
                  <a:pt x="43" y="116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6" y="111"/>
                  <a:pt x="36" y="112"/>
                  <a:pt x="35" y="112"/>
                </a:cubicBezTo>
                <a:cubicBezTo>
                  <a:pt x="34" y="111"/>
                  <a:pt x="33" y="110"/>
                  <a:pt x="32" y="109"/>
                </a:cubicBezTo>
                <a:cubicBezTo>
                  <a:pt x="32" y="108"/>
                  <a:pt x="32" y="108"/>
                  <a:pt x="31" y="107"/>
                </a:cubicBezTo>
                <a:cubicBezTo>
                  <a:pt x="30" y="107"/>
                  <a:pt x="29" y="106"/>
                  <a:pt x="28" y="106"/>
                </a:cubicBezTo>
                <a:cubicBezTo>
                  <a:pt x="27" y="106"/>
                  <a:pt x="27" y="107"/>
                  <a:pt x="25" y="106"/>
                </a:cubicBezTo>
                <a:cubicBezTo>
                  <a:pt x="23" y="106"/>
                  <a:pt x="21" y="105"/>
                  <a:pt x="21" y="104"/>
                </a:cubicBezTo>
                <a:cubicBezTo>
                  <a:pt x="22" y="103"/>
                  <a:pt x="21" y="103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ubicBezTo>
                  <a:pt x="22" y="97"/>
                  <a:pt x="21" y="98"/>
                  <a:pt x="21" y="95"/>
                </a:cubicBezTo>
                <a:cubicBezTo>
                  <a:pt x="20" y="92"/>
                  <a:pt x="22" y="93"/>
                  <a:pt x="22" y="93"/>
                </a:cubicBezTo>
                <a:cubicBezTo>
                  <a:pt x="22" y="93"/>
                  <a:pt x="23" y="91"/>
                  <a:pt x="23" y="90"/>
                </a:cubicBezTo>
                <a:cubicBezTo>
                  <a:pt x="23" y="90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3"/>
                  <a:pt x="27" y="73"/>
                  <a:pt x="27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3"/>
                  <a:pt x="17" y="73"/>
                </a:cubicBezTo>
                <a:cubicBezTo>
                  <a:pt x="17" y="73"/>
                  <a:pt x="16" y="74"/>
                  <a:pt x="15" y="74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5"/>
                  <a:pt x="14" y="63"/>
                </a:cubicBezTo>
                <a:cubicBezTo>
                  <a:pt x="13" y="62"/>
                  <a:pt x="12" y="61"/>
                  <a:pt x="12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8" y="59"/>
                  <a:pt x="20" y="59"/>
                </a:cubicBezTo>
                <a:cubicBezTo>
                  <a:pt x="21" y="59"/>
                  <a:pt x="20" y="59"/>
                  <a:pt x="22" y="58"/>
                </a:cubicBezTo>
                <a:cubicBezTo>
                  <a:pt x="24" y="58"/>
                  <a:pt x="27" y="55"/>
                  <a:pt x="27" y="55"/>
                </a:cubicBezTo>
                <a:cubicBezTo>
                  <a:pt x="27" y="55"/>
                  <a:pt x="25" y="53"/>
                  <a:pt x="24" y="53"/>
                </a:cubicBezTo>
                <a:cubicBezTo>
                  <a:pt x="23" y="54"/>
                  <a:pt x="24" y="54"/>
                  <a:pt x="21" y="54"/>
                </a:cubicBezTo>
                <a:cubicBezTo>
                  <a:pt x="18" y="53"/>
                  <a:pt x="17" y="52"/>
                  <a:pt x="17" y="52"/>
                </a:cubicBezTo>
                <a:cubicBezTo>
                  <a:pt x="17" y="52"/>
                  <a:pt x="16" y="52"/>
                  <a:pt x="15" y="52"/>
                </a:cubicBezTo>
                <a:cubicBezTo>
                  <a:pt x="14" y="52"/>
                  <a:pt x="14" y="52"/>
                  <a:pt x="13" y="51"/>
                </a:cubicBezTo>
                <a:cubicBezTo>
                  <a:pt x="11" y="49"/>
                  <a:pt x="9" y="47"/>
                  <a:pt x="9" y="47"/>
                </a:cubicBezTo>
                <a:cubicBezTo>
                  <a:pt x="9" y="47"/>
                  <a:pt x="7" y="48"/>
                  <a:pt x="7" y="47"/>
                </a:cubicBezTo>
                <a:cubicBezTo>
                  <a:pt x="7" y="46"/>
                  <a:pt x="8" y="45"/>
                  <a:pt x="8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9" y="43"/>
                  <a:pt x="10" y="42"/>
                </a:cubicBezTo>
                <a:cubicBezTo>
                  <a:pt x="11" y="42"/>
                  <a:pt x="11" y="39"/>
                  <a:pt x="10" y="39"/>
                </a:cubicBezTo>
                <a:cubicBezTo>
                  <a:pt x="9" y="39"/>
                  <a:pt x="8" y="38"/>
                  <a:pt x="7" y="39"/>
                </a:cubicBezTo>
                <a:cubicBezTo>
                  <a:pt x="6" y="39"/>
                  <a:pt x="5" y="40"/>
                  <a:pt x="5" y="40"/>
                </a:cubicBezTo>
                <a:cubicBezTo>
                  <a:pt x="4" y="40"/>
                  <a:pt x="2" y="39"/>
                  <a:pt x="2" y="38"/>
                </a:cubicBezTo>
                <a:cubicBezTo>
                  <a:pt x="2" y="37"/>
                  <a:pt x="1" y="37"/>
                  <a:pt x="3" y="36"/>
                </a:cubicBezTo>
                <a:cubicBezTo>
                  <a:pt x="4" y="36"/>
                  <a:pt x="5" y="34"/>
                  <a:pt x="5" y="34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1" y="14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6B8D3198-8D83-C2FA-8A76-A604F0A3C51E}"/>
              </a:ext>
            </a:extLst>
          </p:cNvPr>
          <p:cNvSpPr>
            <a:spLocks/>
          </p:cNvSpPr>
          <p:nvPr/>
        </p:nvSpPr>
        <p:spPr bwMode="auto">
          <a:xfrm>
            <a:off x="9196458" y="5328302"/>
            <a:ext cx="426753" cy="260341"/>
          </a:xfrm>
          <a:custGeom>
            <a:avLst/>
            <a:gdLst>
              <a:gd name="T0" fmla="*/ 33 w 173"/>
              <a:gd name="T1" fmla="*/ 82 h 109"/>
              <a:gd name="T2" fmla="*/ 34 w 173"/>
              <a:gd name="T3" fmla="*/ 96 h 109"/>
              <a:gd name="T4" fmla="*/ 43 w 173"/>
              <a:gd name="T5" fmla="*/ 106 h 109"/>
              <a:gd name="T6" fmla="*/ 57 w 173"/>
              <a:gd name="T7" fmla="*/ 101 h 109"/>
              <a:gd name="T8" fmla="*/ 68 w 173"/>
              <a:gd name="T9" fmla="*/ 103 h 109"/>
              <a:gd name="T10" fmla="*/ 78 w 173"/>
              <a:gd name="T11" fmla="*/ 97 h 109"/>
              <a:gd name="T12" fmla="*/ 81 w 173"/>
              <a:gd name="T13" fmla="*/ 85 h 109"/>
              <a:gd name="T14" fmla="*/ 88 w 173"/>
              <a:gd name="T15" fmla="*/ 77 h 109"/>
              <a:gd name="T16" fmla="*/ 94 w 173"/>
              <a:gd name="T17" fmla="*/ 85 h 109"/>
              <a:gd name="T18" fmla="*/ 103 w 173"/>
              <a:gd name="T19" fmla="*/ 92 h 109"/>
              <a:gd name="T20" fmla="*/ 110 w 173"/>
              <a:gd name="T21" fmla="*/ 96 h 109"/>
              <a:gd name="T22" fmla="*/ 113 w 173"/>
              <a:gd name="T23" fmla="*/ 108 h 109"/>
              <a:gd name="T24" fmla="*/ 117 w 173"/>
              <a:gd name="T25" fmla="*/ 101 h 109"/>
              <a:gd name="T26" fmla="*/ 121 w 173"/>
              <a:gd name="T27" fmla="*/ 89 h 109"/>
              <a:gd name="T28" fmla="*/ 126 w 173"/>
              <a:gd name="T29" fmla="*/ 80 h 109"/>
              <a:gd name="T30" fmla="*/ 130 w 173"/>
              <a:gd name="T31" fmla="*/ 72 h 109"/>
              <a:gd name="T32" fmla="*/ 136 w 173"/>
              <a:gd name="T33" fmla="*/ 81 h 109"/>
              <a:gd name="T34" fmla="*/ 147 w 173"/>
              <a:gd name="T35" fmla="*/ 78 h 109"/>
              <a:gd name="T36" fmla="*/ 156 w 173"/>
              <a:gd name="T37" fmla="*/ 84 h 109"/>
              <a:gd name="T38" fmla="*/ 158 w 173"/>
              <a:gd name="T39" fmla="*/ 79 h 109"/>
              <a:gd name="T40" fmla="*/ 156 w 173"/>
              <a:gd name="T41" fmla="*/ 71 h 109"/>
              <a:gd name="T42" fmla="*/ 161 w 173"/>
              <a:gd name="T43" fmla="*/ 64 h 109"/>
              <a:gd name="T44" fmla="*/ 170 w 173"/>
              <a:gd name="T45" fmla="*/ 67 h 109"/>
              <a:gd name="T46" fmla="*/ 170 w 173"/>
              <a:gd name="T47" fmla="*/ 58 h 109"/>
              <a:gd name="T48" fmla="*/ 170 w 173"/>
              <a:gd name="T49" fmla="*/ 45 h 109"/>
              <a:gd name="T50" fmla="*/ 163 w 173"/>
              <a:gd name="T51" fmla="*/ 46 h 109"/>
              <a:gd name="T52" fmla="*/ 152 w 173"/>
              <a:gd name="T53" fmla="*/ 48 h 109"/>
              <a:gd name="T54" fmla="*/ 138 w 173"/>
              <a:gd name="T55" fmla="*/ 40 h 109"/>
              <a:gd name="T56" fmla="*/ 133 w 173"/>
              <a:gd name="T57" fmla="*/ 40 h 109"/>
              <a:gd name="T58" fmla="*/ 133 w 173"/>
              <a:gd name="T59" fmla="*/ 35 h 109"/>
              <a:gd name="T60" fmla="*/ 137 w 173"/>
              <a:gd name="T61" fmla="*/ 24 h 109"/>
              <a:gd name="T62" fmla="*/ 136 w 173"/>
              <a:gd name="T63" fmla="*/ 15 h 109"/>
              <a:gd name="T64" fmla="*/ 125 w 173"/>
              <a:gd name="T65" fmla="*/ 8 h 109"/>
              <a:gd name="T66" fmla="*/ 110 w 173"/>
              <a:gd name="T67" fmla="*/ 7 h 109"/>
              <a:gd name="T68" fmla="*/ 102 w 173"/>
              <a:gd name="T69" fmla="*/ 6 h 109"/>
              <a:gd name="T70" fmla="*/ 103 w 173"/>
              <a:gd name="T71" fmla="*/ 1 h 109"/>
              <a:gd name="T72" fmla="*/ 95 w 173"/>
              <a:gd name="T73" fmla="*/ 2 h 109"/>
              <a:gd name="T74" fmla="*/ 100 w 173"/>
              <a:gd name="T75" fmla="*/ 8 h 109"/>
              <a:gd name="T76" fmla="*/ 92 w 173"/>
              <a:gd name="T77" fmla="*/ 12 h 109"/>
              <a:gd name="T78" fmla="*/ 76 w 173"/>
              <a:gd name="T79" fmla="*/ 13 h 109"/>
              <a:gd name="T80" fmla="*/ 65 w 173"/>
              <a:gd name="T81" fmla="*/ 13 h 109"/>
              <a:gd name="T82" fmla="*/ 59 w 173"/>
              <a:gd name="T83" fmla="*/ 14 h 109"/>
              <a:gd name="T84" fmla="*/ 56 w 173"/>
              <a:gd name="T85" fmla="*/ 20 h 109"/>
              <a:gd name="T86" fmla="*/ 46 w 173"/>
              <a:gd name="T87" fmla="*/ 16 h 109"/>
              <a:gd name="T88" fmla="*/ 39 w 173"/>
              <a:gd name="T89" fmla="*/ 20 h 109"/>
              <a:gd name="T90" fmla="*/ 42 w 173"/>
              <a:gd name="T91" fmla="*/ 23 h 109"/>
              <a:gd name="T92" fmla="*/ 37 w 173"/>
              <a:gd name="T93" fmla="*/ 33 h 109"/>
              <a:gd name="T94" fmla="*/ 29 w 173"/>
              <a:gd name="T95" fmla="*/ 41 h 109"/>
              <a:gd name="T96" fmla="*/ 19 w 173"/>
              <a:gd name="T97" fmla="*/ 47 h 109"/>
              <a:gd name="T98" fmla="*/ 19 w 173"/>
              <a:gd name="T99" fmla="*/ 56 h 109"/>
              <a:gd name="T100" fmla="*/ 7 w 173"/>
              <a:gd name="T101" fmla="*/ 67 h 109"/>
              <a:gd name="T102" fmla="*/ 7 w 173"/>
              <a:gd name="T103" fmla="*/ 77 h 109"/>
              <a:gd name="T104" fmla="*/ 0 w 173"/>
              <a:gd name="T105" fmla="*/ 87 h 109"/>
              <a:gd name="T106" fmla="*/ 10 w 173"/>
              <a:gd name="T107" fmla="*/ 87 h 109"/>
              <a:gd name="T108" fmla="*/ 12 w 173"/>
              <a:gd name="T109" fmla="*/ 77 h 109"/>
              <a:gd name="T110" fmla="*/ 31 w 173"/>
              <a:gd name="T111" fmla="*/ 7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109">
                <a:moveTo>
                  <a:pt x="31" y="75"/>
                </a:moveTo>
                <a:cubicBezTo>
                  <a:pt x="33" y="76"/>
                  <a:pt x="33" y="76"/>
                  <a:pt x="33" y="76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8"/>
                  <a:pt x="33" y="77"/>
                  <a:pt x="32" y="79"/>
                </a:cubicBezTo>
                <a:cubicBezTo>
                  <a:pt x="31" y="80"/>
                  <a:pt x="31" y="80"/>
                  <a:pt x="31" y="80"/>
                </a:cubicBezTo>
                <a:cubicBezTo>
                  <a:pt x="32" y="80"/>
                  <a:pt x="33" y="81"/>
                  <a:pt x="33" y="81"/>
                </a:cubicBezTo>
                <a:cubicBezTo>
                  <a:pt x="33" y="81"/>
                  <a:pt x="34" y="81"/>
                  <a:pt x="33" y="82"/>
                </a:cubicBezTo>
                <a:cubicBezTo>
                  <a:pt x="33" y="84"/>
                  <a:pt x="33" y="85"/>
                  <a:pt x="33" y="85"/>
                </a:cubicBezTo>
                <a:cubicBezTo>
                  <a:pt x="33" y="85"/>
                  <a:pt x="33" y="86"/>
                  <a:pt x="33" y="87"/>
                </a:cubicBezTo>
                <a:cubicBezTo>
                  <a:pt x="32" y="87"/>
                  <a:pt x="31" y="90"/>
                  <a:pt x="31" y="90"/>
                </a:cubicBezTo>
                <a:cubicBezTo>
                  <a:pt x="31" y="90"/>
                  <a:pt x="31" y="90"/>
                  <a:pt x="31" y="91"/>
                </a:cubicBezTo>
                <a:cubicBezTo>
                  <a:pt x="32" y="91"/>
                  <a:pt x="35" y="91"/>
                  <a:pt x="35" y="91"/>
                </a:cubicBezTo>
                <a:cubicBezTo>
                  <a:pt x="35" y="91"/>
                  <a:pt x="35" y="93"/>
                  <a:pt x="35" y="94"/>
                </a:cubicBezTo>
                <a:cubicBezTo>
                  <a:pt x="34" y="94"/>
                  <a:pt x="33" y="96"/>
                  <a:pt x="34" y="96"/>
                </a:cubicBezTo>
                <a:cubicBezTo>
                  <a:pt x="35" y="96"/>
                  <a:pt x="36" y="97"/>
                  <a:pt x="36" y="97"/>
                </a:cubicBezTo>
                <a:cubicBezTo>
                  <a:pt x="36" y="97"/>
                  <a:pt x="37" y="98"/>
                  <a:pt x="37" y="98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41" y="101"/>
                  <a:pt x="41" y="101"/>
                </a:cubicBezTo>
                <a:cubicBezTo>
                  <a:pt x="41" y="102"/>
                  <a:pt x="40" y="103"/>
                  <a:pt x="40" y="103"/>
                </a:cubicBezTo>
                <a:cubicBezTo>
                  <a:pt x="40" y="103"/>
                  <a:pt x="42" y="105"/>
                  <a:pt x="42" y="105"/>
                </a:cubicBezTo>
                <a:cubicBezTo>
                  <a:pt x="42" y="105"/>
                  <a:pt x="42" y="106"/>
                  <a:pt x="43" y="106"/>
                </a:cubicBezTo>
                <a:cubicBezTo>
                  <a:pt x="44" y="106"/>
                  <a:pt x="45" y="105"/>
                  <a:pt x="45" y="105"/>
                </a:cubicBezTo>
                <a:cubicBezTo>
                  <a:pt x="45" y="105"/>
                  <a:pt x="47" y="104"/>
                  <a:pt x="47" y="104"/>
                </a:cubicBezTo>
                <a:cubicBezTo>
                  <a:pt x="47" y="104"/>
                  <a:pt x="48" y="103"/>
                  <a:pt x="49" y="103"/>
                </a:cubicBezTo>
                <a:cubicBezTo>
                  <a:pt x="50" y="103"/>
                  <a:pt x="51" y="104"/>
                  <a:pt x="52" y="104"/>
                </a:cubicBezTo>
                <a:cubicBezTo>
                  <a:pt x="53" y="104"/>
                  <a:pt x="56" y="104"/>
                  <a:pt x="56" y="104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1"/>
                  <a:pt x="57" y="101"/>
                </a:cubicBezTo>
                <a:cubicBezTo>
                  <a:pt x="58" y="101"/>
                  <a:pt x="59" y="101"/>
                  <a:pt x="59" y="101"/>
                </a:cubicBezTo>
                <a:cubicBezTo>
                  <a:pt x="59" y="101"/>
                  <a:pt x="58" y="100"/>
                  <a:pt x="59" y="100"/>
                </a:cubicBezTo>
                <a:cubicBezTo>
                  <a:pt x="59" y="100"/>
                  <a:pt x="61" y="100"/>
                  <a:pt x="62" y="101"/>
                </a:cubicBezTo>
                <a:cubicBezTo>
                  <a:pt x="62" y="101"/>
                  <a:pt x="64" y="100"/>
                  <a:pt x="64" y="101"/>
                </a:cubicBezTo>
                <a:cubicBezTo>
                  <a:pt x="64" y="101"/>
                  <a:pt x="65" y="102"/>
                  <a:pt x="65" y="102"/>
                </a:cubicBezTo>
                <a:cubicBezTo>
                  <a:pt x="65" y="102"/>
                  <a:pt x="66" y="104"/>
                  <a:pt x="66" y="103"/>
                </a:cubicBezTo>
                <a:cubicBezTo>
                  <a:pt x="67" y="103"/>
                  <a:pt x="67" y="103"/>
                  <a:pt x="68" y="103"/>
                </a:cubicBezTo>
                <a:cubicBezTo>
                  <a:pt x="68" y="104"/>
                  <a:pt x="70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0" y="101"/>
                  <a:pt x="72" y="101"/>
                </a:cubicBezTo>
                <a:cubicBezTo>
                  <a:pt x="73" y="101"/>
                  <a:pt x="73" y="100"/>
                  <a:pt x="74" y="100"/>
                </a:cubicBezTo>
                <a:cubicBezTo>
                  <a:pt x="75" y="100"/>
                  <a:pt x="76" y="100"/>
                  <a:pt x="76" y="100"/>
                </a:cubicBezTo>
                <a:cubicBezTo>
                  <a:pt x="76" y="100"/>
                  <a:pt x="76" y="100"/>
                  <a:pt x="77" y="99"/>
                </a:cubicBezTo>
                <a:cubicBezTo>
                  <a:pt x="78" y="98"/>
                  <a:pt x="78" y="97"/>
                  <a:pt x="78" y="97"/>
                </a:cubicBezTo>
                <a:cubicBezTo>
                  <a:pt x="78" y="96"/>
                  <a:pt x="78" y="95"/>
                  <a:pt x="78" y="95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3"/>
                  <a:pt x="80" y="93"/>
                  <a:pt x="81" y="91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88"/>
                  <a:pt x="82" y="88"/>
                  <a:pt x="82" y="88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4"/>
                  <a:pt x="80" y="84"/>
                  <a:pt x="80" y="84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83"/>
                  <a:pt x="82" y="82"/>
                  <a:pt x="83" y="82"/>
                </a:cubicBezTo>
                <a:cubicBezTo>
                  <a:pt x="84" y="82"/>
                  <a:pt x="84" y="82"/>
                  <a:pt x="84" y="81"/>
                </a:cubicBezTo>
                <a:cubicBezTo>
                  <a:pt x="85" y="81"/>
                  <a:pt x="87" y="79"/>
                  <a:pt x="87" y="79"/>
                </a:cubicBezTo>
                <a:cubicBezTo>
                  <a:pt x="87" y="79"/>
                  <a:pt x="87" y="79"/>
                  <a:pt x="88" y="79"/>
                </a:cubicBezTo>
                <a:cubicBezTo>
                  <a:pt x="88" y="78"/>
                  <a:pt x="88" y="77"/>
                  <a:pt x="88" y="77"/>
                </a:cubicBezTo>
                <a:cubicBezTo>
                  <a:pt x="88" y="77"/>
                  <a:pt x="88" y="76"/>
                  <a:pt x="89" y="76"/>
                </a:cubicBezTo>
                <a:cubicBezTo>
                  <a:pt x="90" y="75"/>
                  <a:pt x="94" y="74"/>
                  <a:pt x="94" y="74"/>
                </a:cubicBezTo>
                <a:cubicBezTo>
                  <a:pt x="94" y="74"/>
                  <a:pt x="93" y="76"/>
                  <a:pt x="93" y="77"/>
                </a:cubicBezTo>
                <a:cubicBezTo>
                  <a:pt x="93" y="78"/>
                  <a:pt x="94" y="80"/>
                  <a:pt x="94" y="80"/>
                </a:cubicBezTo>
                <a:cubicBezTo>
                  <a:pt x="94" y="80"/>
                  <a:pt x="93" y="82"/>
                  <a:pt x="93" y="82"/>
                </a:cubicBezTo>
                <a:cubicBezTo>
                  <a:pt x="93" y="83"/>
                  <a:pt x="93" y="84"/>
                  <a:pt x="93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6"/>
                  <a:pt x="94" y="86"/>
                </a:cubicBezTo>
                <a:cubicBezTo>
                  <a:pt x="95" y="86"/>
                  <a:pt x="96" y="88"/>
                  <a:pt x="96" y="88"/>
                </a:cubicBezTo>
                <a:cubicBezTo>
                  <a:pt x="97" y="88"/>
                  <a:pt x="97" y="88"/>
                  <a:pt x="97" y="88"/>
                </a:cubicBezTo>
                <a:cubicBezTo>
                  <a:pt x="97" y="88"/>
                  <a:pt x="98" y="89"/>
                  <a:pt x="98" y="90"/>
                </a:cubicBezTo>
                <a:cubicBezTo>
                  <a:pt x="98" y="90"/>
                  <a:pt x="99" y="91"/>
                  <a:pt x="100" y="92"/>
                </a:cubicBezTo>
                <a:cubicBezTo>
                  <a:pt x="100" y="92"/>
                  <a:pt x="101" y="92"/>
                  <a:pt x="101" y="92"/>
                </a:cubicBezTo>
                <a:cubicBezTo>
                  <a:pt x="102" y="92"/>
                  <a:pt x="103" y="92"/>
                  <a:pt x="103" y="92"/>
                </a:cubicBezTo>
                <a:cubicBezTo>
                  <a:pt x="103" y="93"/>
                  <a:pt x="105" y="93"/>
                  <a:pt x="106" y="93"/>
                </a:cubicBezTo>
                <a:cubicBezTo>
                  <a:pt x="106" y="94"/>
                  <a:pt x="108" y="93"/>
                  <a:pt x="108" y="9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0" y="94"/>
                  <a:pt x="111" y="94"/>
                  <a:pt x="111" y="95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9" y="97"/>
                  <a:pt x="108" y="99"/>
                  <a:pt x="108" y="99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12" y="101"/>
                  <a:pt x="112" y="102"/>
                </a:cubicBezTo>
                <a:cubicBezTo>
                  <a:pt x="113" y="103"/>
                  <a:pt x="113" y="104"/>
                  <a:pt x="113" y="104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3" y="105"/>
                  <a:pt x="113" y="107"/>
                  <a:pt x="113" y="107"/>
                </a:cubicBezTo>
                <a:cubicBezTo>
                  <a:pt x="113" y="107"/>
                  <a:pt x="111" y="108"/>
                  <a:pt x="113" y="108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6" y="108"/>
                  <a:pt x="117" y="109"/>
                  <a:pt x="117" y="109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7" y="106"/>
                  <a:pt x="119" y="105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17" y="103"/>
                  <a:pt x="117" y="102"/>
                </a:cubicBezTo>
                <a:cubicBezTo>
                  <a:pt x="117" y="102"/>
                  <a:pt x="116" y="102"/>
                  <a:pt x="117" y="101"/>
                </a:cubicBezTo>
                <a:cubicBezTo>
                  <a:pt x="117" y="100"/>
                  <a:pt x="116" y="100"/>
                  <a:pt x="117" y="99"/>
                </a:cubicBezTo>
                <a:cubicBezTo>
                  <a:pt x="117" y="99"/>
                  <a:pt x="118" y="99"/>
                  <a:pt x="118" y="98"/>
                </a:cubicBezTo>
                <a:cubicBezTo>
                  <a:pt x="118" y="98"/>
                  <a:pt x="117" y="96"/>
                  <a:pt x="117" y="96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4"/>
                  <a:pt x="119" y="94"/>
                </a:cubicBezTo>
                <a:cubicBezTo>
                  <a:pt x="119" y="93"/>
                  <a:pt x="119" y="91"/>
                  <a:pt x="119" y="91"/>
                </a:cubicBezTo>
                <a:cubicBezTo>
                  <a:pt x="120" y="91"/>
                  <a:pt x="121" y="89"/>
                  <a:pt x="121" y="89"/>
                </a:cubicBezTo>
                <a:cubicBezTo>
                  <a:pt x="121" y="89"/>
                  <a:pt x="123" y="89"/>
                  <a:pt x="123" y="89"/>
                </a:cubicBezTo>
                <a:cubicBezTo>
                  <a:pt x="123" y="88"/>
                  <a:pt x="124" y="87"/>
                  <a:pt x="124" y="87"/>
                </a:cubicBezTo>
                <a:cubicBezTo>
                  <a:pt x="124" y="87"/>
                  <a:pt x="124" y="87"/>
                  <a:pt x="125" y="86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5" y="83"/>
                  <a:pt x="126" y="82"/>
                  <a:pt x="126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0"/>
                  <a:pt x="126" y="80"/>
                </a:cubicBezTo>
                <a:cubicBezTo>
                  <a:pt x="126" y="79"/>
                  <a:pt x="126" y="78"/>
                  <a:pt x="126" y="78"/>
                </a:cubicBezTo>
                <a:cubicBezTo>
                  <a:pt x="126" y="76"/>
                  <a:pt x="126" y="76"/>
                  <a:pt x="126" y="76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1"/>
                  <a:pt x="128" y="70"/>
                  <a:pt x="128" y="71"/>
                </a:cubicBezTo>
                <a:cubicBezTo>
                  <a:pt x="129" y="71"/>
                  <a:pt x="130" y="72"/>
                  <a:pt x="130" y="72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1"/>
                  <a:pt x="134" y="71"/>
                  <a:pt x="134" y="72"/>
                </a:cubicBezTo>
                <a:cubicBezTo>
                  <a:pt x="133" y="72"/>
                  <a:pt x="132" y="73"/>
                  <a:pt x="133" y="74"/>
                </a:cubicBezTo>
                <a:cubicBezTo>
                  <a:pt x="133" y="74"/>
                  <a:pt x="134" y="75"/>
                  <a:pt x="134" y="76"/>
                </a:cubicBezTo>
                <a:cubicBezTo>
                  <a:pt x="134" y="77"/>
                  <a:pt x="134" y="77"/>
                  <a:pt x="134" y="79"/>
                </a:cubicBezTo>
                <a:cubicBezTo>
                  <a:pt x="134" y="80"/>
                  <a:pt x="136" y="80"/>
                  <a:pt x="136" y="81"/>
                </a:cubicBezTo>
                <a:cubicBezTo>
                  <a:pt x="137" y="81"/>
                  <a:pt x="135" y="82"/>
                  <a:pt x="138" y="82"/>
                </a:cubicBezTo>
                <a:cubicBezTo>
                  <a:pt x="140" y="82"/>
                  <a:pt x="142" y="83"/>
                  <a:pt x="142" y="82"/>
                </a:cubicBezTo>
                <a:cubicBezTo>
                  <a:pt x="143" y="82"/>
                  <a:pt x="143" y="82"/>
                  <a:pt x="143" y="81"/>
                </a:cubicBezTo>
                <a:cubicBezTo>
                  <a:pt x="142" y="80"/>
                  <a:pt x="143" y="79"/>
                  <a:pt x="143" y="79"/>
                </a:cubicBezTo>
                <a:cubicBezTo>
                  <a:pt x="143" y="79"/>
                  <a:pt x="144" y="79"/>
                  <a:pt x="144" y="79"/>
                </a:cubicBezTo>
                <a:cubicBezTo>
                  <a:pt x="145" y="79"/>
                  <a:pt x="145" y="80"/>
                  <a:pt x="146" y="79"/>
                </a:cubicBezTo>
                <a:cubicBezTo>
                  <a:pt x="146" y="79"/>
                  <a:pt x="147" y="78"/>
                  <a:pt x="147" y="78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49" y="78"/>
                  <a:pt x="148" y="77"/>
                  <a:pt x="150" y="77"/>
                </a:cubicBezTo>
                <a:cubicBezTo>
                  <a:pt x="151" y="77"/>
                  <a:pt x="153" y="77"/>
                  <a:pt x="153" y="77"/>
                </a:cubicBezTo>
                <a:cubicBezTo>
                  <a:pt x="153" y="77"/>
                  <a:pt x="153" y="78"/>
                  <a:pt x="153" y="79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4" y="80"/>
                  <a:pt x="153" y="80"/>
                  <a:pt x="154" y="82"/>
                </a:cubicBezTo>
                <a:cubicBezTo>
                  <a:pt x="155" y="83"/>
                  <a:pt x="156" y="83"/>
                  <a:pt x="156" y="84"/>
                </a:cubicBezTo>
                <a:cubicBezTo>
                  <a:pt x="157" y="84"/>
                  <a:pt x="156" y="86"/>
                  <a:pt x="156" y="86"/>
                </a:cubicBezTo>
                <a:cubicBezTo>
                  <a:pt x="156" y="86"/>
                  <a:pt x="158" y="86"/>
                  <a:pt x="158" y="86"/>
                </a:cubicBezTo>
                <a:cubicBezTo>
                  <a:pt x="158" y="85"/>
                  <a:pt x="158" y="85"/>
                  <a:pt x="159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59" y="85"/>
                  <a:pt x="160" y="84"/>
                  <a:pt x="160" y="83"/>
                </a:cubicBezTo>
                <a:cubicBezTo>
                  <a:pt x="160" y="83"/>
                  <a:pt x="160" y="80"/>
                  <a:pt x="159" y="80"/>
                </a:cubicBezTo>
                <a:cubicBezTo>
                  <a:pt x="159" y="80"/>
                  <a:pt x="158" y="80"/>
                  <a:pt x="158" y="79"/>
                </a:cubicBezTo>
                <a:cubicBezTo>
                  <a:pt x="157" y="78"/>
                  <a:pt x="157" y="78"/>
                  <a:pt x="158" y="78"/>
                </a:cubicBezTo>
                <a:cubicBezTo>
                  <a:pt x="158" y="78"/>
                  <a:pt x="159" y="77"/>
                  <a:pt x="159" y="77"/>
                </a:cubicBezTo>
                <a:cubicBezTo>
                  <a:pt x="159" y="77"/>
                  <a:pt x="160" y="76"/>
                  <a:pt x="159" y="76"/>
                </a:cubicBezTo>
                <a:cubicBezTo>
                  <a:pt x="159" y="75"/>
                  <a:pt x="158" y="74"/>
                  <a:pt x="158" y="74"/>
                </a:cubicBezTo>
                <a:cubicBezTo>
                  <a:pt x="158" y="74"/>
                  <a:pt x="157" y="75"/>
                  <a:pt x="156" y="74"/>
                </a:cubicBezTo>
                <a:cubicBezTo>
                  <a:pt x="156" y="74"/>
                  <a:pt x="156" y="74"/>
                  <a:pt x="156" y="73"/>
                </a:cubicBezTo>
                <a:cubicBezTo>
                  <a:pt x="156" y="73"/>
                  <a:pt x="156" y="71"/>
                  <a:pt x="156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6" y="68"/>
                  <a:pt x="156" y="67"/>
                  <a:pt x="157" y="67"/>
                </a:cubicBezTo>
                <a:cubicBezTo>
                  <a:pt x="157" y="66"/>
                  <a:pt x="157" y="66"/>
                  <a:pt x="157" y="65"/>
                </a:cubicBezTo>
                <a:cubicBezTo>
                  <a:pt x="158" y="65"/>
                  <a:pt x="158" y="64"/>
                  <a:pt x="158" y="64"/>
                </a:cubicBezTo>
                <a:cubicBezTo>
                  <a:pt x="159" y="64"/>
                  <a:pt x="160" y="64"/>
                  <a:pt x="161" y="64"/>
                </a:cubicBezTo>
                <a:cubicBezTo>
                  <a:pt x="161" y="64"/>
                  <a:pt x="161" y="63"/>
                  <a:pt x="162" y="63"/>
                </a:cubicBezTo>
                <a:cubicBezTo>
                  <a:pt x="162" y="63"/>
                  <a:pt x="163" y="64"/>
                  <a:pt x="163" y="64"/>
                </a:cubicBezTo>
                <a:cubicBezTo>
                  <a:pt x="163" y="64"/>
                  <a:pt x="163" y="64"/>
                  <a:pt x="163" y="65"/>
                </a:cubicBezTo>
                <a:cubicBezTo>
                  <a:pt x="163" y="65"/>
                  <a:pt x="166" y="67"/>
                  <a:pt x="166" y="67"/>
                </a:cubicBezTo>
                <a:cubicBezTo>
                  <a:pt x="166" y="67"/>
                  <a:pt x="166" y="67"/>
                  <a:pt x="167" y="67"/>
                </a:cubicBezTo>
                <a:cubicBezTo>
                  <a:pt x="167" y="67"/>
                  <a:pt x="166" y="67"/>
                  <a:pt x="167" y="67"/>
                </a:cubicBezTo>
                <a:cubicBezTo>
                  <a:pt x="167" y="68"/>
                  <a:pt x="170" y="67"/>
                  <a:pt x="170" y="67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1" y="67"/>
                  <a:pt x="171" y="67"/>
                  <a:pt x="171" y="66"/>
                </a:cubicBezTo>
                <a:cubicBezTo>
                  <a:pt x="172" y="66"/>
                  <a:pt x="172" y="65"/>
                  <a:pt x="172" y="64"/>
                </a:cubicBezTo>
                <a:cubicBezTo>
                  <a:pt x="172" y="64"/>
                  <a:pt x="173" y="64"/>
                  <a:pt x="172" y="63"/>
                </a:cubicBezTo>
                <a:cubicBezTo>
                  <a:pt x="170" y="62"/>
                  <a:pt x="169" y="62"/>
                  <a:pt x="169" y="62"/>
                </a:cubicBezTo>
                <a:cubicBezTo>
                  <a:pt x="169" y="62"/>
                  <a:pt x="167" y="60"/>
                  <a:pt x="168" y="60"/>
                </a:cubicBezTo>
                <a:cubicBezTo>
                  <a:pt x="169" y="59"/>
                  <a:pt x="170" y="58"/>
                  <a:pt x="170" y="58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169" y="53"/>
                  <a:pt x="170" y="52"/>
                  <a:pt x="170" y="52"/>
                </a:cubicBezTo>
                <a:cubicBezTo>
                  <a:pt x="170" y="51"/>
                  <a:pt x="171" y="48"/>
                  <a:pt x="171" y="48"/>
                </a:cubicBezTo>
                <a:cubicBezTo>
                  <a:pt x="171" y="48"/>
                  <a:pt x="171" y="47"/>
                  <a:pt x="171" y="46"/>
                </a:cubicBezTo>
                <a:cubicBezTo>
                  <a:pt x="171" y="46"/>
                  <a:pt x="170" y="45"/>
                  <a:pt x="170" y="45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9" y="44"/>
                  <a:pt x="168" y="42"/>
                  <a:pt x="168" y="42"/>
                </a:cubicBezTo>
                <a:cubicBezTo>
                  <a:pt x="167" y="43"/>
                  <a:pt x="166" y="43"/>
                  <a:pt x="166" y="43"/>
                </a:cubicBezTo>
                <a:cubicBezTo>
                  <a:pt x="166" y="43"/>
                  <a:pt x="166" y="45"/>
                  <a:pt x="166" y="45"/>
                </a:cubicBezTo>
                <a:cubicBezTo>
                  <a:pt x="165" y="46"/>
                  <a:pt x="164" y="46"/>
                  <a:pt x="164" y="4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49"/>
                  <a:pt x="159" y="50"/>
                  <a:pt x="158" y="50"/>
                </a:cubicBezTo>
                <a:cubicBezTo>
                  <a:pt x="158" y="50"/>
                  <a:pt x="156" y="50"/>
                  <a:pt x="156" y="50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7" y="42"/>
                  <a:pt x="147" y="42"/>
                  <a:pt x="147" y="42"/>
                </a:cubicBezTo>
                <a:cubicBezTo>
                  <a:pt x="143" y="41"/>
                  <a:pt x="143" y="41"/>
                  <a:pt x="143" y="41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4" y="40"/>
                  <a:pt x="134" y="40"/>
                </a:cubicBezTo>
                <a:cubicBezTo>
                  <a:pt x="134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7"/>
                  <a:pt x="133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5"/>
                  <a:pt x="133" y="34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8"/>
                  <a:pt x="136" y="26"/>
                  <a:pt x="137" y="26"/>
                </a:cubicBezTo>
                <a:cubicBezTo>
                  <a:pt x="137" y="25"/>
                  <a:pt x="137" y="24"/>
                  <a:pt x="137" y="2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40" y="22"/>
                  <a:pt x="140" y="22"/>
                </a:cubicBezTo>
                <a:cubicBezTo>
                  <a:pt x="140" y="21"/>
                  <a:pt x="139" y="20"/>
                  <a:pt x="139" y="20"/>
                </a:cubicBezTo>
                <a:cubicBezTo>
                  <a:pt x="139" y="19"/>
                  <a:pt x="140" y="18"/>
                  <a:pt x="140" y="18"/>
                </a:cubicBezTo>
                <a:cubicBezTo>
                  <a:pt x="139" y="18"/>
                  <a:pt x="139" y="17"/>
                  <a:pt x="138" y="17"/>
                </a:cubicBezTo>
                <a:cubicBezTo>
                  <a:pt x="138" y="17"/>
                  <a:pt x="137" y="17"/>
                  <a:pt x="137" y="16"/>
                </a:cubicBezTo>
                <a:cubicBezTo>
                  <a:pt x="137" y="16"/>
                  <a:pt x="136" y="15"/>
                  <a:pt x="136" y="15"/>
                </a:cubicBezTo>
                <a:cubicBezTo>
                  <a:pt x="136" y="15"/>
                  <a:pt x="136" y="13"/>
                  <a:pt x="135" y="13"/>
                </a:cubicBezTo>
                <a:cubicBezTo>
                  <a:pt x="135" y="13"/>
                  <a:pt x="134" y="13"/>
                  <a:pt x="133" y="12"/>
                </a:cubicBezTo>
                <a:cubicBezTo>
                  <a:pt x="132" y="12"/>
                  <a:pt x="131" y="11"/>
                  <a:pt x="131" y="11"/>
                </a:cubicBezTo>
                <a:cubicBezTo>
                  <a:pt x="130" y="11"/>
                  <a:pt x="128" y="9"/>
                  <a:pt x="128" y="9"/>
                </a:cubicBezTo>
                <a:cubicBezTo>
                  <a:pt x="128" y="9"/>
                  <a:pt x="128" y="9"/>
                  <a:pt x="127" y="9"/>
                </a:cubicBezTo>
                <a:cubicBezTo>
                  <a:pt x="127" y="9"/>
                  <a:pt x="126" y="8"/>
                  <a:pt x="126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4" y="8"/>
                  <a:pt x="124" y="8"/>
                  <a:pt x="123" y="7"/>
                </a:cubicBezTo>
                <a:cubicBezTo>
                  <a:pt x="121" y="7"/>
                  <a:pt x="122" y="7"/>
                  <a:pt x="120" y="7"/>
                </a:cubicBezTo>
                <a:cubicBezTo>
                  <a:pt x="119" y="7"/>
                  <a:pt x="118" y="7"/>
                  <a:pt x="118" y="7"/>
                </a:cubicBezTo>
                <a:cubicBezTo>
                  <a:pt x="118" y="7"/>
                  <a:pt x="117" y="6"/>
                  <a:pt x="115" y="6"/>
                </a:cubicBezTo>
                <a:cubicBezTo>
                  <a:pt x="114" y="7"/>
                  <a:pt x="112" y="8"/>
                  <a:pt x="111" y="8"/>
                </a:cubicBezTo>
                <a:cubicBezTo>
                  <a:pt x="111" y="8"/>
                  <a:pt x="110" y="7"/>
                  <a:pt x="110" y="7"/>
                </a:cubicBezTo>
                <a:cubicBezTo>
                  <a:pt x="110" y="7"/>
                  <a:pt x="110" y="6"/>
                  <a:pt x="110" y="6"/>
                </a:cubicBezTo>
                <a:cubicBezTo>
                  <a:pt x="110" y="6"/>
                  <a:pt x="109" y="5"/>
                  <a:pt x="108" y="4"/>
                </a:cubicBezTo>
                <a:cubicBezTo>
                  <a:pt x="108" y="4"/>
                  <a:pt x="107" y="4"/>
                  <a:pt x="107" y="4"/>
                </a:cubicBezTo>
                <a:cubicBezTo>
                  <a:pt x="107" y="4"/>
                  <a:pt x="107" y="4"/>
                  <a:pt x="107" y="5"/>
                </a:cubicBezTo>
                <a:cubicBezTo>
                  <a:pt x="107" y="6"/>
                  <a:pt x="109" y="6"/>
                  <a:pt x="107" y="6"/>
                </a:cubicBezTo>
                <a:cubicBezTo>
                  <a:pt x="106" y="5"/>
                  <a:pt x="105" y="5"/>
                  <a:pt x="105" y="5"/>
                </a:cubicBezTo>
                <a:cubicBezTo>
                  <a:pt x="102" y="6"/>
                  <a:pt x="102" y="6"/>
                  <a:pt x="102" y="6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4" y="5"/>
                  <a:pt x="104" y="5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4"/>
                  <a:pt x="104" y="3"/>
                  <a:pt x="104" y="3"/>
                </a:cubicBezTo>
                <a:cubicBezTo>
                  <a:pt x="105" y="3"/>
                  <a:pt x="106" y="2"/>
                  <a:pt x="105" y="2"/>
                </a:cubicBezTo>
                <a:cubicBezTo>
                  <a:pt x="104" y="2"/>
                  <a:pt x="103" y="2"/>
                  <a:pt x="103" y="2"/>
                </a:cubicBezTo>
                <a:cubicBezTo>
                  <a:pt x="103" y="1"/>
                  <a:pt x="103" y="1"/>
                  <a:pt x="103" y="1"/>
                </a:cubicBezTo>
                <a:cubicBezTo>
                  <a:pt x="103" y="1"/>
                  <a:pt x="102" y="0"/>
                  <a:pt x="102" y="0"/>
                </a:cubicBezTo>
                <a:cubicBezTo>
                  <a:pt x="102" y="1"/>
                  <a:pt x="102" y="2"/>
                  <a:pt x="102" y="2"/>
                </a:cubicBezTo>
                <a:cubicBezTo>
                  <a:pt x="101" y="2"/>
                  <a:pt x="101" y="2"/>
                  <a:pt x="101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99" y="0"/>
                  <a:pt x="99" y="0"/>
                </a:cubicBezTo>
                <a:cubicBezTo>
                  <a:pt x="99" y="0"/>
                  <a:pt x="100" y="1"/>
                  <a:pt x="98" y="1"/>
                </a:cubicBezTo>
                <a:cubicBezTo>
                  <a:pt x="97" y="1"/>
                  <a:pt x="96" y="2"/>
                  <a:pt x="95" y="2"/>
                </a:cubicBezTo>
                <a:cubicBezTo>
                  <a:pt x="94" y="3"/>
                  <a:pt x="94" y="4"/>
                  <a:pt x="94" y="4"/>
                </a:cubicBezTo>
                <a:cubicBezTo>
                  <a:pt x="94" y="5"/>
                  <a:pt x="92" y="5"/>
                  <a:pt x="92" y="6"/>
                </a:cubicBezTo>
                <a:cubicBezTo>
                  <a:pt x="93" y="6"/>
                  <a:pt x="92" y="6"/>
                  <a:pt x="94" y="7"/>
                </a:cubicBezTo>
                <a:cubicBezTo>
                  <a:pt x="95" y="7"/>
                  <a:pt x="95" y="7"/>
                  <a:pt x="96" y="7"/>
                </a:cubicBezTo>
                <a:cubicBezTo>
                  <a:pt x="97" y="8"/>
                  <a:pt x="98" y="7"/>
                  <a:pt x="98" y="7"/>
                </a:cubicBezTo>
                <a:cubicBezTo>
                  <a:pt x="98" y="7"/>
                  <a:pt x="98" y="7"/>
                  <a:pt x="99" y="8"/>
                </a:cubicBezTo>
                <a:cubicBezTo>
                  <a:pt x="99" y="8"/>
                  <a:pt x="100" y="7"/>
                  <a:pt x="100" y="8"/>
                </a:cubicBezTo>
                <a:cubicBezTo>
                  <a:pt x="100" y="9"/>
                  <a:pt x="101" y="10"/>
                  <a:pt x="100" y="10"/>
                </a:cubicBezTo>
                <a:cubicBezTo>
                  <a:pt x="99" y="10"/>
                  <a:pt x="98" y="11"/>
                  <a:pt x="98" y="10"/>
                </a:cubicBezTo>
                <a:cubicBezTo>
                  <a:pt x="98" y="10"/>
                  <a:pt x="98" y="9"/>
                  <a:pt x="97" y="9"/>
                </a:cubicBezTo>
                <a:cubicBezTo>
                  <a:pt x="97" y="9"/>
                  <a:pt x="96" y="9"/>
                  <a:pt x="96" y="9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5" y="12"/>
                  <a:pt x="94" y="12"/>
                </a:cubicBezTo>
                <a:cubicBezTo>
                  <a:pt x="93" y="12"/>
                  <a:pt x="94" y="12"/>
                  <a:pt x="92" y="12"/>
                </a:cubicBezTo>
                <a:cubicBezTo>
                  <a:pt x="90" y="12"/>
                  <a:pt x="90" y="11"/>
                  <a:pt x="89" y="11"/>
                </a:cubicBezTo>
                <a:cubicBezTo>
                  <a:pt x="89" y="11"/>
                  <a:pt x="89" y="11"/>
                  <a:pt x="88" y="11"/>
                </a:cubicBezTo>
                <a:cubicBezTo>
                  <a:pt x="88" y="11"/>
                  <a:pt x="86" y="9"/>
                  <a:pt x="85" y="11"/>
                </a:cubicBezTo>
                <a:cubicBezTo>
                  <a:pt x="84" y="12"/>
                  <a:pt x="83" y="13"/>
                  <a:pt x="83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13"/>
                  <a:pt x="78" y="13"/>
                </a:cubicBezTo>
                <a:cubicBezTo>
                  <a:pt x="77" y="13"/>
                  <a:pt x="76" y="13"/>
                  <a:pt x="76" y="13"/>
                </a:cubicBezTo>
                <a:cubicBezTo>
                  <a:pt x="75" y="14"/>
                  <a:pt x="74" y="11"/>
                  <a:pt x="74" y="11"/>
                </a:cubicBezTo>
                <a:cubicBezTo>
                  <a:pt x="74" y="11"/>
                  <a:pt x="75" y="9"/>
                  <a:pt x="72" y="11"/>
                </a:cubicBezTo>
                <a:cubicBezTo>
                  <a:pt x="69" y="13"/>
                  <a:pt x="68" y="13"/>
                  <a:pt x="68" y="13"/>
                </a:cubicBezTo>
                <a:cubicBezTo>
                  <a:pt x="67" y="13"/>
                  <a:pt x="66" y="14"/>
                  <a:pt x="66" y="14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6" y="13"/>
                  <a:pt x="66" y="12"/>
                  <a:pt x="66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2"/>
                  <a:pt x="63" y="12"/>
                  <a:pt x="62" y="12"/>
                </a:cubicBezTo>
                <a:cubicBezTo>
                  <a:pt x="62" y="12"/>
                  <a:pt x="60" y="12"/>
                  <a:pt x="60" y="12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5"/>
                  <a:pt x="59" y="16"/>
                  <a:pt x="59" y="16"/>
                </a:cubicBezTo>
                <a:cubicBezTo>
                  <a:pt x="59" y="16"/>
                  <a:pt x="58" y="16"/>
                  <a:pt x="58" y="16"/>
                </a:cubicBezTo>
                <a:cubicBezTo>
                  <a:pt x="58" y="16"/>
                  <a:pt x="57" y="16"/>
                  <a:pt x="57" y="16"/>
                </a:cubicBezTo>
                <a:cubicBezTo>
                  <a:pt x="57" y="16"/>
                  <a:pt x="56" y="18"/>
                  <a:pt x="56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20"/>
                </a:cubicBezTo>
                <a:cubicBezTo>
                  <a:pt x="55" y="20"/>
                  <a:pt x="54" y="20"/>
                  <a:pt x="54" y="20"/>
                </a:cubicBezTo>
                <a:cubicBezTo>
                  <a:pt x="54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0" y="21"/>
                  <a:pt x="48" y="20"/>
                  <a:pt x="48" y="20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6" y="16"/>
                  <a:pt x="46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1" y="19"/>
                  <a:pt x="41" y="19"/>
                </a:cubicBezTo>
                <a:cubicBezTo>
                  <a:pt x="41" y="19"/>
                  <a:pt x="40" y="19"/>
                  <a:pt x="40" y="19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7" y="22"/>
                  <a:pt x="37" y="22"/>
                </a:cubicBezTo>
                <a:cubicBezTo>
                  <a:pt x="37" y="23"/>
                  <a:pt x="36" y="23"/>
                  <a:pt x="36" y="23"/>
                </a:cubicBezTo>
                <a:cubicBezTo>
                  <a:pt x="36" y="23"/>
                  <a:pt x="35" y="23"/>
                  <a:pt x="36" y="24"/>
                </a:cubicBezTo>
                <a:cubicBezTo>
                  <a:pt x="37" y="24"/>
                  <a:pt x="38" y="24"/>
                  <a:pt x="38" y="24"/>
                </a:cubicBezTo>
                <a:cubicBezTo>
                  <a:pt x="39" y="24"/>
                  <a:pt x="40" y="24"/>
                  <a:pt x="40" y="24"/>
                </a:cubicBezTo>
                <a:cubicBezTo>
                  <a:pt x="40" y="24"/>
                  <a:pt x="42" y="23"/>
                  <a:pt x="42" y="23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7"/>
                  <a:pt x="41" y="27"/>
                </a:cubicBezTo>
                <a:cubicBezTo>
                  <a:pt x="40" y="28"/>
                  <a:pt x="39" y="28"/>
                  <a:pt x="39" y="28"/>
                </a:cubicBezTo>
                <a:cubicBezTo>
                  <a:pt x="38" y="29"/>
                  <a:pt x="38" y="29"/>
                  <a:pt x="38" y="30"/>
                </a:cubicBezTo>
                <a:cubicBezTo>
                  <a:pt x="38" y="31"/>
                  <a:pt x="37" y="33"/>
                  <a:pt x="37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8"/>
                  <a:pt x="31" y="38"/>
                  <a:pt x="31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5"/>
                  <a:pt x="25" y="45"/>
                </a:cubicBezTo>
                <a:cubicBezTo>
                  <a:pt x="24" y="45"/>
                  <a:pt x="23" y="46"/>
                  <a:pt x="23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0" y="46"/>
                  <a:pt x="19" y="47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20" y="50"/>
                  <a:pt x="20" y="5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19" y="52"/>
                  <a:pt x="19" y="53"/>
                </a:cubicBezTo>
                <a:cubicBezTo>
                  <a:pt x="19" y="53"/>
                  <a:pt x="19" y="54"/>
                  <a:pt x="19" y="54"/>
                </a:cubicBezTo>
                <a:cubicBezTo>
                  <a:pt x="19" y="54"/>
                  <a:pt x="19" y="55"/>
                  <a:pt x="19" y="55"/>
                </a:cubicBezTo>
                <a:cubicBezTo>
                  <a:pt x="19" y="55"/>
                  <a:pt x="19" y="56"/>
                  <a:pt x="19" y="56"/>
                </a:cubicBezTo>
                <a:cubicBezTo>
                  <a:pt x="19" y="56"/>
                  <a:pt x="19" y="57"/>
                  <a:pt x="18" y="58"/>
                </a:cubicBezTo>
                <a:cubicBezTo>
                  <a:pt x="18" y="58"/>
                  <a:pt x="17" y="59"/>
                  <a:pt x="17" y="59"/>
                </a:cubicBezTo>
                <a:cubicBezTo>
                  <a:pt x="17" y="59"/>
                  <a:pt x="15" y="59"/>
                  <a:pt x="15" y="59"/>
                </a:cubicBezTo>
                <a:cubicBezTo>
                  <a:pt x="15" y="60"/>
                  <a:pt x="13" y="60"/>
                  <a:pt x="13" y="60"/>
                </a:cubicBezTo>
                <a:cubicBezTo>
                  <a:pt x="11" y="62"/>
                  <a:pt x="11" y="62"/>
                  <a:pt x="11" y="62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7"/>
                  <a:pt x="7" y="67"/>
                </a:cubicBezTo>
                <a:cubicBezTo>
                  <a:pt x="7" y="67"/>
                  <a:pt x="7" y="69"/>
                  <a:pt x="7" y="69"/>
                </a:cubicBezTo>
                <a:cubicBezTo>
                  <a:pt x="7" y="70"/>
                  <a:pt x="6" y="71"/>
                  <a:pt x="6" y="71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74"/>
                  <a:pt x="5" y="74"/>
                  <a:pt x="5" y="74"/>
                </a:cubicBezTo>
                <a:cubicBezTo>
                  <a:pt x="5" y="75"/>
                  <a:pt x="5" y="75"/>
                  <a:pt x="5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4" y="84"/>
                  <a:pt x="3" y="85"/>
                  <a:pt x="2" y="85"/>
                </a:cubicBezTo>
                <a:cubicBezTo>
                  <a:pt x="2" y="85"/>
                  <a:pt x="1" y="86"/>
                  <a:pt x="1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4" y="89"/>
                  <a:pt x="4" y="89"/>
                  <a:pt x="4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9"/>
                  <a:pt x="9" y="88"/>
                  <a:pt x="10" y="87"/>
                </a:cubicBezTo>
                <a:cubicBezTo>
                  <a:pt x="11" y="86"/>
                  <a:pt x="12" y="86"/>
                  <a:pt x="12" y="86"/>
                </a:cubicBezTo>
                <a:cubicBezTo>
                  <a:pt x="13" y="84"/>
                  <a:pt x="13" y="84"/>
                  <a:pt x="13" y="84"/>
                </a:cubicBezTo>
                <a:cubicBezTo>
                  <a:pt x="12" y="84"/>
                  <a:pt x="12" y="84"/>
                  <a:pt x="12" y="84"/>
                </a:cubicBezTo>
                <a:cubicBezTo>
                  <a:pt x="12" y="82"/>
                  <a:pt x="12" y="82"/>
                  <a:pt x="12" y="82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1" y="79"/>
                  <a:pt x="12" y="77"/>
                  <a:pt x="12" y="77"/>
                </a:cubicBezTo>
                <a:cubicBezTo>
                  <a:pt x="15" y="76"/>
                  <a:pt x="15" y="76"/>
                  <a:pt x="15" y="76"/>
                </a:cubicBezTo>
                <a:cubicBezTo>
                  <a:pt x="18" y="75"/>
                  <a:pt x="18" y="75"/>
                  <a:pt x="18" y="75"/>
                </a:cubicBezTo>
                <a:cubicBezTo>
                  <a:pt x="19" y="74"/>
                  <a:pt x="19" y="74"/>
                  <a:pt x="19" y="74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4" y="73"/>
                  <a:pt x="24" y="73"/>
                </a:cubicBezTo>
                <a:cubicBezTo>
                  <a:pt x="24" y="73"/>
                  <a:pt x="28" y="73"/>
                  <a:pt x="28" y="73"/>
                </a:cubicBezTo>
                <a:lnTo>
                  <a:pt x="31" y="75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1">
            <a:extLst>
              <a:ext uri="{FF2B5EF4-FFF2-40B4-BE49-F238E27FC236}">
                <a16:creationId xmlns:a16="http://schemas.microsoft.com/office/drawing/2014/main" id="{740D9919-45BD-0A69-67E2-6391266369A0}"/>
              </a:ext>
            </a:extLst>
          </p:cNvPr>
          <p:cNvSpPr>
            <a:spLocks/>
          </p:cNvSpPr>
          <p:nvPr/>
        </p:nvSpPr>
        <p:spPr bwMode="auto">
          <a:xfrm>
            <a:off x="10355468" y="3889517"/>
            <a:ext cx="534928" cy="320241"/>
          </a:xfrm>
          <a:custGeom>
            <a:avLst/>
            <a:gdLst>
              <a:gd name="T0" fmla="*/ 31 w 217"/>
              <a:gd name="T1" fmla="*/ 35 h 134"/>
              <a:gd name="T2" fmla="*/ 42 w 217"/>
              <a:gd name="T3" fmla="*/ 43 h 134"/>
              <a:gd name="T4" fmla="*/ 55 w 217"/>
              <a:gd name="T5" fmla="*/ 53 h 134"/>
              <a:gd name="T6" fmla="*/ 66 w 217"/>
              <a:gd name="T7" fmla="*/ 68 h 134"/>
              <a:gd name="T8" fmla="*/ 83 w 217"/>
              <a:gd name="T9" fmla="*/ 64 h 134"/>
              <a:gd name="T10" fmla="*/ 87 w 217"/>
              <a:gd name="T11" fmla="*/ 37 h 134"/>
              <a:gd name="T12" fmla="*/ 83 w 217"/>
              <a:gd name="T13" fmla="*/ 16 h 134"/>
              <a:gd name="T14" fmla="*/ 99 w 217"/>
              <a:gd name="T15" fmla="*/ 3 h 134"/>
              <a:gd name="T16" fmla="*/ 112 w 217"/>
              <a:gd name="T17" fmla="*/ 2 h 134"/>
              <a:gd name="T18" fmla="*/ 125 w 217"/>
              <a:gd name="T19" fmla="*/ 5 h 134"/>
              <a:gd name="T20" fmla="*/ 142 w 217"/>
              <a:gd name="T21" fmla="*/ 17 h 134"/>
              <a:gd name="T22" fmla="*/ 152 w 217"/>
              <a:gd name="T23" fmla="*/ 17 h 134"/>
              <a:gd name="T24" fmla="*/ 159 w 217"/>
              <a:gd name="T25" fmla="*/ 11 h 134"/>
              <a:gd name="T26" fmla="*/ 177 w 217"/>
              <a:gd name="T27" fmla="*/ 11 h 134"/>
              <a:gd name="T28" fmla="*/ 184 w 217"/>
              <a:gd name="T29" fmla="*/ 18 h 134"/>
              <a:gd name="T30" fmla="*/ 192 w 217"/>
              <a:gd name="T31" fmla="*/ 31 h 134"/>
              <a:gd name="T32" fmla="*/ 192 w 217"/>
              <a:gd name="T33" fmla="*/ 46 h 134"/>
              <a:gd name="T34" fmla="*/ 198 w 217"/>
              <a:gd name="T35" fmla="*/ 49 h 134"/>
              <a:gd name="T36" fmla="*/ 206 w 217"/>
              <a:gd name="T37" fmla="*/ 58 h 134"/>
              <a:gd name="T38" fmla="*/ 212 w 217"/>
              <a:gd name="T39" fmla="*/ 66 h 134"/>
              <a:gd name="T40" fmla="*/ 216 w 217"/>
              <a:gd name="T41" fmla="*/ 78 h 134"/>
              <a:gd name="T42" fmla="*/ 211 w 217"/>
              <a:gd name="T43" fmla="*/ 83 h 134"/>
              <a:gd name="T44" fmla="*/ 207 w 217"/>
              <a:gd name="T45" fmla="*/ 100 h 134"/>
              <a:gd name="T46" fmla="*/ 192 w 217"/>
              <a:gd name="T47" fmla="*/ 103 h 134"/>
              <a:gd name="T48" fmla="*/ 185 w 217"/>
              <a:gd name="T49" fmla="*/ 112 h 134"/>
              <a:gd name="T50" fmla="*/ 177 w 217"/>
              <a:gd name="T51" fmla="*/ 115 h 134"/>
              <a:gd name="T52" fmla="*/ 165 w 217"/>
              <a:gd name="T53" fmla="*/ 114 h 134"/>
              <a:gd name="T54" fmla="*/ 157 w 217"/>
              <a:gd name="T55" fmla="*/ 105 h 134"/>
              <a:gd name="T56" fmla="*/ 146 w 217"/>
              <a:gd name="T57" fmla="*/ 101 h 134"/>
              <a:gd name="T58" fmla="*/ 139 w 217"/>
              <a:gd name="T59" fmla="*/ 97 h 134"/>
              <a:gd name="T60" fmla="*/ 124 w 217"/>
              <a:gd name="T61" fmla="*/ 97 h 134"/>
              <a:gd name="T62" fmla="*/ 117 w 217"/>
              <a:gd name="T63" fmla="*/ 87 h 134"/>
              <a:gd name="T64" fmla="*/ 108 w 217"/>
              <a:gd name="T65" fmla="*/ 99 h 134"/>
              <a:gd name="T66" fmla="*/ 94 w 217"/>
              <a:gd name="T67" fmla="*/ 100 h 134"/>
              <a:gd name="T68" fmla="*/ 80 w 217"/>
              <a:gd name="T69" fmla="*/ 100 h 134"/>
              <a:gd name="T70" fmla="*/ 67 w 217"/>
              <a:gd name="T71" fmla="*/ 107 h 134"/>
              <a:gd name="T72" fmla="*/ 55 w 217"/>
              <a:gd name="T73" fmla="*/ 104 h 134"/>
              <a:gd name="T74" fmla="*/ 34 w 217"/>
              <a:gd name="T75" fmla="*/ 106 h 134"/>
              <a:gd name="T76" fmla="*/ 21 w 217"/>
              <a:gd name="T77" fmla="*/ 113 h 134"/>
              <a:gd name="T78" fmla="*/ 14 w 217"/>
              <a:gd name="T79" fmla="*/ 122 h 134"/>
              <a:gd name="T80" fmla="*/ 9 w 217"/>
              <a:gd name="T81" fmla="*/ 131 h 134"/>
              <a:gd name="T82" fmla="*/ 5 w 217"/>
              <a:gd name="T83" fmla="*/ 128 h 134"/>
              <a:gd name="T84" fmla="*/ 3 w 217"/>
              <a:gd name="T85" fmla="*/ 108 h 134"/>
              <a:gd name="T86" fmla="*/ 7 w 217"/>
              <a:gd name="T87" fmla="*/ 83 h 134"/>
              <a:gd name="T88" fmla="*/ 8 w 217"/>
              <a:gd name="T89" fmla="*/ 60 h 134"/>
              <a:gd name="T90" fmla="*/ 19 w 217"/>
              <a:gd name="T91" fmla="*/ 4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134">
                <a:moveTo>
                  <a:pt x="19" y="45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30" y="35"/>
                  <a:pt x="31" y="35"/>
                </a:cubicBezTo>
                <a:cubicBezTo>
                  <a:pt x="33" y="34"/>
                  <a:pt x="36" y="32"/>
                  <a:pt x="36" y="33"/>
                </a:cubicBezTo>
                <a:cubicBezTo>
                  <a:pt x="36" y="34"/>
                  <a:pt x="37" y="41"/>
                  <a:pt x="37" y="41"/>
                </a:cubicBezTo>
                <a:cubicBezTo>
                  <a:pt x="42" y="43"/>
                  <a:pt x="42" y="43"/>
                  <a:pt x="42" y="43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5"/>
                  <a:pt x="56" y="58"/>
                </a:cubicBezTo>
                <a:cubicBezTo>
                  <a:pt x="59" y="61"/>
                  <a:pt x="60" y="61"/>
                  <a:pt x="61" y="64"/>
                </a:cubicBezTo>
                <a:cubicBezTo>
                  <a:pt x="62" y="66"/>
                  <a:pt x="66" y="68"/>
                  <a:pt x="66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9"/>
                  <a:pt x="76" y="71"/>
                  <a:pt x="77" y="70"/>
                </a:cubicBezTo>
                <a:cubicBezTo>
                  <a:pt x="78" y="69"/>
                  <a:pt x="83" y="65"/>
                  <a:pt x="83" y="64"/>
                </a:cubicBezTo>
                <a:cubicBezTo>
                  <a:pt x="84" y="63"/>
                  <a:pt x="87" y="59"/>
                  <a:pt x="88" y="58"/>
                </a:cubicBezTo>
                <a:cubicBezTo>
                  <a:pt x="89" y="57"/>
                  <a:pt x="92" y="50"/>
                  <a:pt x="92" y="49"/>
                </a:cubicBezTo>
                <a:cubicBezTo>
                  <a:pt x="92" y="47"/>
                  <a:pt x="88" y="39"/>
                  <a:pt x="87" y="37"/>
                </a:cubicBezTo>
                <a:cubicBezTo>
                  <a:pt x="87" y="35"/>
                  <a:pt x="86" y="29"/>
                  <a:pt x="86" y="29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16"/>
                  <a:pt x="83" y="16"/>
                </a:cubicBezTo>
                <a:cubicBezTo>
                  <a:pt x="84" y="15"/>
                  <a:pt x="89" y="11"/>
                  <a:pt x="89" y="11"/>
                </a:cubicBezTo>
                <a:cubicBezTo>
                  <a:pt x="94" y="6"/>
                  <a:pt x="94" y="6"/>
                  <a:pt x="94" y="6"/>
                </a:cubicBezTo>
                <a:cubicBezTo>
                  <a:pt x="99" y="3"/>
                  <a:pt x="99" y="3"/>
                  <a:pt x="99" y="3"/>
                </a:cubicBezTo>
                <a:cubicBezTo>
                  <a:pt x="103" y="0"/>
                  <a:pt x="103" y="0"/>
                  <a:pt x="103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12" y="2"/>
                  <a:pt x="112" y="2"/>
                  <a:pt x="112" y="2"/>
                </a:cubicBezTo>
                <a:cubicBezTo>
                  <a:pt x="116" y="4"/>
                  <a:pt x="116" y="4"/>
                  <a:pt x="116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7"/>
                  <a:pt x="130" y="7"/>
                  <a:pt x="130" y="7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18"/>
                  <a:pt x="147" y="20"/>
                  <a:pt x="149" y="19"/>
                </a:cubicBezTo>
                <a:cubicBezTo>
                  <a:pt x="150" y="19"/>
                  <a:pt x="151" y="18"/>
                  <a:pt x="152" y="17"/>
                </a:cubicBezTo>
                <a:cubicBezTo>
                  <a:pt x="154" y="16"/>
                  <a:pt x="155" y="14"/>
                  <a:pt x="155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67" y="13"/>
                  <a:pt x="167" y="13"/>
                  <a:pt x="167" y="13"/>
                </a:cubicBezTo>
                <a:cubicBezTo>
                  <a:pt x="171" y="13"/>
                  <a:pt x="171" y="13"/>
                  <a:pt x="171" y="13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80" y="14"/>
                  <a:pt x="180" y="14"/>
                  <a:pt x="180" y="14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18"/>
                  <a:pt x="187" y="20"/>
                  <a:pt x="188" y="20"/>
                </a:cubicBezTo>
                <a:cubicBezTo>
                  <a:pt x="189" y="20"/>
                  <a:pt x="191" y="21"/>
                  <a:pt x="191" y="21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03" y="53"/>
                  <a:pt x="203" y="53"/>
                  <a:pt x="203" y="53"/>
                </a:cubicBezTo>
                <a:cubicBezTo>
                  <a:pt x="207" y="55"/>
                  <a:pt x="207" y="55"/>
                  <a:pt x="207" y="55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7" y="59"/>
                  <a:pt x="208" y="59"/>
                </a:cubicBezTo>
                <a:cubicBezTo>
                  <a:pt x="209" y="60"/>
                  <a:pt x="211" y="61"/>
                  <a:pt x="211" y="61"/>
                </a:cubicBezTo>
                <a:cubicBezTo>
                  <a:pt x="211" y="61"/>
                  <a:pt x="212" y="64"/>
                  <a:pt x="212" y="66"/>
                </a:cubicBezTo>
                <a:cubicBezTo>
                  <a:pt x="213" y="67"/>
                  <a:pt x="217" y="70"/>
                  <a:pt x="217" y="70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5"/>
                  <a:pt x="216" y="77"/>
                  <a:pt x="216" y="78"/>
                </a:cubicBezTo>
                <a:cubicBezTo>
                  <a:pt x="216" y="79"/>
                  <a:pt x="216" y="80"/>
                  <a:pt x="216" y="81"/>
                </a:cubicBezTo>
                <a:cubicBezTo>
                  <a:pt x="216" y="80"/>
                  <a:pt x="216" y="80"/>
                  <a:pt x="216" y="80"/>
                </a:cubicBezTo>
                <a:cubicBezTo>
                  <a:pt x="211" y="83"/>
                  <a:pt x="211" y="83"/>
                  <a:pt x="211" y="83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7" y="100"/>
                  <a:pt x="207" y="100"/>
                  <a:pt x="207" y="100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6" y="103"/>
                  <a:pt x="192" y="103"/>
                </a:cubicBezTo>
                <a:cubicBezTo>
                  <a:pt x="188" y="103"/>
                  <a:pt x="189" y="103"/>
                  <a:pt x="189" y="103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85" y="112"/>
                  <a:pt x="183" y="112"/>
                  <a:pt x="179" y="113"/>
                </a:cubicBezTo>
                <a:cubicBezTo>
                  <a:pt x="177" y="114"/>
                  <a:pt x="177" y="115"/>
                  <a:pt x="177" y="115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3" y="90"/>
                  <a:pt x="112" y="90"/>
                </a:cubicBezTo>
                <a:cubicBezTo>
                  <a:pt x="112" y="90"/>
                  <a:pt x="109" y="95"/>
                  <a:pt x="109" y="9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7"/>
                  <a:pt x="99" y="101"/>
                  <a:pt x="99" y="102"/>
                </a:cubicBezTo>
                <a:cubicBezTo>
                  <a:pt x="98" y="102"/>
                  <a:pt x="94" y="100"/>
                  <a:pt x="94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0"/>
                  <a:pt x="82" y="100"/>
                  <a:pt x="81" y="99"/>
                </a:cubicBezTo>
                <a:cubicBezTo>
                  <a:pt x="80" y="99"/>
                  <a:pt x="80" y="100"/>
                  <a:pt x="80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8" y="106"/>
                  <a:pt x="67" y="107"/>
                </a:cubicBezTo>
                <a:cubicBezTo>
                  <a:pt x="66" y="107"/>
                  <a:pt x="63" y="104"/>
                  <a:pt x="62" y="103"/>
                </a:cubicBezTo>
                <a:cubicBezTo>
                  <a:pt x="62" y="102"/>
                  <a:pt x="59" y="101"/>
                  <a:pt x="59" y="101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4"/>
                  <a:pt x="48" y="105"/>
                  <a:pt x="47" y="105"/>
                </a:cubicBezTo>
                <a:cubicBezTo>
                  <a:pt x="46" y="105"/>
                  <a:pt x="41" y="107"/>
                  <a:pt x="41" y="107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28"/>
                  <a:pt x="10" y="129"/>
                  <a:pt x="8" y="129"/>
                </a:cubicBezTo>
                <a:cubicBezTo>
                  <a:pt x="7" y="130"/>
                  <a:pt x="9" y="131"/>
                  <a:pt x="9" y="131"/>
                </a:cubicBezTo>
                <a:cubicBezTo>
                  <a:pt x="8" y="134"/>
                  <a:pt x="8" y="134"/>
                  <a:pt x="8" y="134"/>
                </a:cubicBezTo>
                <a:cubicBezTo>
                  <a:pt x="8" y="134"/>
                  <a:pt x="7" y="133"/>
                  <a:pt x="7" y="133"/>
                </a:cubicBezTo>
                <a:cubicBezTo>
                  <a:pt x="7" y="133"/>
                  <a:pt x="6" y="130"/>
                  <a:pt x="5" y="128"/>
                </a:cubicBezTo>
                <a:cubicBezTo>
                  <a:pt x="3" y="126"/>
                  <a:pt x="1" y="117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3" y="113"/>
                  <a:pt x="3" y="109"/>
                  <a:pt x="3" y="108"/>
                </a:cubicBezTo>
                <a:cubicBezTo>
                  <a:pt x="2" y="106"/>
                  <a:pt x="1" y="97"/>
                  <a:pt x="1" y="97"/>
                </a:cubicBezTo>
                <a:cubicBezTo>
                  <a:pt x="1" y="97"/>
                  <a:pt x="0" y="93"/>
                  <a:pt x="0" y="92"/>
                </a:cubicBezTo>
                <a:cubicBezTo>
                  <a:pt x="0" y="91"/>
                  <a:pt x="7" y="83"/>
                  <a:pt x="7" y="83"/>
                </a:cubicBezTo>
                <a:cubicBezTo>
                  <a:pt x="7" y="82"/>
                  <a:pt x="8" y="74"/>
                  <a:pt x="8" y="74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1" y="47"/>
                  <a:pt x="12" y="47"/>
                </a:cubicBezTo>
                <a:cubicBezTo>
                  <a:pt x="13" y="46"/>
                  <a:pt x="19" y="45"/>
                  <a:pt x="19" y="45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61">
            <a:extLst>
              <a:ext uri="{FF2B5EF4-FFF2-40B4-BE49-F238E27FC236}">
                <a16:creationId xmlns:a16="http://schemas.microsoft.com/office/drawing/2014/main" id="{55386473-8286-AF89-554C-FEA0B9A40C32}"/>
              </a:ext>
            </a:extLst>
          </p:cNvPr>
          <p:cNvSpPr>
            <a:spLocks noEditPoints="1"/>
          </p:cNvSpPr>
          <p:nvPr/>
        </p:nvSpPr>
        <p:spPr bwMode="auto">
          <a:xfrm>
            <a:off x="10118911" y="5619745"/>
            <a:ext cx="388715" cy="332913"/>
          </a:xfrm>
          <a:custGeom>
            <a:avLst/>
            <a:gdLst>
              <a:gd name="T0" fmla="*/ 132 w 158"/>
              <a:gd name="T1" fmla="*/ 9 h 139"/>
              <a:gd name="T2" fmla="*/ 138 w 158"/>
              <a:gd name="T3" fmla="*/ 25 h 139"/>
              <a:gd name="T4" fmla="*/ 135 w 158"/>
              <a:gd name="T5" fmla="*/ 42 h 139"/>
              <a:gd name="T6" fmla="*/ 151 w 158"/>
              <a:gd name="T7" fmla="*/ 49 h 139"/>
              <a:gd name="T8" fmla="*/ 152 w 158"/>
              <a:gd name="T9" fmla="*/ 59 h 139"/>
              <a:gd name="T10" fmla="*/ 149 w 158"/>
              <a:gd name="T11" fmla="*/ 65 h 139"/>
              <a:gd name="T12" fmla="*/ 151 w 158"/>
              <a:gd name="T13" fmla="*/ 79 h 139"/>
              <a:gd name="T14" fmla="*/ 141 w 158"/>
              <a:gd name="T15" fmla="*/ 85 h 139"/>
              <a:gd name="T16" fmla="*/ 135 w 158"/>
              <a:gd name="T17" fmla="*/ 87 h 139"/>
              <a:gd name="T18" fmla="*/ 140 w 158"/>
              <a:gd name="T19" fmla="*/ 93 h 139"/>
              <a:gd name="T20" fmla="*/ 138 w 158"/>
              <a:gd name="T21" fmla="*/ 97 h 139"/>
              <a:gd name="T22" fmla="*/ 129 w 158"/>
              <a:gd name="T23" fmla="*/ 103 h 139"/>
              <a:gd name="T24" fmla="*/ 121 w 158"/>
              <a:gd name="T25" fmla="*/ 115 h 139"/>
              <a:gd name="T26" fmla="*/ 125 w 158"/>
              <a:gd name="T27" fmla="*/ 129 h 139"/>
              <a:gd name="T28" fmla="*/ 126 w 158"/>
              <a:gd name="T29" fmla="*/ 137 h 139"/>
              <a:gd name="T30" fmla="*/ 118 w 158"/>
              <a:gd name="T31" fmla="*/ 139 h 139"/>
              <a:gd name="T32" fmla="*/ 114 w 158"/>
              <a:gd name="T33" fmla="*/ 138 h 139"/>
              <a:gd name="T34" fmla="*/ 113 w 158"/>
              <a:gd name="T35" fmla="*/ 137 h 139"/>
              <a:gd name="T36" fmla="*/ 113 w 158"/>
              <a:gd name="T37" fmla="*/ 137 h 139"/>
              <a:gd name="T38" fmla="*/ 113 w 158"/>
              <a:gd name="T39" fmla="*/ 137 h 139"/>
              <a:gd name="T40" fmla="*/ 112 w 158"/>
              <a:gd name="T41" fmla="*/ 137 h 139"/>
              <a:gd name="T42" fmla="*/ 99 w 158"/>
              <a:gd name="T43" fmla="*/ 129 h 139"/>
              <a:gd name="T44" fmla="*/ 87 w 158"/>
              <a:gd name="T45" fmla="*/ 116 h 139"/>
              <a:gd name="T46" fmla="*/ 68 w 158"/>
              <a:gd name="T47" fmla="*/ 100 h 139"/>
              <a:gd name="T48" fmla="*/ 56 w 158"/>
              <a:gd name="T49" fmla="*/ 89 h 139"/>
              <a:gd name="T50" fmla="*/ 43 w 158"/>
              <a:gd name="T51" fmla="*/ 79 h 139"/>
              <a:gd name="T52" fmla="*/ 31 w 158"/>
              <a:gd name="T53" fmla="*/ 68 h 139"/>
              <a:gd name="T54" fmla="*/ 23 w 158"/>
              <a:gd name="T55" fmla="*/ 54 h 139"/>
              <a:gd name="T56" fmla="*/ 14 w 158"/>
              <a:gd name="T57" fmla="*/ 43 h 139"/>
              <a:gd name="T58" fmla="*/ 5 w 158"/>
              <a:gd name="T59" fmla="*/ 36 h 139"/>
              <a:gd name="T60" fmla="*/ 1 w 158"/>
              <a:gd name="T61" fmla="*/ 20 h 139"/>
              <a:gd name="T62" fmla="*/ 2 w 158"/>
              <a:gd name="T63" fmla="*/ 10 h 139"/>
              <a:gd name="T64" fmla="*/ 8 w 158"/>
              <a:gd name="T65" fmla="*/ 7 h 139"/>
              <a:gd name="T66" fmla="*/ 23 w 158"/>
              <a:gd name="T67" fmla="*/ 13 h 139"/>
              <a:gd name="T68" fmla="*/ 35 w 158"/>
              <a:gd name="T69" fmla="*/ 4 h 139"/>
              <a:gd name="T70" fmla="*/ 48 w 158"/>
              <a:gd name="T71" fmla="*/ 2 h 139"/>
              <a:gd name="T72" fmla="*/ 61 w 158"/>
              <a:gd name="T73" fmla="*/ 4 h 139"/>
              <a:gd name="T74" fmla="*/ 80 w 158"/>
              <a:gd name="T75" fmla="*/ 6 h 139"/>
              <a:gd name="T76" fmla="*/ 90 w 158"/>
              <a:gd name="T77" fmla="*/ 3 h 139"/>
              <a:gd name="T78" fmla="*/ 97 w 158"/>
              <a:gd name="T79" fmla="*/ 2 h 139"/>
              <a:gd name="T80" fmla="*/ 98 w 158"/>
              <a:gd name="T81" fmla="*/ 2 h 139"/>
              <a:gd name="T82" fmla="*/ 98 w 158"/>
              <a:gd name="T83" fmla="*/ 2 h 139"/>
              <a:gd name="T84" fmla="*/ 99 w 158"/>
              <a:gd name="T85" fmla="*/ 2 h 139"/>
              <a:gd name="T86" fmla="*/ 99 w 158"/>
              <a:gd name="T87" fmla="*/ 2 h 139"/>
              <a:gd name="T88" fmla="*/ 99 w 158"/>
              <a:gd name="T89" fmla="*/ 2 h 139"/>
              <a:gd name="T90" fmla="*/ 100 w 158"/>
              <a:gd name="T91" fmla="*/ 1 h 139"/>
              <a:gd name="T92" fmla="*/ 100 w 158"/>
              <a:gd name="T93" fmla="*/ 1 h 139"/>
              <a:gd name="T94" fmla="*/ 100 w 158"/>
              <a:gd name="T95" fmla="*/ 1 h 139"/>
              <a:gd name="T96" fmla="*/ 100 w 158"/>
              <a:gd name="T97" fmla="*/ 1 h 139"/>
              <a:gd name="T98" fmla="*/ 100 w 158"/>
              <a:gd name="T99" fmla="*/ 1 h 139"/>
              <a:gd name="T100" fmla="*/ 103 w 158"/>
              <a:gd name="T101" fmla="*/ 4 h 139"/>
              <a:gd name="T102" fmla="*/ 117 w 158"/>
              <a:gd name="T103" fmla="*/ 8 h 139"/>
              <a:gd name="T104" fmla="*/ 130 w 158"/>
              <a:gd name="T10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8" h="139">
                <a:moveTo>
                  <a:pt x="145" y="83"/>
                </a:move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5" y="83"/>
                </a:cubicBezTo>
                <a:close/>
                <a:moveTo>
                  <a:pt x="132" y="9"/>
                </a:moveTo>
                <a:cubicBezTo>
                  <a:pt x="132" y="9"/>
                  <a:pt x="132" y="9"/>
                  <a:pt x="132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8"/>
                  <a:pt x="137" y="28"/>
                </a:cubicBezTo>
                <a:cubicBezTo>
                  <a:pt x="137" y="29"/>
                  <a:pt x="136" y="31"/>
                  <a:pt x="136" y="31"/>
                </a:cubicBezTo>
                <a:cubicBezTo>
                  <a:pt x="136" y="31"/>
                  <a:pt x="134" y="30"/>
                  <a:pt x="135" y="33"/>
                </a:cubicBezTo>
                <a:cubicBezTo>
                  <a:pt x="135" y="36"/>
                  <a:pt x="136" y="35"/>
                  <a:pt x="136" y="36"/>
                </a:cubicBezTo>
                <a:cubicBezTo>
                  <a:pt x="136" y="37"/>
                  <a:pt x="136" y="39"/>
                  <a:pt x="136" y="40"/>
                </a:cubicBezTo>
                <a:cubicBezTo>
                  <a:pt x="135" y="41"/>
                  <a:pt x="136" y="41"/>
                  <a:pt x="135" y="42"/>
                </a:cubicBezTo>
                <a:cubicBezTo>
                  <a:pt x="135" y="43"/>
                  <a:pt x="137" y="44"/>
                  <a:pt x="139" y="44"/>
                </a:cubicBezTo>
                <a:cubicBezTo>
                  <a:pt x="141" y="45"/>
                  <a:pt x="141" y="44"/>
                  <a:pt x="142" y="44"/>
                </a:cubicBezTo>
                <a:cubicBezTo>
                  <a:pt x="143" y="44"/>
                  <a:pt x="144" y="45"/>
                  <a:pt x="145" y="45"/>
                </a:cubicBezTo>
                <a:cubicBezTo>
                  <a:pt x="146" y="46"/>
                  <a:pt x="146" y="46"/>
                  <a:pt x="146" y="47"/>
                </a:cubicBezTo>
                <a:cubicBezTo>
                  <a:pt x="147" y="48"/>
                  <a:pt x="148" y="49"/>
                  <a:pt x="149" y="50"/>
                </a:cubicBezTo>
                <a:cubicBezTo>
                  <a:pt x="150" y="50"/>
                  <a:pt x="150" y="49"/>
                  <a:pt x="151" y="49"/>
                </a:cubicBezTo>
                <a:cubicBezTo>
                  <a:pt x="151" y="50"/>
                  <a:pt x="152" y="51"/>
                  <a:pt x="153" y="51"/>
                </a:cubicBezTo>
                <a:cubicBezTo>
                  <a:pt x="153" y="52"/>
                  <a:pt x="154" y="53"/>
                  <a:pt x="155" y="53"/>
                </a:cubicBezTo>
                <a:cubicBezTo>
                  <a:pt x="155" y="53"/>
                  <a:pt x="157" y="54"/>
                  <a:pt x="157" y="54"/>
                </a:cubicBezTo>
                <a:cubicBezTo>
                  <a:pt x="158" y="55"/>
                  <a:pt x="157" y="56"/>
                  <a:pt x="157" y="56"/>
                </a:cubicBezTo>
                <a:cubicBezTo>
                  <a:pt x="156" y="56"/>
                  <a:pt x="156" y="58"/>
                  <a:pt x="155" y="58"/>
                </a:cubicBezTo>
                <a:cubicBezTo>
                  <a:pt x="155" y="58"/>
                  <a:pt x="152" y="59"/>
                  <a:pt x="152" y="59"/>
                </a:cubicBezTo>
                <a:cubicBezTo>
                  <a:pt x="151" y="59"/>
                  <a:pt x="150" y="59"/>
                  <a:pt x="149" y="59"/>
                </a:cubicBezTo>
                <a:cubicBezTo>
                  <a:pt x="148" y="59"/>
                  <a:pt x="147" y="59"/>
                  <a:pt x="146" y="58"/>
                </a:cubicBezTo>
                <a:cubicBezTo>
                  <a:pt x="145" y="58"/>
                  <a:pt x="145" y="58"/>
                  <a:pt x="144" y="58"/>
                </a:cubicBezTo>
                <a:cubicBezTo>
                  <a:pt x="144" y="59"/>
                  <a:pt x="144" y="61"/>
                  <a:pt x="144" y="61"/>
                </a:cubicBezTo>
                <a:cubicBezTo>
                  <a:pt x="144" y="61"/>
                  <a:pt x="145" y="62"/>
                  <a:pt x="146" y="63"/>
                </a:cubicBezTo>
                <a:cubicBezTo>
                  <a:pt x="146" y="63"/>
                  <a:pt x="148" y="65"/>
                  <a:pt x="149" y="65"/>
                </a:cubicBezTo>
                <a:cubicBezTo>
                  <a:pt x="149" y="65"/>
                  <a:pt x="150" y="66"/>
                  <a:pt x="151" y="67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4"/>
                  <a:pt x="157" y="75"/>
                  <a:pt x="157" y="78"/>
                </a:cubicBezTo>
                <a:cubicBezTo>
                  <a:pt x="157" y="82"/>
                  <a:pt x="156" y="80"/>
                  <a:pt x="155" y="80"/>
                </a:cubicBezTo>
                <a:cubicBezTo>
                  <a:pt x="154" y="80"/>
                  <a:pt x="153" y="80"/>
                  <a:pt x="151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8" y="82"/>
                  <a:pt x="146" y="82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2" y="84"/>
                  <a:pt x="142" y="84"/>
                </a:cubicBezTo>
                <a:cubicBezTo>
                  <a:pt x="142" y="84"/>
                  <a:pt x="141" y="85"/>
                  <a:pt x="141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5" y="87"/>
                  <a:pt x="137" y="87"/>
                  <a:pt x="137" y="87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9"/>
                  <a:pt x="137" y="89"/>
                  <a:pt x="138" y="89"/>
                </a:cubicBezTo>
                <a:cubicBezTo>
                  <a:pt x="138" y="89"/>
                  <a:pt x="139" y="90"/>
                  <a:pt x="139" y="90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19" y="139"/>
                  <a:pt x="118" y="139"/>
                </a:cubicBezTo>
                <a:cubicBezTo>
                  <a:pt x="118" y="139"/>
                  <a:pt x="117" y="139"/>
                  <a:pt x="117" y="139"/>
                </a:cubicBezTo>
                <a:cubicBezTo>
                  <a:pt x="117" y="139"/>
                  <a:pt x="115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1"/>
                  <a:pt x="87" y="126"/>
                  <a:pt x="89" y="120"/>
                </a:cubicBezTo>
                <a:cubicBezTo>
                  <a:pt x="89" y="120"/>
                  <a:pt x="89" y="119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9" y="118"/>
                  <a:pt x="87" y="116"/>
                  <a:pt x="87" y="116"/>
                </a:cubicBezTo>
                <a:cubicBezTo>
                  <a:pt x="81" y="113"/>
                  <a:pt x="80" y="110"/>
                  <a:pt x="77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3" y="95"/>
                  <a:pt x="61" y="94"/>
                </a:cubicBezTo>
                <a:cubicBezTo>
                  <a:pt x="59" y="93"/>
                  <a:pt x="59" y="93"/>
                  <a:pt x="59" y="93"/>
                </a:cubicBezTo>
                <a:cubicBezTo>
                  <a:pt x="57" y="90"/>
                  <a:pt x="57" y="90"/>
                  <a:pt x="57" y="90"/>
                </a:cubicBezTo>
                <a:cubicBezTo>
                  <a:pt x="56" y="89"/>
                  <a:pt x="56" y="89"/>
                  <a:pt x="56" y="89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25" y="61"/>
                  <a:pt x="25" y="61"/>
                  <a:pt x="25" y="61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4"/>
                  <a:pt x="23" y="54"/>
                  <a:pt x="23" y="54"/>
                </a:cubicBezTo>
                <a:cubicBezTo>
                  <a:pt x="22" y="53"/>
                  <a:pt x="21" y="53"/>
                  <a:pt x="21" y="52"/>
                </a:cubicBezTo>
                <a:cubicBezTo>
                  <a:pt x="20" y="52"/>
                  <a:pt x="18" y="51"/>
                  <a:pt x="19" y="50"/>
                </a:cubicBezTo>
                <a:cubicBezTo>
                  <a:pt x="19" y="49"/>
                  <a:pt x="18" y="48"/>
                  <a:pt x="18" y="46"/>
                </a:cubicBezTo>
                <a:cubicBezTo>
                  <a:pt x="18" y="45"/>
                  <a:pt x="18" y="44"/>
                  <a:pt x="17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4" y="41"/>
                  <a:pt x="14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5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5" y="36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2" y="29"/>
                </a:cubicBezTo>
                <a:cubicBezTo>
                  <a:pt x="4" y="27"/>
                  <a:pt x="2" y="26"/>
                  <a:pt x="2" y="26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3"/>
                  <a:pt x="1" y="11"/>
                </a:cubicBezTo>
                <a:cubicBezTo>
                  <a:pt x="1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8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6"/>
                  <a:pt x="23" y="16"/>
                </a:cubicBezTo>
                <a:cubicBezTo>
                  <a:pt x="23" y="15"/>
                  <a:pt x="23" y="13"/>
                  <a:pt x="23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8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80" y="6"/>
                </a:cubicBezTo>
                <a:cubicBezTo>
                  <a:pt x="80" y="6"/>
                  <a:pt x="83" y="6"/>
                  <a:pt x="83" y="6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5"/>
                  <a:pt x="85" y="5"/>
                  <a:pt x="85" y="5"/>
                </a:cubicBezTo>
                <a:cubicBezTo>
                  <a:pt x="86" y="5"/>
                  <a:pt x="88" y="5"/>
                  <a:pt x="88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3"/>
                  <a:pt x="90" y="3"/>
                  <a:pt x="90" y="3"/>
                </a:cubicBezTo>
                <a:cubicBezTo>
                  <a:pt x="91" y="3"/>
                  <a:pt x="91" y="3"/>
                  <a:pt x="92" y="3"/>
                </a:cubicBezTo>
                <a:cubicBezTo>
                  <a:pt x="93" y="3"/>
                  <a:pt x="94" y="2"/>
                  <a:pt x="94" y="2"/>
                </a:cubicBezTo>
                <a:cubicBezTo>
                  <a:pt x="94" y="2"/>
                  <a:pt x="95" y="3"/>
                  <a:pt x="95" y="3"/>
                </a:cubicBezTo>
                <a:cubicBezTo>
                  <a:pt x="95" y="3"/>
                  <a:pt x="96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1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3"/>
                  <a:pt x="107" y="3"/>
                </a:cubicBezTo>
                <a:cubicBezTo>
                  <a:pt x="109" y="3"/>
                  <a:pt x="110" y="3"/>
                  <a:pt x="111" y="3"/>
                </a:cubicBezTo>
                <a:cubicBezTo>
                  <a:pt x="113" y="3"/>
                  <a:pt x="114" y="5"/>
                  <a:pt x="114" y="5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8" y="10"/>
                  <a:pt x="118" y="11"/>
                </a:cubicBezTo>
                <a:cubicBezTo>
                  <a:pt x="119" y="12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20" y="13"/>
                  <a:pt x="127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4"/>
                  <a:pt x="128" y="13"/>
                  <a:pt x="130" y="12"/>
                </a:cubicBezTo>
                <a:cubicBezTo>
                  <a:pt x="131" y="12"/>
                  <a:pt x="132" y="14"/>
                  <a:pt x="132" y="12"/>
                </a:cubicBezTo>
                <a:cubicBezTo>
                  <a:pt x="132" y="10"/>
                  <a:pt x="133" y="11"/>
                  <a:pt x="132" y="9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63">
            <a:extLst>
              <a:ext uri="{FF2B5EF4-FFF2-40B4-BE49-F238E27FC236}">
                <a16:creationId xmlns:a16="http://schemas.microsoft.com/office/drawing/2014/main" id="{D7B9AB40-57AD-035B-2AC4-D962FE0FFD63}"/>
              </a:ext>
            </a:extLst>
          </p:cNvPr>
          <p:cNvSpPr>
            <a:spLocks noEditPoints="1"/>
          </p:cNvSpPr>
          <p:nvPr/>
        </p:nvSpPr>
        <p:spPr bwMode="auto">
          <a:xfrm>
            <a:off x="9408053" y="4049638"/>
            <a:ext cx="348297" cy="399727"/>
          </a:xfrm>
          <a:custGeom>
            <a:avLst/>
            <a:gdLst>
              <a:gd name="T0" fmla="*/ 71 w 141"/>
              <a:gd name="T1" fmla="*/ 5 h 167"/>
              <a:gd name="T2" fmla="*/ 67 w 141"/>
              <a:gd name="T3" fmla="*/ 47 h 167"/>
              <a:gd name="T4" fmla="*/ 87 w 141"/>
              <a:gd name="T5" fmla="*/ 73 h 167"/>
              <a:gd name="T6" fmla="*/ 76 w 141"/>
              <a:gd name="T7" fmla="*/ 89 h 167"/>
              <a:gd name="T8" fmla="*/ 66 w 141"/>
              <a:gd name="T9" fmla="*/ 95 h 167"/>
              <a:gd name="T10" fmla="*/ 60 w 141"/>
              <a:gd name="T11" fmla="*/ 106 h 167"/>
              <a:gd name="T12" fmla="*/ 51 w 141"/>
              <a:gd name="T13" fmla="*/ 115 h 167"/>
              <a:gd name="T14" fmla="*/ 47 w 141"/>
              <a:gd name="T15" fmla="*/ 129 h 167"/>
              <a:gd name="T16" fmla="*/ 44 w 141"/>
              <a:gd name="T17" fmla="*/ 146 h 167"/>
              <a:gd name="T18" fmla="*/ 36 w 141"/>
              <a:gd name="T19" fmla="*/ 157 h 167"/>
              <a:gd name="T20" fmla="*/ 17 w 141"/>
              <a:gd name="T21" fmla="*/ 140 h 167"/>
              <a:gd name="T22" fmla="*/ 4 w 141"/>
              <a:gd name="T23" fmla="*/ 120 h 167"/>
              <a:gd name="T24" fmla="*/ 8 w 141"/>
              <a:gd name="T25" fmla="*/ 95 h 167"/>
              <a:gd name="T26" fmla="*/ 6 w 141"/>
              <a:gd name="T27" fmla="*/ 60 h 167"/>
              <a:gd name="T28" fmla="*/ 18 w 141"/>
              <a:gd name="T29" fmla="*/ 62 h 167"/>
              <a:gd name="T30" fmla="*/ 24 w 141"/>
              <a:gd name="T31" fmla="*/ 44 h 167"/>
              <a:gd name="T32" fmla="*/ 25 w 141"/>
              <a:gd name="T33" fmla="*/ 54 h 167"/>
              <a:gd name="T34" fmla="*/ 33 w 141"/>
              <a:gd name="T35" fmla="*/ 60 h 167"/>
              <a:gd name="T36" fmla="*/ 36 w 141"/>
              <a:gd name="T37" fmla="*/ 56 h 167"/>
              <a:gd name="T38" fmla="*/ 47 w 141"/>
              <a:gd name="T39" fmla="*/ 40 h 167"/>
              <a:gd name="T40" fmla="*/ 34 w 141"/>
              <a:gd name="T41" fmla="*/ 40 h 167"/>
              <a:gd name="T42" fmla="*/ 18 w 141"/>
              <a:gd name="T43" fmla="*/ 46 h 167"/>
              <a:gd name="T44" fmla="*/ 17 w 141"/>
              <a:gd name="T45" fmla="*/ 59 h 167"/>
              <a:gd name="T46" fmla="*/ 5 w 141"/>
              <a:gd name="T47" fmla="*/ 51 h 167"/>
              <a:gd name="T48" fmla="*/ 24 w 141"/>
              <a:gd name="T49" fmla="*/ 33 h 167"/>
              <a:gd name="T50" fmla="*/ 11 w 141"/>
              <a:gd name="T51" fmla="*/ 144 h 167"/>
              <a:gd name="T52" fmla="*/ 68 w 141"/>
              <a:gd name="T53" fmla="*/ 112 h 167"/>
              <a:gd name="T54" fmla="*/ 68 w 141"/>
              <a:gd name="T55" fmla="*/ 112 h 167"/>
              <a:gd name="T56" fmla="*/ 107 w 141"/>
              <a:gd name="T57" fmla="*/ 153 h 167"/>
              <a:gd name="T58" fmla="*/ 105 w 141"/>
              <a:gd name="T59" fmla="*/ 151 h 167"/>
              <a:gd name="T60" fmla="*/ 128 w 141"/>
              <a:gd name="T61" fmla="*/ 143 h 167"/>
              <a:gd name="T62" fmla="*/ 124 w 141"/>
              <a:gd name="T63" fmla="*/ 138 h 167"/>
              <a:gd name="T64" fmla="*/ 132 w 141"/>
              <a:gd name="T65" fmla="*/ 124 h 167"/>
              <a:gd name="T66" fmla="*/ 139 w 141"/>
              <a:gd name="T67" fmla="*/ 110 h 167"/>
              <a:gd name="T68" fmla="*/ 133 w 141"/>
              <a:gd name="T69" fmla="*/ 87 h 167"/>
              <a:gd name="T70" fmla="*/ 119 w 141"/>
              <a:gd name="T71" fmla="*/ 97 h 167"/>
              <a:gd name="T72" fmla="*/ 111 w 141"/>
              <a:gd name="T73" fmla="*/ 108 h 167"/>
              <a:gd name="T74" fmla="*/ 113 w 141"/>
              <a:gd name="T75" fmla="*/ 95 h 167"/>
              <a:gd name="T76" fmla="*/ 105 w 141"/>
              <a:gd name="T77" fmla="*/ 99 h 167"/>
              <a:gd name="T78" fmla="*/ 88 w 141"/>
              <a:gd name="T79" fmla="*/ 108 h 167"/>
              <a:gd name="T80" fmla="*/ 96 w 141"/>
              <a:gd name="T81" fmla="*/ 127 h 167"/>
              <a:gd name="T82" fmla="*/ 112 w 141"/>
              <a:gd name="T83" fmla="*/ 136 h 167"/>
              <a:gd name="T84" fmla="*/ 125 w 141"/>
              <a:gd name="T85" fmla="*/ 147 h 167"/>
              <a:gd name="T86" fmla="*/ 132 w 141"/>
              <a:gd name="T87" fmla="*/ 149 h 167"/>
              <a:gd name="T88" fmla="*/ 128 w 141"/>
              <a:gd name="T89" fmla="*/ 147 h 167"/>
              <a:gd name="T90" fmla="*/ 111 w 141"/>
              <a:gd name="T91" fmla="*/ 154 h 167"/>
              <a:gd name="T92" fmla="*/ 93 w 141"/>
              <a:gd name="T93" fmla="*/ 154 h 167"/>
              <a:gd name="T94" fmla="*/ 106 w 141"/>
              <a:gd name="T95" fmla="*/ 167 h 167"/>
              <a:gd name="T96" fmla="*/ 77 w 141"/>
              <a:gd name="T97" fmla="*/ 121 h 167"/>
              <a:gd name="T98" fmla="*/ 52 w 141"/>
              <a:gd name="T99" fmla="*/ 119 h 167"/>
              <a:gd name="T100" fmla="*/ 61 w 141"/>
              <a:gd name="T101" fmla="*/ 139 h 167"/>
              <a:gd name="T102" fmla="*/ 83 w 141"/>
              <a:gd name="T103" fmla="*/ 143 h 167"/>
              <a:gd name="T104" fmla="*/ 84 w 141"/>
              <a:gd name="T105" fmla="*/ 120 h 167"/>
              <a:gd name="T106" fmla="*/ 74 w 141"/>
              <a:gd name="T107" fmla="*/ 115 h 167"/>
              <a:gd name="T108" fmla="*/ 78 w 141"/>
              <a:gd name="T109" fmla="*/ 99 h 167"/>
              <a:gd name="T110" fmla="*/ 75 w 141"/>
              <a:gd name="T111" fmla="*/ 107 h 167"/>
              <a:gd name="T112" fmla="*/ 89 w 141"/>
              <a:gd name="T113" fmla="*/ 142 h 167"/>
              <a:gd name="T114" fmla="*/ 80 w 141"/>
              <a:gd name="T115" fmla="*/ 157 h 167"/>
              <a:gd name="T116" fmla="*/ 66 w 141"/>
              <a:gd name="T117" fmla="*/ 150 h 167"/>
              <a:gd name="T118" fmla="*/ 67 w 141"/>
              <a:gd name="T119" fmla="*/ 150 h 167"/>
              <a:gd name="T120" fmla="*/ 61 w 141"/>
              <a:gd name="T121" fmla="*/ 155 h 167"/>
              <a:gd name="T122" fmla="*/ 83 w 141"/>
              <a:gd name="T123" fmla="*/ 25 h 167"/>
              <a:gd name="T124" fmla="*/ 85 w 141"/>
              <a:gd name="T125" fmla="*/ 2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" h="167">
                <a:moveTo>
                  <a:pt x="38" y="33"/>
                </a:moveTo>
                <a:cubicBezTo>
                  <a:pt x="44" y="30"/>
                  <a:pt x="44" y="30"/>
                  <a:pt x="44" y="30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9"/>
                  <a:pt x="55" y="9"/>
                  <a:pt x="55" y="9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5" y="6"/>
                  <a:pt x="66" y="6"/>
                </a:cubicBezTo>
                <a:cubicBezTo>
                  <a:pt x="67" y="5"/>
                  <a:pt x="73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6" y="25"/>
                  <a:pt x="75" y="26"/>
                </a:cubicBezTo>
                <a:cubicBezTo>
                  <a:pt x="73" y="27"/>
                  <a:pt x="71" y="30"/>
                  <a:pt x="71" y="30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2"/>
                  <a:pt x="68" y="52"/>
                  <a:pt x="68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61"/>
                  <a:pt x="69" y="61"/>
                  <a:pt x="69" y="61"/>
                </a:cubicBezTo>
                <a:cubicBezTo>
                  <a:pt x="70" y="64"/>
                  <a:pt x="70" y="64"/>
                  <a:pt x="70" y="6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5" y="66"/>
                  <a:pt x="76" y="66"/>
                </a:cubicBezTo>
                <a:cubicBezTo>
                  <a:pt x="77" y="66"/>
                  <a:pt x="80" y="65"/>
                  <a:pt x="81" y="65"/>
                </a:cubicBezTo>
                <a:cubicBezTo>
                  <a:pt x="82" y="65"/>
                  <a:pt x="84" y="66"/>
                  <a:pt x="84" y="66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5"/>
                  <a:pt x="86" y="76"/>
                </a:cubicBezTo>
                <a:cubicBezTo>
                  <a:pt x="85" y="77"/>
                  <a:pt x="84" y="79"/>
                  <a:pt x="84" y="79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4"/>
                  <a:pt x="81" y="84"/>
                  <a:pt x="81" y="84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1"/>
                  <a:pt x="77" y="82"/>
                </a:cubicBezTo>
                <a:cubicBezTo>
                  <a:pt x="76" y="82"/>
                  <a:pt x="75" y="84"/>
                  <a:pt x="75" y="8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9"/>
                  <a:pt x="76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3" y="85"/>
                  <a:pt x="73" y="85"/>
                  <a:pt x="73" y="85"/>
                </a:cubicBezTo>
                <a:cubicBezTo>
                  <a:pt x="70" y="84"/>
                  <a:pt x="70" y="84"/>
                  <a:pt x="70" y="84"/>
                </a:cubicBezTo>
                <a:cubicBezTo>
                  <a:pt x="72" y="80"/>
                  <a:pt x="72" y="80"/>
                  <a:pt x="72" y="80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69" y="79"/>
                  <a:pt x="68" y="80"/>
                </a:cubicBezTo>
                <a:cubicBezTo>
                  <a:pt x="68" y="81"/>
                  <a:pt x="67" y="85"/>
                  <a:pt x="67" y="85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90"/>
                  <a:pt x="67" y="91"/>
                </a:cubicBezTo>
                <a:cubicBezTo>
                  <a:pt x="67" y="92"/>
                  <a:pt x="66" y="93"/>
                  <a:pt x="66" y="93"/>
                </a:cubicBezTo>
                <a:cubicBezTo>
                  <a:pt x="66" y="93"/>
                  <a:pt x="66" y="94"/>
                  <a:pt x="66" y="95"/>
                </a:cubicBezTo>
                <a:cubicBezTo>
                  <a:pt x="66" y="95"/>
                  <a:pt x="67" y="97"/>
                  <a:pt x="67" y="98"/>
                </a:cubicBezTo>
                <a:cubicBezTo>
                  <a:pt x="67" y="98"/>
                  <a:pt x="67" y="99"/>
                  <a:pt x="66" y="99"/>
                </a:cubicBezTo>
                <a:cubicBezTo>
                  <a:pt x="66" y="100"/>
                  <a:pt x="66" y="100"/>
                  <a:pt x="66" y="101"/>
                </a:cubicBezTo>
                <a:cubicBezTo>
                  <a:pt x="65" y="101"/>
                  <a:pt x="64" y="102"/>
                  <a:pt x="64" y="102"/>
                </a:cubicBezTo>
                <a:cubicBezTo>
                  <a:pt x="64" y="102"/>
                  <a:pt x="62" y="103"/>
                  <a:pt x="62" y="103"/>
                </a:cubicBezTo>
                <a:cubicBezTo>
                  <a:pt x="62" y="103"/>
                  <a:pt x="61" y="102"/>
                  <a:pt x="60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1" y="106"/>
                  <a:pt x="61" y="107"/>
                </a:cubicBezTo>
                <a:cubicBezTo>
                  <a:pt x="60" y="108"/>
                  <a:pt x="59" y="109"/>
                  <a:pt x="59" y="109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2"/>
                  <a:pt x="53" y="111"/>
                  <a:pt x="53" y="112"/>
                </a:cubicBezTo>
                <a:cubicBezTo>
                  <a:pt x="52" y="112"/>
                  <a:pt x="51" y="112"/>
                  <a:pt x="51" y="112"/>
                </a:cubicBezTo>
                <a:cubicBezTo>
                  <a:pt x="51" y="113"/>
                  <a:pt x="53" y="115"/>
                  <a:pt x="53" y="115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20"/>
                  <a:pt x="48" y="121"/>
                  <a:pt x="47" y="121"/>
                </a:cubicBezTo>
                <a:cubicBezTo>
                  <a:pt x="47" y="121"/>
                  <a:pt x="44" y="121"/>
                  <a:pt x="44" y="121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8" y="122"/>
                  <a:pt x="48" y="123"/>
                </a:cubicBezTo>
                <a:cubicBezTo>
                  <a:pt x="47" y="123"/>
                  <a:pt x="47" y="123"/>
                  <a:pt x="47" y="124"/>
                </a:cubicBezTo>
                <a:cubicBezTo>
                  <a:pt x="47" y="126"/>
                  <a:pt x="47" y="129"/>
                  <a:pt x="47" y="12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4"/>
                </a:cubicBezTo>
                <a:cubicBezTo>
                  <a:pt x="50" y="134"/>
                  <a:pt x="50" y="135"/>
                  <a:pt x="50" y="13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0" y="137"/>
                  <a:pt x="49" y="138"/>
                  <a:pt x="48" y="138"/>
                </a:cubicBezTo>
                <a:cubicBezTo>
                  <a:pt x="48" y="138"/>
                  <a:pt x="44" y="139"/>
                  <a:pt x="44" y="1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4"/>
                  <a:pt x="45" y="144"/>
                </a:cubicBezTo>
                <a:cubicBezTo>
                  <a:pt x="45" y="145"/>
                  <a:pt x="44" y="146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7" y="154"/>
                  <a:pt x="47" y="155"/>
                </a:cubicBezTo>
                <a:cubicBezTo>
                  <a:pt x="46" y="155"/>
                  <a:pt x="43" y="157"/>
                  <a:pt x="43" y="157"/>
                </a:cubicBezTo>
                <a:cubicBezTo>
                  <a:pt x="43" y="157"/>
                  <a:pt x="41" y="158"/>
                  <a:pt x="40" y="158"/>
                </a:cubicBezTo>
                <a:cubicBezTo>
                  <a:pt x="40" y="158"/>
                  <a:pt x="39" y="158"/>
                  <a:pt x="39" y="158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0" y="154"/>
                  <a:pt x="29" y="154"/>
                </a:cubicBezTo>
                <a:cubicBezTo>
                  <a:pt x="28" y="154"/>
                  <a:pt x="23" y="152"/>
                  <a:pt x="23" y="15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3" y="147"/>
                  <a:pt x="13" y="147"/>
                </a:cubicBezTo>
                <a:cubicBezTo>
                  <a:pt x="13" y="147"/>
                  <a:pt x="16" y="145"/>
                  <a:pt x="16" y="145"/>
                </a:cubicBezTo>
                <a:cubicBezTo>
                  <a:pt x="17" y="145"/>
                  <a:pt x="17" y="144"/>
                  <a:pt x="17" y="144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40"/>
                  <a:pt x="17" y="138"/>
                  <a:pt x="17" y="138"/>
                </a:cubicBezTo>
                <a:cubicBezTo>
                  <a:pt x="17" y="137"/>
                  <a:pt x="18" y="136"/>
                  <a:pt x="18" y="136"/>
                </a:cubicBezTo>
                <a:cubicBezTo>
                  <a:pt x="18" y="136"/>
                  <a:pt x="18" y="133"/>
                  <a:pt x="17" y="132"/>
                </a:cubicBezTo>
                <a:cubicBezTo>
                  <a:pt x="17" y="130"/>
                  <a:pt x="17" y="128"/>
                  <a:pt x="17" y="12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4" y="125"/>
                  <a:pt x="12" y="124"/>
                </a:cubicBezTo>
                <a:cubicBezTo>
                  <a:pt x="10" y="123"/>
                  <a:pt x="7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4" y="118"/>
                  <a:pt x="4" y="119"/>
                </a:cubicBezTo>
                <a:cubicBezTo>
                  <a:pt x="4" y="119"/>
                  <a:pt x="4" y="120"/>
                  <a:pt x="4" y="120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19"/>
                  <a:pt x="0" y="116"/>
                  <a:pt x="0" y="115"/>
                </a:cubicBezTo>
                <a:cubicBezTo>
                  <a:pt x="1" y="115"/>
                  <a:pt x="2" y="114"/>
                  <a:pt x="2" y="113"/>
                </a:cubicBezTo>
                <a:cubicBezTo>
                  <a:pt x="3" y="112"/>
                  <a:pt x="4" y="110"/>
                  <a:pt x="4" y="109"/>
                </a:cubicBezTo>
                <a:cubicBezTo>
                  <a:pt x="4" y="109"/>
                  <a:pt x="4" y="105"/>
                  <a:pt x="4" y="105"/>
                </a:cubicBezTo>
                <a:cubicBezTo>
                  <a:pt x="4" y="105"/>
                  <a:pt x="3" y="104"/>
                  <a:pt x="4" y="104"/>
                </a:cubicBezTo>
                <a:cubicBezTo>
                  <a:pt x="5" y="104"/>
                  <a:pt x="4" y="104"/>
                  <a:pt x="5" y="104"/>
                </a:cubicBezTo>
                <a:cubicBezTo>
                  <a:pt x="6" y="103"/>
                  <a:pt x="9" y="101"/>
                  <a:pt x="9" y="10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8" y="97"/>
                  <a:pt x="8" y="96"/>
                </a:cubicBezTo>
                <a:cubicBezTo>
                  <a:pt x="8" y="96"/>
                  <a:pt x="8" y="96"/>
                  <a:pt x="8" y="95"/>
                </a:cubicBezTo>
                <a:cubicBezTo>
                  <a:pt x="8" y="93"/>
                  <a:pt x="4" y="89"/>
                  <a:pt x="4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8"/>
                  <a:pt x="2" y="87"/>
                </a:cubicBezTo>
                <a:cubicBezTo>
                  <a:pt x="2" y="87"/>
                  <a:pt x="2" y="84"/>
                  <a:pt x="2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4"/>
                  <a:pt x="2" y="63"/>
                </a:cubicBezTo>
                <a:cubicBezTo>
                  <a:pt x="2" y="63"/>
                  <a:pt x="4" y="59"/>
                  <a:pt x="4" y="59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5" y="61"/>
                  <a:pt x="6" y="62"/>
                </a:cubicBezTo>
                <a:cubicBezTo>
                  <a:pt x="7" y="62"/>
                  <a:pt x="8" y="62"/>
                  <a:pt x="9" y="62"/>
                </a:cubicBezTo>
                <a:cubicBezTo>
                  <a:pt x="9" y="62"/>
                  <a:pt x="10" y="63"/>
                  <a:pt x="10" y="63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19" y="64"/>
                  <a:pt x="19" y="64"/>
                </a:cubicBezTo>
                <a:cubicBezTo>
                  <a:pt x="19" y="63"/>
                  <a:pt x="18" y="62"/>
                  <a:pt x="18" y="62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7"/>
                  <a:pt x="21" y="57"/>
                </a:cubicBezTo>
                <a:cubicBezTo>
                  <a:pt x="20" y="57"/>
                  <a:pt x="18" y="57"/>
                  <a:pt x="18" y="57"/>
                </a:cubicBezTo>
                <a:cubicBezTo>
                  <a:pt x="18" y="57"/>
                  <a:pt x="17" y="56"/>
                  <a:pt x="17" y="56"/>
                </a:cubicBezTo>
                <a:cubicBezTo>
                  <a:pt x="17" y="56"/>
                  <a:pt x="16" y="54"/>
                  <a:pt x="16" y="54"/>
                </a:cubicBezTo>
                <a:cubicBezTo>
                  <a:pt x="16" y="54"/>
                  <a:pt x="16" y="52"/>
                  <a:pt x="17" y="52"/>
                </a:cubicBezTo>
                <a:cubicBezTo>
                  <a:pt x="17" y="51"/>
                  <a:pt x="18" y="48"/>
                  <a:pt x="18" y="48"/>
                </a:cubicBezTo>
                <a:cubicBezTo>
                  <a:pt x="18" y="48"/>
                  <a:pt x="17" y="46"/>
                  <a:pt x="19" y="46"/>
                </a:cubicBezTo>
                <a:cubicBezTo>
                  <a:pt x="21" y="46"/>
                  <a:pt x="22" y="46"/>
                  <a:pt x="22" y="46"/>
                </a:cubicBezTo>
                <a:cubicBezTo>
                  <a:pt x="22" y="46"/>
                  <a:pt x="23" y="44"/>
                  <a:pt x="24" y="44"/>
                </a:cubicBezTo>
                <a:cubicBezTo>
                  <a:pt x="24" y="44"/>
                  <a:pt x="25" y="43"/>
                  <a:pt x="25" y="44"/>
                </a:cubicBezTo>
                <a:cubicBezTo>
                  <a:pt x="26" y="44"/>
                  <a:pt x="25" y="47"/>
                  <a:pt x="25" y="47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50"/>
                  <a:pt x="24" y="51"/>
                </a:cubicBezTo>
                <a:cubicBezTo>
                  <a:pt x="24" y="52"/>
                  <a:pt x="24" y="53"/>
                  <a:pt x="24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3" y="58"/>
                  <a:pt x="23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5" y="56"/>
                  <a:pt x="25" y="56"/>
                </a:cubicBezTo>
                <a:cubicBezTo>
                  <a:pt x="25" y="56"/>
                  <a:pt x="24" y="55"/>
                  <a:pt x="25" y="54"/>
                </a:cubicBezTo>
                <a:cubicBezTo>
                  <a:pt x="26" y="53"/>
                  <a:pt x="26" y="52"/>
                  <a:pt x="27" y="52"/>
                </a:cubicBezTo>
                <a:cubicBezTo>
                  <a:pt x="27" y="51"/>
                  <a:pt x="27" y="51"/>
                  <a:pt x="29" y="51"/>
                </a:cubicBezTo>
                <a:cubicBezTo>
                  <a:pt x="30" y="51"/>
                  <a:pt x="32" y="53"/>
                  <a:pt x="32" y="53"/>
                </a:cubicBezTo>
                <a:cubicBezTo>
                  <a:pt x="32" y="53"/>
                  <a:pt x="33" y="54"/>
                  <a:pt x="32" y="54"/>
                </a:cubicBezTo>
                <a:cubicBezTo>
                  <a:pt x="32" y="55"/>
                  <a:pt x="31" y="56"/>
                  <a:pt x="31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2" y="59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31" y="62"/>
                  <a:pt x="28" y="63"/>
                  <a:pt x="31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3" y="62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7" y="64"/>
                  <a:pt x="39" y="66"/>
                  <a:pt x="39" y="65"/>
                </a:cubicBezTo>
                <a:cubicBezTo>
                  <a:pt x="39" y="64"/>
                  <a:pt x="40" y="65"/>
                  <a:pt x="39" y="63"/>
                </a:cubicBezTo>
                <a:cubicBezTo>
                  <a:pt x="38" y="62"/>
                  <a:pt x="38" y="60"/>
                  <a:pt x="38" y="60"/>
                </a:cubicBezTo>
                <a:cubicBezTo>
                  <a:pt x="38" y="60"/>
                  <a:pt x="38" y="60"/>
                  <a:pt x="38" y="59"/>
                </a:cubicBezTo>
                <a:cubicBezTo>
                  <a:pt x="38" y="59"/>
                  <a:pt x="38" y="58"/>
                  <a:pt x="38" y="58"/>
                </a:cubicBezTo>
                <a:cubicBezTo>
                  <a:pt x="37" y="57"/>
                  <a:pt x="36" y="57"/>
                  <a:pt x="36" y="56"/>
                </a:cubicBezTo>
                <a:cubicBezTo>
                  <a:pt x="36" y="56"/>
                  <a:pt x="33" y="53"/>
                  <a:pt x="33" y="53"/>
                </a:cubicBezTo>
                <a:cubicBezTo>
                  <a:pt x="33" y="53"/>
                  <a:pt x="33" y="52"/>
                  <a:pt x="33" y="51"/>
                </a:cubicBezTo>
                <a:cubicBezTo>
                  <a:pt x="33" y="49"/>
                  <a:pt x="33" y="48"/>
                  <a:pt x="33" y="47"/>
                </a:cubicBezTo>
                <a:cubicBezTo>
                  <a:pt x="33" y="47"/>
                  <a:pt x="34" y="45"/>
                  <a:pt x="34" y="45"/>
                </a:cubicBezTo>
                <a:cubicBezTo>
                  <a:pt x="34" y="45"/>
                  <a:pt x="34" y="43"/>
                  <a:pt x="35" y="42"/>
                </a:cubicBezTo>
                <a:cubicBezTo>
                  <a:pt x="36" y="42"/>
                  <a:pt x="35" y="41"/>
                  <a:pt x="36" y="41"/>
                </a:cubicBezTo>
                <a:cubicBezTo>
                  <a:pt x="38" y="40"/>
                  <a:pt x="37" y="40"/>
                  <a:pt x="39" y="40"/>
                </a:cubicBezTo>
                <a:cubicBezTo>
                  <a:pt x="40" y="40"/>
                  <a:pt x="42" y="41"/>
                  <a:pt x="43" y="41"/>
                </a:cubicBezTo>
                <a:cubicBezTo>
                  <a:pt x="43" y="41"/>
                  <a:pt x="46" y="42"/>
                  <a:pt x="46" y="42"/>
                </a:cubicBezTo>
                <a:cubicBezTo>
                  <a:pt x="46" y="42"/>
                  <a:pt x="46" y="41"/>
                  <a:pt x="46" y="41"/>
                </a:cubicBezTo>
                <a:cubicBezTo>
                  <a:pt x="47" y="41"/>
                  <a:pt x="47" y="39"/>
                  <a:pt x="47" y="40"/>
                </a:cubicBezTo>
                <a:cubicBezTo>
                  <a:pt x="48" y="40"/>
                  <a:pt x="48" y="41"/>
                  <a:pt x="49" y="40"/>
                </a:cubicBezTo>
                <a:cubicBezTo>
                  <a:pt x="50" y="39"/>
                  <a:pt x="50" y="38"/>
                  <a:pt x="50" y="38"/>
                </a:cubicBezTo>
                <a:cubicBezTo>
                  <a:pt x="50" y="38"/>
                  <a:pt x="51" y="38"/>
                  <a:pt x="52" y="37"/>
                </a:cubicBezTo>
                <a:cubicBezTo>
                  <a:pt x="52" y="37"/>
                  <a:pt x="51" y="36"/>
                  <a:pt x="50" y="36"/>
                </a:cubicBezTo>
                <a:cubicBezTo>
                  <a:pt x="50" y="36"/>
                  <a:pt x="48" y="36"/>
                  <a:pt x="47" y="37"/>
                </a:cubicBezTo>
                <a:cubicBezTo>
                  <a:pt x="46" y="37"/>
                  <a:pt x="47" y="37"/>
                  <a:pt x="45" y="37"/>
                </a:cubicBezTo>
                <a:cubicBezTo>
                  <a:pt x="44" y="38"/>
                  <a:pt x="44" y="38"/>
                  <a:pt x="42" y="38"/>
                </a:cubicBezTo>
                <a:cubicBezTo>
                  <a:pt x="40" y="38"/>
                  <a:pt x="40" y="38"/>
                  <a:pt x="39" y="39"/>
                </a:cubicBezTo>
                <a:cubicBezTo>
                  <a:pt x="38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0"/>
                  <a:pt x="34" y="40"/>
                </a:cubicBez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1" y="39"/>
                  <a:pt x="30" y="40"/>
                  <a:pt x="3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6" y="40"/>
                </a:cubicBezTo>
                <a:cubicBezTo>
                  <a:pt x="26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4" y="42"/>
                  <a:pt x="23" y="43"/>
                </a:cubicBezTo>
                <a:cubicBezTo>
                  <a:pt x="22" y="43"/>
                  <a:pt x="20" y="43"/>
                  <a:pt x="20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4" y="54"/>
                </a:cubicBez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5" y="62"/>
                  <a:pt x="14" y="62"/>
                </a:cubicBezTo>
                <a:cubicBezTo>
                  <a:pt x="14" y="62"/>
                  <a:pt x="13" y="61"/>
                  <a:pt x="13" y="6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8" y="56"/>
                  <a:pt x="8" y="56"/>
                </a:cubicBezTo>
                <a:cubicBezTo>
                  <a:pt x="8" y="55"/>
                  <a:pt x="7" y="54"/>
                  <a:pt x="7" y="5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6" y="50"/>
                  <a:pt x="6" y="50"/>
                  <a:pt x="7" y="49"/>
                </a:cubicBezTo>
                <a:cubicBezTo>
                  <a:pt x="7" y="48"/>
                  <a:pt x="9" y="46"/>
                  <a:pt x="9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1"/>
                  <a:pt x="12" y="41"/>
                  <a:pt x="12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2" y="35"/>
                  <a:pt x="22" y="35"/>
                </a:cubicBezTo>
                <a:cubicBezTo>
                  <a:pt x="23" y="34"/>
                  <a:pt x="24" y="33"/>
                  <a:pt x="24" y="33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6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4" y="138"/>
                  <a:pt x="14" y="138"/>
                </a:cubicBezTo>
                <a:cubicBezTo>
                  <a:pt x="14" y="139"/>
                  <a:pt x="13" y="140"/>
                  <a:pt x="13" y="140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8"/>
                  <a:pt x="9" y="148"/>
                </a:cubicBezTo>
                <a:cubicBezTo>
                  <a:pt x="10" y="148"/>
                  <a:pt x="11" y="148"/>
                  <a:pt x="11" y="148"/>
                </a:cubicBez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3" y="145"/>
                  <a:pt x="13" y="145"/>
                </a:cubicBezTo>
                <a:cubicBezTo>
                  <a:pt x="14" y="145"/>
                  <a:pt x="16" y="145"/>
                  <a:pt x="16" y="144"/>
                </a:cubicBezTo>
                <a:cubicBezTo>
                  <a:pt x="16" y="143"/>
                  <a:pt x="16" y="142"/>
                  <a:pt x="16" y="142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39"/>
                  <a:pt x="16" y="139"/>
                  <a:pt x="16" y="139"/>
                </a:cubicBezTo>
                <a:close/>
                <a:moveTo>
                  <a:pt x="68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9" y="111"/>
                  <a:pt x="69" y="111"/>
                </a:cubicBezTo>
                <a:cubicBezTo>
                  <a:pt x="69" y="110"/>
                  <a:pt x="68" y="109"/>
                  <a:pt x="68" y="109"/>
                </a:cubicBezTo>
                <a:cubicBezTo>
                  <a:pt x="68" y="108"/>
                  <a:pt x="69" y="108"/>
                  <a:pt x="69" y="108"/>
                </a:cubicBezTo>
                <a:cubicBezTo>
                  <a:pt x="69" y="108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7" y="107"/>
                  <a:pt x="67" y="108"/>
                  <a:pt x="67" y="108"/>
                </a:cubicBezTo>
                <a:cubicBezTo>
                  <a:pt x="67" y="108"/>
                  <a:pt x="67" y="109"/>
                  <a:pt x="67" y="109"/>
                </a:cubicBezTo>
                <a:cubicBezTo>
                  <a:pt x="67" y="109"/>
                  <a:pt x="67" y="110"/>
                  <a:pt x="67" y="110"/>
                </a:cubicBezTo>
                <a:cubicBezTo>
                  <a:pt x="67" y="110"/>
                  <a:pt x="68" y="112"/>
                  <a:pt x="68" y="112"/>
                </a:cubicBezTo>
                <a:close/>
                <a:moveTo>
                  <a:pt x="95" y="139"/>
                </a:moveTo>
                <a:cubicBezTo>
                  <a:pt x="95" y="139"/>
                  <a:pt x="95" y="139"/>
                  <a:pt x="95" y="139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lose/>
                <a:moveTo>
                  <a:pt x="106" y="152"/>
                </a:moveTo>
                <a:cubicBezTo>
                  <a:pt x="106" y="152"/>
                  <a:pt x="106" y="152"/>
                  <a:pt x="106" y="152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2"/>
                  <a:pt x="106" y="152"/>
                  <a:pt x="106" y="152"/>
                </a:cubicBezTo>
                <a:close/>
                <a:moveTo>
                  <a:pt x="103" y="150"/>
                </a:moveTo>
                <a:cubicBezTo>
                  <a:pt x="103" y="150"/>
                  <a:pt x="103" y="150"/>
                  <a:pt x="103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49"/>
                  <a:pt x="105" y="149"/>
                </a:cubicBezTo>
                <a:cubicBezTo>
                  <a:pt x="105" y="149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50"/>
                  <a:pt x="105" y="151"/>
                  <a:pt x="105" y="151"/>
                </a:cubicBezTo>
                <a:cubicBezTo>
                  <a:pt x="104" y="151"/>
                  <a:pt x="103" y="150"/>
                  <a:pt x="103" y="150"/>
                </a:cubicBezTo>
                <a:close/>
                <a:moveTo>
                  <a:pt x="108" y="150"/>
                </a:moveTo>
                <a:cubicBezTo>
                  <a:pt x="108" y="150"/>
                  <a:pt x="108" y="150"/>
                  <a:pt x="108" y="150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9" y="148"/>
                  <a:pt x="109" y="148"/>
                </a:cubicBezTo>
                <a:cubicBezTo>
                  <a:pt x="109" y="148"/>
                  <a:pt x="108" y="149"/>
                  <a:pt x="108" y="149"/>
                </a:cubicBezTo>
                <a:cubicBezTo>
                  <a:pt x="108" y="150"/>
                  <a:pt x="108" y="150"/>
                  <a:pt x="108" y="150"/>
                </a:cubicBezTo>
                <a:close/>
                <a:moveTo>
                  <a:pt x="129" y="144"/>
                </a:moveTo>
                <a:cubicBezTo>
                  <a:pt x="129" y="144"/>
                  <a:pt x="129" y="144"/>
                  <a:pt x="129" y="144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43"/>
                  <a:pt x="129" y="142"/>
                  <a:pt x="129" y="142"/>
                </a:cubicBezTo>
                <a:cubicBezTo>
                  <a:pt x="130" y="142"/>
                  <a:pt x="131" y="142"/>
                  <a:pt x="131" y="142"/>
                </a:cubicBezTo>
                <a:cubicBezTo>
                  <a:pt x="129" y="144"/>
                  <a:pt x="129" y="144"/>
                  <a:pt x="129" y="144"/>
                </a:cubicBezTo>
                <a:close/>
                <a:moveTo>
                  <a:pt x="127" y="145"/>
                </a:moveTo>
                <a:cubicBezTo>
                  <a:pt x="127" y="145"/>
                  <a:pt x="127" y="145"/>
                  <a:pt x="127" y="145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40"/>
                  <a:pt x="125" y="138"/>
                  <a:pt x="125" y="138"/>
                </a:cubicBezTo>
                <a:cubicBezTo>
                  <a:pt x="125" y="138"/>
                  <a:pt x="124" y="138"/>
                  <a:pt x="124" y="138"/>
                </a:cubicBezTo>
                <a:cubicBezTo>
                  <a:pt x="124" y="138"/>
                  <a:pt x="123" y="138"/>
                  <a:pt x="123" y="138"/>
                </a:cubicBezTo>
                <a:cubicBezTo>
                  <a:pt x="123" y="138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6"/>
                  <a:pt x="128" y="133"/>
                  <a:pt x="130" y="133"/>
                </a:cubicBezTo>
                <a:cubicBezTo>
                  <a:pt x="131" y="133"/>
                  <a:pt x="133" y="133"/>
                  <a:pt x="133" y="133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0"/>
                  <a:pt x="135" y="130"/>
                </a:cubicBezTo>
                <a:cubicBezTo>
                  <a:pt x="136" y="130"/>
                  <a:pt x="135" y="128"/>
                  <a:pt x="135" y="128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6"/>
                  <a:pt x="132" y="124"/>
                  <a:pt x="132" y="124"/>
                </a:cubicBezTo>
                <a:cubicBezTo>
                  <a:pt x="132" y="124"/>
                  <a:pt x="128" y="122"/>
                  <a:pt x="128" y="122"/>
                </a:cubicBezTo>
                <a:cubicBezTo>
                  <a:pt x="128" y="122"/>
                  <a:pt x="128" y="120"/>
                  <a:pt x="127" y="120"/>
                </a:cubicBezTo>
                <a:cubicBezTo>
                  <a:pt x="127" y="120"/>
                  <a:pt x="128" y="118"/>
                  <a:pt x="128" y="118"/>
                </a:cubicBezTo>
                <a:cubicBezTo>
                  <a:pt x="128" y="118"/>
                  <a:pt x="130" y="115"/>
                  <a:pt x="132" y="114"/>
                </a:cubicBezTo>
                <a:cubicBezTo>
                  <a:pt x="133" y="113"/>
                  <a:pt x="134" y="113"/>
                  <a:pt x="134" y="113"/>
                </a:cubicBezTo>
                <a:cubicBezTo>
                  <a:pt x="135" y="113"/>
                  <a:pt x="136" y="114"/>
                  <a:pt x="137" y="115"/>
                </a:cubicBezTo>
                <a:cubicBezTo>
                  <a:pt x="137" y="115"/>
                  <a:pt x="138" y="115"/>
                  <a:pt x="139" y="115"/>
                </a:cubicBezTo>
                <a:cubicBezTo>
                  <a:pt x="140" y="115"/>
                  <a:pt x="141" y="115"/>
                  <a:pt x="141" y="115"/>
                </a:cubicBezTo>
                <a:cubicBezTo>
                  <a:pt x="141" y="115"/>
                  <a:pt x="141" y="113"/>
                  <a:pt x="141" y="112"/>
                </a:cubicBezTo>
                <a:cubicBezTo>
                  <a:pt x="141" y="111"/>
                  <a:pt x="141" y="112"/>
                  <a:pt x="140" y="111"/>
                </a:cubicBezTo>
                <a:cubicBezTo>
                  <a:pt x="140" y="111"/>
                  <a:pt x="139" y="110"/>
                  <a:pt x="139" y="110"/>
                </a:cubicBezTo>
                <a:cubicBezTo>
                  <a:pt x="139" y="110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4"/>
                  <a:pt x="139" y="104"/>
                </a:cubicBezTo>
                <a:cubicBezTo>
                  <a:pt x="139" y="103"/>
                  <a:pt x="138" y="101"/>
                  <a:pt x="138" y="101"/>
                </a:cubicBezTo>
                <a:cubicBezTo>
                  <a:pt x="138" y="100"/>
                  <a:pt x="137" y="99"/>
                  <a:pt x="137" y="99"/>
                </a:cubicBezTo>
                <a:cubicBezTo>
                  <a:pt x="136" y="97"/>
                  <a:pt x="136" y="97"/>
                  <a:pt x="136" y="97"/>
                </a:cubicBezTo>
                <a:cubicBezTo>
                  <a:pt x="136" y="97"/>
                  <a:pt x="136" y="97"/>
                  <a:pt x="136" y="96"/>
                </a:cubicBezTo>
                <a:cubicBezTo>
                  <a:pt x="136" y="94"/>
                  <a:pt x="137" y="92"/>
                  <a:pt x="137" y="92"/>
                </a:cubicBezTo>
                <a:cubicBezTo>
                  <a:pt x="138" y="91"/>
                  <a:pt x="138" y="89"/>
                  <a:pt x="138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3" y="87"/>
                  <a:pt x="133" y="87"/>
                </a:cubicBezTo>
                <a:cubicBezTo>
                  <a:pt x="133" y="87"/>
                  <a:pt x="132" y="86"/>
                  <a:pt x="132" y="86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27" y="86"/>
                  <a:pt x="127" y="86"/>
                </a:cubicBezTo>
                <a:cubicBezTo>
                  <a:pt x="127" y="86"/>
                  <a:pt x="125" y="87"/>
                  <a:pt x="124" y="88"/>
                </a:cubicBezTo>
                <a:cubicBezTo>
                  <a:pt x="122" y="88"/>
                  <a:pt x="122" y="88"/>
                  <a:pt x="121" y="89"/>
                </a:cubicBezTo>
                <a:cubicBezTo>
                  <a:pt x="119" y="90"/>
                  <a:pt x="119" y="91"/>
                  <a:pt x="118" y="92"/>
                </a:cubicBezTo>
                <a:cubicBezTo>
                  <a:pt x="117" y="92"/>
                  <a:pt x="116" y="94"/>
                  <a:pt x="116" y="94"/>
                </a:cubicBezTo>
                <a:cubicBezTo>
                  <a:pt x="115" y="95"/>
                  <a:pt x="115" y="95"/>
                  <a:pt x="116" y="96"/>
                </a:cubicBezTo>
                <a:cubicBezTo>
                  <a:pt x="116" y="97"/>
                  <a:pt x="117" y="96"/>
                  <a:pt x="117" y="96"/>
                </a:cubicBezTo>
                <a:cubicBezTo>
                  <a:pt x="117" y="96"/>
                  <a:pt x="118" y="96"/>
                  <a:pt x="119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8"/>
                  <a:pt x="119" y="98"/>
                  <a:pt x="118" y="99"/>
                </a:cubicBezTo>
                <a:cubicBezTo>
                  <a:pt x="118" y="99"/>
                  <a:pt x="118" y="100"/>
                  <a:pt x="118" y="101"/>
                </a:cubicBezTo>
                <a:cubicBezTo>
                  <a:pt x="118" y="102"/>
                  <a:pt x="117" y="102"/>
                  <a:pt x="117" y="102"/>
                </a:cubicBezTo>
                <a:cubicBezTo>
                  <a:pt x="116" y="103"/>
                  <a:pt x="116" y="103"/>
                  <a:pt x="115" y="104"/>
                </a:cubicBezTo>
                <a:cubicBezTo>
                  <a:pt x="114" y="104"/>
                  <a:pt x="114" y="105"/>
                  <a:pt x="114" y="105"/>
                </a:cubicBezTo>
                <a:cubicBezTo>
                  <a:pt x="114" y="106"/>
                  <a:pt x="114" y="106"/>
                  <a:pt x="115" y="107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4" y="110"/>
                  <a:pt x="114" y="109"/>
                </a:cubicBezTo>
                <a:cubicBezTo>
                  <a:pt x="114" y="109"/>
                  <a:pt x="114" y="108"/>
                  <a:pt x="114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8"/>
                  <a:pt x="111" y="108"/>
                  <a:pt x="110" y="108"/>
                </a:cubicBezTo>
                <a:cubicBezTo>
                  <a:pt x="110" y="108"/>
                  <a:pt x="112" y="106"/>
                  <a:pt x="112" y="10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97"/>
                  <a:pt x="112" y="97"/>
                </a:cubicBezTo>
                <a:cubicBezTo>
                  <a:pt x="112" y="97"/>
                  <a:pt x="113" y="96"/>
                  <a:pt x="113" y="95"/>
                </a:cubicBezTo>
                <a:cubicBezTo>
                  <a:pt x="114" y="95"/>
                  <a:pt x="113" y="94"/>
                  <a:pt x="113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6" y="96"/>
                  <a:pt x="105" y="96"/>
                </a:cubicBezTo>
                <a:cubicBezTo>
                  <a:pt x="104" y="96"/>
                  <a:pt x="105" y="96"/>
                  <a:pt x="104" y="96"/>
                </a:cubicBezTo>
                <a:cubicBezTo>
                  <a:pt x="104" y="95"/>
                  <a:pt x="103" y="95"/>
                  <a:pt x="103" y="95"/>
                </a:cubicBezTo>
                <a:cubicBezTo>
                  <a:pt x="103" y="95"/>
                  <a:pt x="101" y="95"/>
                  <a:pt x="101" y="95"/>
                </a:cubicBezTo>
                <a:cubicBezTo>
                  <a:pt x="100" y="95"/>
                  <a:pt x="100" y="96"/>
                  <a:pt x="100" y="96"/>
                </a:cubicBezTo>
                <a:cubicBezTo>
                  <a:pt x="100" y="96"/>
                  <a:pt x="103" y="97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4" y="101"/>
                  <a:pt x="103" y="101"/>
                </a:cubicBezTo>
                <a:cubicBezTo>
                  <a:pt x="103" y="102"/>
                  <a:pt x="102" y="102"/>
                  <a:pt x="102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1" y="105"/>
                  <a:pt x="101" y="105"/>
                </a:cubicBezTo>
                <a:cubicBezTo>
                  <a:pt x="101" y="105"/>
                  <a:pt x="101" y="107"/>
                  <a:pt x="101" y="107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5" y="108"/>
                  <a:pt x="95" y="108"/>
                </a:cubicBezTo>
                <a:cubicBezTo>
                  <a:pt x="94" y="108"/>
                  <a:pt x="94" y="107"/>
                  <a:pt x="94" y="107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89" y="108"/>
                  <a:pt x="88" y="108"/>
                </a:cubicBezTo>
                <a:cubicBezTo>
                  <a:pt x="88" y="108"/>
                  <a:pt x="88" y="110"/>
                  <a:pt x="88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1"/>
                  <a:pt x="95" y="122"/>
                  <a:pt x="96" y="123"/>
                </a:cubicBezTo>
                <a:cubicBezTo>
                  <a:pt x="96" y="123"/>
                  <a:pt x="96" y="125"/>
                  <a:pt x="96" y="125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28"/>
                  <a:pt x="94" y="129"/>
                  <a:pt x="94" y="130"/>
                </a:cubicBezTo>
                <a:cubicBezTo>
                  <a:pt x="94" y="130"/>
                  <a:pt x="95" y="130"/>
                  <a:pt x="95" y="130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5"/>
                  <a:pt x="97" y="136"/>
                </a:cubicBezTo>
                <a:cubicBezTo>
                  <a:pt x="97" y="136"/>
                  <a:pt x="99" y="137"/>
                  <a:pt x="99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37"/>
                  <a:pt x="108" y="137"/>
                  <a:pt x="109" y="137"/>
                </a:cubicBezTo>
                <a:cubicBezTo>
                  <a:pt x="109" y="137"/>
                  <a:pt x="112" y="136"/>
                  <a:pt x="112" y="136"/>
                </a:cubicBezTo>
                <a:cubicBezTo>
                  <a:pt x="112" y="136"/>
                  <a:pt x="114" y="138"/>
                  <a:pt x="115" y="138"/>
                </a:cubicBezTo>
                <a:cubicBezTo>
                  <a:pt x="116" y="139"/>
                  <a:pt x="115" y="140"/>
                  <a:pt x="115" y="140"/>
                </a:cubicBezTo>
                <a:cubicBezTo>
                  <a:pt x="115" y="141"/>
                  <a:pt x="114" y="141"/>
                  <a:pt x="114" y="141"/>
                </a:cubicBezTo>
                <a:cubicBezTo>
                  <a:pt x="114" y="141"/>
                  <a:pt x="115" y="144"/>
                  <a:pt x="115" y="144"/>
                </a:cubicBezTo>
                <a:cubicBezTo>
                  <a:pt x="116" y="145"/>
                  <a:pt x="116" y="144"/>
                  <a:pt x="116" y="144"/>
                </a:cubicBezTo>
                <a:cubicBezTo>
                  <a:pt x="116" y="144"/>
                  <a:pt x="117" y="145"/>
                  <a:pt x="118" y="146"/>
                </a:cubicBezTo>
                <a:cubicBezTo>
                  <a:pt x="118" y="147"/>
                  <a:pt x="119" y="147"/>
                  <a:pt x="119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1" y="147"/>
                  <a:pt x="121" y="148"/>
                </a:cubicBezTo>
                <a:cubicBezTo>
                  <a:pt x="122" y="148"/>
                  <a:pt x="123" y="148"/>
                  <a:pt x="124" y="148"/>
                </a:cubicBezTo>
                <a:cubicBezTo>
                  <a:pt x="124" y="148"/>
                  <a:pt x="125" y="148"/>
                  <a:pt x="125" y="147"/>
                </a:cubicBezTo>
                <a:cubicBezTo>
                  <a:pt x="125" y="147"/>
                  <a:pt x="126" y="147"/>
                  <a:pt x="127" y="147"/>
                </a:cubicBezTo>
                <a:cubicBezTo>
                  <a:pt x="127" y="146"/>
                  <a:pt x="127" y="145"/>
                  <a:pt x="127" y="145"/>
                </a:cubicBezTo>
                <a:cubicBezTo>
                  <a:pt x="127" y="145"/>
                  <a:pt x="127" y="145"/>
                  <a:pt x="127" y="145"/>
                </a:cubicBezTo>
                <a:close/>
                <a:moveTo>
                  <a:pt x="127" y="150"/>
                </a:moveTo>
                <a:cubicBezTo>
                  <a:pt x="127" y="150"/>
                  <a:pt x="127" y="150"/>
                  <a:pt x="127" y="150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8" y="148"/>
                  <a:pt x="138" y="148"/>
                </a:cubicBezTo>
                <a:cubicBezTo>
                  <a:pt x="138" y="148"/>
                  <a:pt x="139" y="147"/>
                  <a:pt x="139" y="147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144"/>
                  <a:pt x="133" y="144"/>
                  <a:pt x="132" y="144"/>
                </a:cubicBezTo>
                <a:cubicBezTo>
                  <a:pt x="132" y="144"/>
                  <a:pt x="131" y="144"/>
                  <a:pt x="131" y="144"/>
                </a:cubicBezTo>
                <a:cubicBezTo>
                  <a:pt x="131" y="144"/>
                  <a:pt x="131" y="145"/>
                  <a:pt x="131" y="146"/>
                </a:cubicBezTo>
                <a:cubicBezTo>
                  <a:pt x="130" y="147"/>
                  <a:pt x="130" y="147"/>
                  <a:pt x="129" y="147"/>
                </a:cubicBezTo>
                <a:cubicBezTo>
                  <a:pt x="129" y="147"/>
                  <a:pt x="128" y="147"/>
                  <a:pt x="128" y="147"/>
                </a:cubicBezTo>
                <a:cubicBezTo>
                  <a:pt x="127" y="150"/>
                  <a:pt x="127" y="150"/>
                  <a:pt x="127" y="15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9" y="156"/>
                  <a:pt x="106" y="155"/>
                  <a:pt x="105" y="154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3" y="153"/>
                  <a:pt x="102" y="153"/>
                  <a:pt x="101" y="152"/>
                </a:cubicBezTo>
                <a:cubicBezTo>
                  <a:pt x="101" y="152"/>
                  <a:pt x="100" y="151"/>
                  <a:pt x="100" y="151"/>
                </a:cubicBezTo>
                <a:cubicBezTo>
                  <a:pt x="100" y="151"/>
                  <a:pt x="100" y="150"/>
                  <a:pt x="99" y="150"/>
                </a:cubicBezTo>
                <a:cubicBezTo>
                  <a:pt x="99" y="149"/>
                  <a:pt x="98" y="150"/>
                  <a:pt x="97" y="150"/>
                </a:cubicBezTo>
                <a:cubicBezTo>
                  <a:pt x="95" y="150"/>
                  <a:pt x="95" y="150"/>
                  <a:pt x="94" y="150"/>
                </a:cubicBezTo>
                <a:cubicBezTo>
                  <a:pt x="94" y="151"/>
                  <a:pt x="93" y="151"/>
                  <a:pt x="93" y="151"/>
                </a:cubicBezTo>
                <a:cubicBezTo>
                  <a:pt x="92" y="152"/>
                  <a:pt x="93" y="154"/>
                  <a:pt x="93" y="154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60"/>
                  <a:pt x="93" y="161"/>
                </a:cubicBezTo>
                <a:cubicBezTo>
                  <a:pt x="93" y="161"/>
                  <a:pt x="94" y="162"/>
                  <a:pt x="94" y="162"/>
                </a:cubicBezTo>
                <a:cubicBezTo>
                  <a:pt x="94" y="162"/>
                  <a:pt x="99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2" y="164"/>
                  <a:pt x="104" y="165"/>
                </a:cubicBezTo>
                <a:cubicBezTo>
                  <a:pt x="105" y="166"/>
                  <a:pt x="106" y="167"/>
                  <a:pt x="106" y="167"/>
                </a:cubicBezTo>
                <a:cubicBezTo>
                  <a:pt x="106" y="167"/>
                  <a:pt x="108" y="167"/>
                  <a:pt x="108" y="167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6" y="162"/>
                  <a:pt x="116" y="162"/>
                  <a:pt x="116" y="16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69" y="113"/>
                  <a:pt x="69" y="113"/>
                </a:cubicBezTo>
                <a:cubicBezTo>
                  <a:pt x="68" y="112"/>
                  <a:pt x="68" y="113"/>
                  <a:pt x="68" y="113"/>
                </a:cubicBezTo>
                <a:cubicBezTo>
                  <a:pt x="68" y="113"/>
                  <a:pt x="68" y="115"/>
                  <a:pt x="67" y="116"/>
                </a:cubicBezTo>
                <a:cubicBezTo>
                  <a:pt x="66" y="116"/>
                  <a:pt x="65" y="116"/>
                  <a:pt x="65" y="116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60" y="119"/>
                  <a:pt x="59" y="119"/>
                </a:cubicBezTo>
                <a:cubicBezTo>
                  <a:pt x="59" y="119"/>
                  <a:pt x="58" y="120"/>
                  <a:pt x="58" y="12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9"/>
                  <a:pt x="55" y="130"/>
                  <a:pt x="56" y="132"/>
                </a:cubicBezTo>
                <a:cubicBezTo>
                  <a:pt x="57" y="134"/>
                  <a:pt x="56" y="135"/>
                  <a:pt x="56" y="135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5" y="147"/>
                  <a:pt x="76" y="147"/>
                </a:cubicBezTo>
                <a:cubicBezTo>
                  <a:pt x="76" y="147"/>
                  <a:pt x="78" y="145"/>
                  <a:pt x="78" y="145"/>
                </a:cubicBezTo>
                <a:cubicBezTo>
                  <a:pt x="79" y="144"/>
                  <a:pt x="82" y="144"/>
                  <a:pt x="82" y="144"/>
                </a:cubicBezTo>
                <a:cubicBezTo>
                  <a:pt x="83" y="144"/>
                  <a:pt x="83" y="143"/>
                  <a:pt x="83" y="143"/>
                </a:cubicBezTo>
                <a:cubicBezTo>
                  <a:pt x="83" y="142"/>
                  <a:pt x="84" y="141"/>
                  <a:pt x="84" y="140"/>
                </a:cubicBezTo>
                <a:cubicBezTo>
                  <a:pt x="84" y="139"/>
                  <a:pt x="85" y="138"/>
                  <a:pt x="85" y="138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4" y="114"/>
                  <a:pt x="83" y="114"/>
                </a:cubicBezTo>
                <a:cubicBezTo>
                  <a:pt x="81" y="114"/>
                  <a:pt x="82" y="114"/>
                  <a:pt x="82" y="113"/>
                </a:cubicBezTo>
                <a:cubicBezTo>
                  <a:pt x="82" y="113"/>
                  <a:pt x="81" y="112"/>
                  <a:pt x="81" y="112"/>
                </a:cubicBezTo>
                <a:cubicBezTo>
                  <a:pt x="81" y="112"/>
                  <a:pt x="79" y="113"/>
                  <a:pt x="79" y="113"/>
                </a:cubicBezTo>
                <a:cubicBezTo>
                  <a:pt x="78" y="113"/>
                  <a:pt x="78" y="111"/>
                  <a:pt x="78" y="111"/>
                </a:cubicBezTo>
                <a:cubicBezTo>
                  <a:pt x="78" y="111"/>
                  <a:pt x="76" y="112"/>
                  <a:pt x="76" y="112"/>
                </a:cubicBezTo>
                <a:cubicBezTo>
                  <a:pt x="75" y="112"/>
                  <a:pt x="73" y="112"/>
                  <a:pt x="73" y="112"/>
                </a:cubicBezTo>
                <a:cubicBezTo>
                  <a:pt x="73" y="112"/>
                  <a:pt x="73" y="113"/>
                  <a:pt x="73" y="113"/>
                </a:cubicBezTo>
                <a:cubicBezTo>
                  <a:pt x="72" y="114"/>
                  <a:pt x="73" y="115"/>
                  <a:pt x="74" y="115"/>
                </a:cubicBezTo>
                <a:cubicBezTo>
                  <a:pt x="74" y="116"/>
                  <a:pt x="75" y="118"/>
                  <a:pt x="75" y="118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75" y="107"/>
                </a:moveTo>
                <a:cubicBezTo>
                  <a:pt x="75" y="107"/>
                  <a:pt x="75" y="107"/>
                  <a:pt x="75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5"/>
                  <a:pt x="79" y="104"/>
                  <a:pt x="79" y="103"/>
                </a:cubicBezTo>
                <a:cubicBezTo>
                  <a:pt x="79" y="103"/>
                  <a:pt x="79" y="102"/>
                  <a:pt x="79" y="102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99"/>
                  <a:pt x="78" y="99"/>
                  <a:pt x="78" y="99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4"/>
                  <a:pt x="74" y="96"/>
                  <a:pt x="74" y="96"/>
                </a:cubicBezTo>
                <a:cubicBezTo>
                  <a:pt x="74" y="97"/>
                  <a:pt x="75" y="98"/>
                  <a:pt x="75" y="98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80" y="157"/>
                </a:moveTo>
                <a:cubicBezTo>
                  <a:pt x="80" y="157"/>
                  <a:pt x="80" y="157"/>
                  <a:pt x="80" y="157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4" y="163"/>
                  <a:pt x="84" y="162"/>
                </a:cubicBezTo>
                <a:cubicBezTo>
                  <a:pt x="84" y="161"/>
                  <a:pt x="83" y="160"/>
                  <a:pt x="84" y="159"/>
                </a:cubicBezTo>
                <a:cubicBezTo>
                  <a:pt x="84" y="158"/>
                  <a:pt x="85" y="156"/>
                  <a:pt x="85" y="155"/>
                </a:cubicBezTo>
                <a:cubicBezTo>
                  <a:pt x="85" y="154"/>
                  <a:pt x="86" y="153"/>
                  <a:pt x="86" y="152"/>
                </a:cubicBezTo>
                <a:cubicBezTo>
                  <a:pt x="87" y="151"/>
                  <a:pt x="88" y="149"/>
                  <a:pt x="88" y="148"/>
                </a:cubicBezTo>
                <a:cubicBezTo>
                  <a:pt x="88" y="148"/>
                  <a:pt x="89" y="146"/>
                  <a:pt x="89" y="145"/>
                </a:cubicBezTo>
                <a:cubicBezTo>
                  <a:pt x="89" y="145"/>
                  <a:pt x="89" y="142"/>
                  <a:pt x="89" y="142"/>
                </a:cubicBezTo>
                <a:cubicBezTo>
                  <a:pt x="89" y="142"/>
                  <a:pt x="88" y="139"/>
                  <a:pt x="88" y="13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4"/>
                  <a:pt x="82" y="154"/>
                  <a:pt x="82" y="154"/>
                </a:cubicBezTo>
                <a:cubicBezTo>
                  <a:pt x="81" y="155"/>
                  <a:pt x="81" y="155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0" y="157"/>
                  <a:pt x="80" y="157"/>
                  <a:pt x="80" y="157"/>
                </a:cubicBezTo>
                <a:close/>
                <a:moveTo>
                  <a:pt x="75" y="148"/>
                </a:moveTo>
                <a:cubicBezTo>
                  <a:pt x="75" y="148"/>
                  <a:pt x="75" y="148"/>
                  <a:pt x="75" y="148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52"/>
                  <a:pt x="78" y="152"/>
                </a:cubicBezTo>
                <a:cubicBezTo>
                  <a:pt x="78" y="152"/>
                  <a:pt x="81" y="149"/>
                  <a:pt x="81" y="149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5" y="148"/>
                  <a:pt x="75" y="148"/>
                  <a:pt x="75" y="148"/>
                </a:cubicBezTo>
                <a:close/>
                <a:moveTo>
                  <a:pt x="66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7" y="153"/>
                  <a:pt x="67" y="153"/>
                </a:cubicBezTo>
                <a:cubicBezTo>
                  <a:pt x="68" y="153"/>
                  <a:pt x="69" y="154"/>
                  <a:pt x="69" y="154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1" y="156"/>
                  <a:pt x="71" y="157"/>
                  <a:pt x="72" y="157"/>
                </a:cubicBezTo>
                <a:cubicBezTo>
                  <a:pt x="72" y="157"/>
                  <a:pt x="74" y="156"/>
                  <a:pt x="74" y="15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5" y="154"/>
                  <a:pt x="73" y="154"/>
                  <a:pt x="73" y="154"/>
                </a:cubicBezTo>
                <a:cubicBezTo>
                  <a:pt x="72" y="154"/>
                  <a:pt x="71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7" y="150"/>
                  <a:pt x="67" y="150"/>
                </a:cubicBezTo>
                <a:cubicBezTo>
                  <a:pt x="66" y="150"/>
                  <a:pt x="66" y="150"/>
                  <a:pt x="66" y="150"/>
                </a:cubicBezTo>
                <a:close/>
                <a:moveTo>
                  <a:pt x="50" y="147"/>
                </a:moveTo>
                <a:cubicBezTo>
                  <a:pt x="50" y="147"/>
                  <a:pt x="50" y="147"/>
                  <a:pt x="50" y="147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3" y="152"/>
                  <a:pt x="54" y="154"/>
                  <a:pt x="55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8" y="154"/>
                  <a:pt x="58" y="154"/>
                </a:cubicBezTo>
                <a:cubicBezTo>
                  <a:pt x="59" y="155"/>
                  <a:pt x="60" y="155"/>
                  <a:pt x="61" y="155"/>
                </a:cubicBezTo>
                <a:cubicBezTo>
                  <a:pt x="62" y="155"/>
                  <a:pt x="62" y="154"/>
                  <a:pt x="62" y="154"/>
                </a:cubicBezTo>
                <a:cubicBezTo>
                  <a:pt x="62" y="153"/>
                  <a:pt x="62" y="152"/>
                  <a:pt x="62" y="15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7"/>
                  <a:pt x="50" y="147"/>
                  <a:pt x="50" y="147"/>
                </a:cubicBezTo>
                <a:close/>
                <a:moveTo>
                  <a:pt x="83" y="25"/>
                </a:moveTo>
                <a:cubicBezTo>
                  <a:pt x="83" y="25"/>
                  <a:pt x="83" y="25"/>
                  <a:pt x="83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4" y="26"/>
                  <a:pt x="84" y="26"/>
                </a:cubicBezTo>
                <a:cubicBezTo>
                  <a:pt x="84" y="26"/>
                  <a:pt x="85" y="26"/>
                  <a:pt x="85" y="26"/>
                </a:cubicBezTo>
                <a:cubicBezTo>
                  <a:pt x="85" y="26"/>
                  <a:pt x="87" y="27"/>
                  <a:pt x="87" y="27"/>
                </a:cubicBezTo>
                <a:cubicBezTo>
                  <a:pt x="87" y="28"/>
                  <a:pt x="88" y="27"/>
                  <a:pt x="88" y="27"/>
                </a:cubicBezTo>
                <a:cubicBezTo>
                  <a:pt x="89" y="27"/>
                  <a:pt x="89" y="26"/>
                  <a:pt x="89" y="25"/>
                </a:cubicBezTo>
                <a:cubicBezTo>
                  <a:pt x="89" y="25"/>
                  <a:pt x="90" y="24"/>
                  <a:pt x="90" y="24"/>
                </a:cubicBezTo>
                <a:cubicBezTo>
                  <a:pt x="90" y="24"/>
                  <a:pt x="93" y="22"/>
                  <a:pt x="93" y="22"/>
                </a:cubicBezTo>
                <a:cubicBezTo>
                  <a:pt x="93" y="21"/>
                  <a:pt x="91" y="21"/>
                  <a:pt x="91" y="21"/>
                </a:cubicBezTo>
                <a:cubicBezTo>
                  <a:pt x="91" y="21"/>
                  <a:pt x="88" y="22"/>
                  <a:pt x="88" y="22"/>
                </a:cubicBezTo>
                <a:cubicBezTo>
                  <a:pt x="88" y="22"/>
                  <a:pt x="85" y="23"/>
                  <a:pt x="85" y="23"/>
                </a:cubicBezTo>
                <a:lnTo>
                  <a:pt x="83" y="25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44">
            <a:extLst>
              <a:ext uri="{FF2B5EF4-FFF2-40B4-BE49-F238E27FC236}">
                <a16:creationId xmlns:a16="http://schemas.microsoft.com/office/drawing/2014/main" id="{DE9CB053-A2FF-AC96-3AE8-EFD9FD695BD8}"/>
              </a:ext>
            </a:extLst>
          </p:cNvPr>
          <p:cNvSpPr>
            <a:spLocks noEditPoints="1"/>
          </p:cNvSpPr>
          <p:nvPr/>
        </p:nvSpPr>
        <p:spPr bwMode="auto">
          <a:xfrm>
            <a:off x="9019338" y="4563407"/>
            <a:ext cx="335221" cy="380143"/>
          </a:xfrm>
          <a:custGeom>
            <a:avLst/>
            <a:gdLst>
              <a:gd name="T0" fmla="*/ 75 w 136"/>
              <a:gd name="T1" fmla="*/ 25 h 159"/>
              <a:gd name="T2" fmla="*/ 117 w 136"/>
              <a:gd name="T3" fmla="*/ 17 h 159"/>
              <a:gd name="T4" fmla="*/ 125 w 136"/>
              <a:gd name="T5" fmla="*/ 49 h 159"/>
              <a:gd name="T6" fmla="*/ 112 w 136"/>
              <a:gd name="T7" fmla="*/ 67 h 159"/>
              <a:gd name="T8" fmla="*/ 121 w 136"/>
              <a:gd name="T9" fmla="*/ 84 h 159"/>
              <a:gd name="T10" fmla="*/ 114 w 136"/>
              <a:gd name="T11" fmla="*/ 97 h 159"/>
              <a:gd name="T12" fmla="*/ 96 w 136"/>
              <a:gd name="T13" fmla="*/ 100 h 159"/>
              <a:gd name="T14" fmla="*/ 90 w 136"/>
              <a:gd name="T15" fmla="*/ 108 h 159"/>
              <a:gd name="T16" fmla="*/ 92 w 136"/>
              <a:gd name="T17" fmla="*/ 130 h 159"/>
              <a:gd name="T18" fmla="*/ 85 w 136"/>
              <a:gd name="T19" fmla="*/ 141 h 159"/>
              <a:gd name="T20" fmla="*/ 88 w 136"/>
              <a:gd name="T21" fmla="*/ 149 h 159"/>
              <a:gd name="T22" fmla="*/ 85 w 136"/>
              <a:gd name="T23" fmla="*/ 159 h 159"/>
              <a:gd name="T24" fmla="*/ 76 w 136"/>
              <a:gd name="T25" fmla="*/ 148 h 159"/>
              <a:gd name="T26" fmla="*/ 69 w 136"/>
              <a:gd name="T27" fmla="*/ 128 h 159"/>
              <a:gd name="T28" fmla="*/ 56 w 136"/>
              <a:gd name="T29" fmla="*/ 121 h 159"/>
              <a:gd name="T30" fmla="*/ 42 w 136"/>
              <a:gd name="T31" fmla="*/ 119 h 159"/>
              <a:gd name="T32" fmla="*/ 27 w 136"/>
              <a:gd name="T33" fmla="*/ 121 h 159"/>
              <a:gd name="T34" fmla="*/ 13 w 136"/>
              <a:gd name="T35" fmla="*/ 121 h 159"/>
              <a:gd name="T36" fmla="*/ 6 w 136"/>
              <a:gd name="T37" fmla="*/ 112 h 159"/>
              <a:gd name="T38" fmla="*/ 22 w 136"/>
              <a:gd name="T39" fmla="*/ 114 h 159"/>
              <a:gd name="T40" fmla="*/ 27 w 136"/>
              <a:gd name="T41" fmla="*/ 116 h 159"/>
              <a:gd name="T42" fmla="*/ 9 w 136"/>
              <a:gd name="T43" fmla="*/ 111 h 159"/>
              <a:gd name="T44" fmla="*/ 15 w 136"/>
              <a:gd name="T45" fmla="*/ 103 h 159"/>
              <a:gd name="T46" fmla="*/ 25 w 136"/>
              <a:gd name="T47" fmla="*/ 111 h 159"/>
              <a:gd name="T48" fmla="*/ 22 w 136"/>
              <a:gd name="T49" fmla="*/ 105 h 159"/>
              <a:gd name="T50" fmla="*/ 20 w 136"/>
              <a:gd name="T51" fmla="*/ 102 h 159"/>
              <a:gd name="T52" fmla="*/ 20 w 136"/>
              <a:gd name="T53" fmla="*/ 96 h 159"/>
              <a:gd name="T54" fmla="*/ 32 w 136"/>
              <a:gd name="T55" fmla="*/ 104 h 159"/>
              <a:gd name="T56" fmla="*/ 48 w 136"/>
              <a:gd name="T57" fmla="*/ 100 h 159"/>
              <a:gd name="T58" fmla="*/ 30 w 136"/>
              <a:gd name="T59" fmla="*/ 95 h 159"/>
              <a:gd name="T60" fmla="*/ 37 w 136"/>
              <a:gd name="T61" fmla="*/ 73 h 159"/>
              <a:gd name="T62" fmla="*/ 58 w 136"/>
              <a:gd name="T63" fmla="*/ 37 h 159"/>
              <a:gd name="T64" fmla="*/ 67 w 136"/>
              <a:gd name="T65" fmla="*/ 52 h 159"/>
              <a:gd name="T66" fmla="*/ 61 w 136"/>
              <a:gd name="T67" fmla="*/ 64 h 159"/>
              <a:gd name="T68" fmla="*/ 67 w 136"/>
              <a:gd name="T69" fmla="*/ 74 h 159"/>
              <a:gd name="T70" fmla="*/ 66 w 136"/>
              <a:gd name="T71" fmla="*/ 66 h 159"/>
              <a:gd name="T72" fmla="*/ 85 w 136"/>
              <a:gd name="T73" fmla="*/ 65 h 159"/>
              <a:gd name="T74" fmla="*/ 77 w 136"/>
              <a:gd name="T75" fmla="*/ 51 h 159"/>
              <a:gd name="T76" fmla="*/ 71 w 136"/>
              <a:gd name="T77" fmla="*/ 41 h 159"/>
              <a:gd name="T78" fmla="*/ 134 w 136"/>
              <a:gd name="T79" fmla="*/ 0 h 159"/>
              <a:gd name="T80" fmla="*/ 118 w 136"/>
              <a:gd name="T81" fmla="*/ 6 h 159"/>
              <a:gd name="T82" fmla="*/ 111 w 136"/>
              <a:gd name="T83" fmla="*/ 8 h 159"/>
              <a:gd name="T84" fmla="*/ 112 w 136"/>
              <a:gd name="T85" fmla="*/ 9 h 159"/>
              <a:gd name="T86" fmla="*/ 96 w 136"/>
              <a:gd name="T87" fmla="*/ 12 h 159"/>
              <a:gd name="T88" fmla="*/ 98 w 136"/>
              <a:gd name="T89" fmla="*/ 13 h 159"/>
              <a:gd name="T90" fmla="*/ 93 w 136"/>
              <a:gd name="T91" fmla="*/ 13 h 159"/>
              <a:gd name="T92" fmla="*/ 91 w 136"/>
              <a:gd name="T93" fmla="*/ 13 h 159"/>
              <a:gd name="T94" fmla="*/ 81 w 136"/>
              <a:gd name="T95" fmla="*/ 14 h 159"/>
              <a:gd name="T96" fmla="*/ 78 w 136"/>
              <a:gd name="T97" fmla="*/ 14 h 159"/>
              <a:gd name="T98" fmla="*/ 56 w 136"/>
              <a:gd name="T99" fmla="*/ 22 h 159"/>
              <a:gd name="T100" fmla="*/ 60 w 136"/>
              <a:gd name="T101" fmla="*/ 18 h 159"/>
              <a:gd name="T102" fmla="*/ 54 w 136"/>
              <a:gd name="T103" fmla="*/ 25 h 159"/>
              <a:gd name="T104" fmla="*/ 22 w 136"/>
              <a:gd name="T105" fmla="*/ 94 h 159"/>
              <a:gd name="T106" fmla="*/ 29 w 136"/>
              <a:gd name="T107" fmla="*/ 101 h 159"/>
              <a:gd name="T108" fmla="*/ 30 w 136"/>
              <a:gd name="T109" fmla="*/ 97 h 159"/>
              <a:gd name="T110" fmla="*/ 20 w 136"/>
              <a:gd name="T111" fmla="*/ 94 h 159"/>
              <a:gd name="T112" fmla="*/ 76 w 136"/>
              <a:gd name="T113" fmla="*/ 74 h 159"/>
              <a:gd name="T114" fmla="*/ 74 w 136"/>
              <a:gd name="T115" fmla="*/ 7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6" h="159">
                <a:moveTo>
                  <a:pt x="72" y="35"/>
                </a:moveTo>
                <a:cubicBezTo>
                  <a:pt x="71" y="33"/>
                  <a:pt x="71" y="33"/>
                  <a:pt x="71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0" y="31"/>
                  <a:pt x="70" y="31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7" y="23"/>
                  <a:pt x="78" y="22"/>
                </a:cubicBezTo>
                <a:cubicBezTo>
                  <a:pt x="79" y="22"/>
                  <a:pt x="83" y="20"/>
                  <a:pt x="83" y="20"/>
                </a:cubicBezTo>
                <a:cubicBezTo>
                  <a:pt x="83" y="20"/>
                  <a:pt x="87" y="18"/>
                  <a:pt x="88" y="18"/>
                </a:cubicBezTo>
                <a:cubicBezTo>
                  <a:pt x="89" y="18"/>
                  <a:pt x="96" y="17"/>
                  <a:pt x="96" y="17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5" y="17"/>
                  <a:pt x="107" y="17"/>
                </a:cubicBezTo>
                <a:cubicBezTo>
                  <a:pt x="107" y="17"/>
                  <a:pt x="109" y="18"/>
                  <a:pt x="110" y="18"/>
                </a:cubicBezTo>
                <a:cubicBezTo>
                  <a:pt x="111" y="18"/>
                  <a:pt x="113" y="17"/>
                  <a:pt x="11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5" y="28"/>
                  <a:pt x="125" y="29"/>
                </a:cubicBezTo>
                <a:cubicBezTo>
                  <a:pt x="126" y="29"/>
                  <a:pt x="129" y="30"/>
                  <a:pt x="129" y="30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1"/>
                  <a:pt x="129" y="35"/>
                  <a:pt x="129" y="36"/>
                </a:cubicBezTo>
                <a:cubicBezTo>
                  <a:pt x="129" y="37"/>
                  <a:pt x="129" y="43"/>
                  <a:pt x="129" y="43"/>
                </a:cubicBezTo>
                <a:cubicBezTo>
                  <a:pt x="129" y="43"/>
                  <a:pt x="126" y="49"/>
                  <a:pt x="125" y="49"/>
                </a:cubicBezTo>
                <a:cubicBezTo>
                  <a:pt x="124" y="50"/>
                  <a:pt x="125" y="54"/>
                  <a:pt x="125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4" y="59"/>
                  <a:pt x="124" y="63"/>
                  <a:pt x="123" y="62"/>
                </a:cubicBezTo>
                <a:cubicBezTo>
                  <a:pt x="122" y="62"/>
                  <a:pt x="117" y="60"/>
                  <a:pt x="117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67"/>
                  <a:pt x="113" y="69"/>
                  <a:pt x="114" y="70"/>
                </a:cubicBezTo>
                <a:cubicBezTo>
                  <a:pt x="114" y="71"/>
                  <a:pt x="117" y="71"/>
                  <a:pt x="117" y="7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2"/>
                  <a:pt x="124" y="83"/>
                  <a:pt x="123" y="83"/>
                </a:cubicBezTo>
                <a:cubicBezTo>
                  <a:pt x="123" y="83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18" y="87"/>
                  <a:pt x="117" y="87"/>
                </a:cubicBezTo>
                <a:cubicBezTo>
                  <a:pt x="116" y="88"/>
                  <a:pt x="116" y="88"/>
                  <a:pt x="116" y="89"/>
                </a:cubicBezTo>
                <a:cubicBezTo>
                  <a:pt x="116" y="89"/>
                  <a:pt x="112" y="88"/>
                  <a:pt x="112" y="8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1" y="99"/>
                  <a:pt x="91" y="99"/>
                  <a:pt x="91" y="99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5"/>
                  <a:pt x="86" y="106"/>
                  <a:pt x="87" y="106"/>
                </a:cubicBezTo>
                <a:cubicBezTo>
                  <a:pt x="88" y="106"/>
                  <a:pt x="90" y="108"/>
                  <a:pt x="90" y="108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5" y="127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35"/>
                  <a:pt x="89" y="138"/>
                  <a:pt x="90" y="138"/>
                </a:cubicBezTo>
                <a:cubicBezTo>
                  <a:pt x="90" y="138"/>
                  <a:pt x="92" y="136"/>
                  <a:pt x="92" y="136"/>
                </a:cubicBezTo>
                <a:cubicBezTo>
                  <a:pt x="92" y="136"/>
                  <a:pt x="94" y="138"/>
                  <a:pt x="93" y="139"/>
                </a:cubicBezTo>
                <a:cubicBezTo>
                  <a:pt x="93" y="139"/>
                  <a:pt x="89" y="139"/>
                  <a:pt x="89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6" y="141"/>
                  <a:pt x="85" y="141"/>
                </a:cubicBezTo>
                <a:cubicBezTo>
                  <a:pt x="85" y="142"/>
                  <a:pt x="85" y="143"/>
                  <a:pt x="85" y="143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5" y="146"/>
                  <a:pt x="85" y="146"/>
                </a:cubicBezTo>
                <a:cubicBezTo>
                  <a:pt x="85" y="146"/>
                  <a:pt x="87" y="147"/>
                  <a:pt x="87" y="147"/>
                </a:cubicBezTo>
                <a:cubicBezTo>
                  <a:pt x="87" y="147"/>
                  <a:pt x="86" y="148"/>
                  <a:pt x="87" y="148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89" y="152"/>
                  <a:pt x="89" y="153"/>
                </a:cubicBezTo>
                <a:cubicBezTo>
                  <a:pt x="88" y="153"/>
                  <a:pt x="88" y="154"/>
                  <a:pt x="88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86" y="155"/>
                  <a:pt x="86" y="156"/>
                  <a:pt x="86" y="156"/>
                </a:cubicBezTo>
                <a:cubicBezTo>
                  <a:pt x="86" y="156"/>
                  <a:pt x="85" y="156"/>
                  <a:pt x="85" y="156"/>
                </a:cubicBezTo>
                <a:cubicBezTo>
                  <a:pt x="85" y="157"/>
                  <a:pt x="86" y="158"/>
                  <a:pt x="86" y="159"/>
                </a:cubicBezTo>
                <a:cubicBezTo>
                  <a:pt x="86" y="159"/>
                  <a:pt x="86" y="159"/>
                  <a:pt x="85" y="159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83" y="157"/>
                  <a:pt x="83" y="157"/>
                </a:cubicBezTo>
                <a:cubicBezTo>
                  <a:pt x="82" y="157"/>
                  <a:pt x="81" y="158"/>
                  <a:pt x="79" y="15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2"/>
                  <a:pt x="73" y="151"/>
                </a:cubicBezTo>
                <a:cubicBezTo>
                  <a:pt x="73" y="151"/>
                  <a:pt x="74" y="150"/>
                  <a:pt x="74" y="150"/>
                </a:cubicBezTo>
                <a:cubicBezTo>
                  <a:pt x="75" y="150"/>
                  <a:pt x="76" y="148"/>
                  <a:pt x="76" y="148"/>
                </a:cubicBezTo>
                <a:cubicBezTo>
                  <a:pt x="76" y="148"/>
                  <a:pt x="77" y="146"/>
                  <a:pt x="78" y="145"/>
                </a:cubicBezTo>
                <a:cubicBezTo>
                  <a:pt x="78" y="145"/>
                  <a:pt x="79" y="142"/>
                  <a:pt x="79" y="142"/>
                </a:cubicBezTo>
                <a:cubicBezTo>
                  <a:pt x="79" y="141"/>
                  <a:pt x="80" y="140"/>
                  <a:pt x="80" y="140"/>
                </a:cubicBezTo>
                <a:cubicBezTo>
                  <a:pt x="80" y="140"/>
                  <a:pt x="82" y="138"/>
                  <a:pt x="82" y="137"/>
                </a:cubicBezTo>
                <a:cubicBezTo>
                  <a:pt x="82" y="136"/>
                  <a:pt x="81" y="136"/>
                  <a:pt x="80" y="136"/>
                </a:cubicBezTo>
                <a:cubicBezTo>
                  <a:pt x="80" y="136"/>
                  <a:pt x="77" y="135"/>
                  <a:pt x="76" y="134"/>
                </a:cubicBezTo>
                <a:cubicBezTo>
                  <a:pt x="75" y="134"/>
                  <a:pt x="73" y="133"/>
                  <a:pt x="71" y="133"/>
                </a:cubicBezTo>
                <a:cubicBezTo>
                  <a:pt x="69" y="132"/>
                  <a:pt x="70" y="132"/>
                  <a:pt x="71" y="130"/>
                </a:cubicBezTo>
                <a:cubicBezTo>
                  <a:pt x="71" y="129"/>
                  <a:pt x="69" y="129"/>
                  <a:pt x="69" y="128"/>
                </a:cubicBezTo>
                <a:cubicBezTo>
                  <a:pt x="69" y="128"/>
                  <a:pt x="68" y="129"/>
                  <a:pt x="67" y="130"/>
                </a:cubicBezTo>
                <a:cubicBezTo>
                  <a:pt x="66" y="130"/>
                  <a:pt x="65" y="129"/>
                  <a:pt x="64" y="129"/>
                </a:cubicBezTo>
                <a:cubicBezTo>
                  <a:pt x="64" y="129"/>
                  <a:pt x="61" y="129"/>
                  <a:pt x="61" y="129"/>
                </a:cubicBezTo>
                <a:cubicBezTo>
                  <a:pt x="61" y="129"/>
                  <a:pt x="61" y="128"/>
                  <a:pt x="61" y="127"/>
                </a:cubicBezTo>
                <a:cubicBezTo>
                  <a:pt x="61" y="126"/>
                  <a:pt x="60" y="126"/>
                  <a:pt x="60" y="126"/>
                </a:cubicBezTo>
                <a:cubicBezTo>
                  <a:pt x="60" y="126"/>
                  <a:pt x="58" y="126"/>
                  <a:pt x="58" y="125"/>
                </a:cubicBezTo>
                <a:cubicBezTo>
                  <a:pt x="57" y="125"/>
                  <a:pt x="58" y="125"/>
                  <a:pt x="58" y="124"/>
                </a:cubicBezTo>
                <a:cubicBezTo>
                  <a:pt x="58" y="123"/>
                  <a:pt x="58" y="124"/>
                  <a:pt x="57" y="124"/>
                </a:cubicBezTo>
                <a:cubicBezTo>
                  <a:pt x="56" y="124"/>
                  <a:pt x="56" y="121"/>
                  <a:pt x="56" y="121"/>
                </a:cubicBezTo>
                <a:cubicBezTo>
                  <a:pt x="56" y="121"/>
                  <a:pt x="55" y="119"/>
                  <a:pt x="55" y="118"/>
                </a:cubicBezTo>
                <a:cubicBezTo>
                  <a:pt x="54" y="116"/>
                  <a:pt x="54" y="118"/>
                  <a:pt x="54" y="118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1" y="121"/>
                  <a:pt x="48" y="120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9" y="117"/>
                  <a:pt x="47" y="116"/>
                  <a:pt x="46" y="116"/>
                </a:cubicBezTo>
                <a:cubicBezTo>
                  <a:pt x="45" y="115"/>
                  <a:pt x="45" y="115"/>
                  <a:pt x="44" y="117"/>
                </a:cubicBezTo>
                <a:cubicBezTo>
                  <a:pt x="43" y="118"/>
                  <a:pt x="43" y="118"/>
                  <a:pt x="42" y="119"/>
                </a:cubicBezTo>
                <a:cubicBezTo>
                  <a:pt x="41" y="120"/>
                  <a:pt x="41" y="120"/>
                  <a:pt x="39" y="120"/>
                </a:cubicBezTo>
                <a:cubicBezTo>
                  <a:pt x="38" y="120"/>
                  <a:pt x="38" y="119"/>
                  <a:pt x="37" y="119"/>
                </a:cubicBezTo>
                <a:cubicBezTo>
                  <a:pt x="37" y="118"/>
                  <a:pt x="37" y="118"/>
                  <a:pt x="36" y="117"/>
                </a:cubicBezTo>
                <a:cubicBezTo>
                  <a:pt x="36" y="116"/>
                  <a:pt x="35" y="116"/>
                  <a:pt x="35" y="116"/>
                </a:cubicBezTo>
                <a:cubicBezTo>
                  <a:pt x="35" y="116"/>
                  <a:pt x="33" y="117"/>
                  <a:pt x="33" y="118"/>
                </a:cubicBezTo>
                <a:cubicBezTo>
                  <a:pt x="32" y="118"/>
                  <a:pt x="33" y="119"/>
                  <a:pt x="33" y="120"/>
                </a:cubicBezTo>
                <a:cubicBezTo>
                  <a:pt x="34" y="121"/>
                  <a:pt x="33" y="122"/>
                  <a:pt x="33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9" y="122"/>
                  <a:pt x="28" y="122"/>
                  <a:pt x="27" y="121"/>
                </a:cubicBezTo>
                <a:cubicBezTo>
                  <a:pt x="25" y="120"/>
                  <a:pt x="26" y="122"/>
                  <a:pt x="26" y="123"/>
                </a:cubicBezTo>
                <a:cubicBezTo>
                  <a:pt x="26" y="123"/>
                  <a:pt x="24" y="125"/>
                  <a:pt x="24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4"/>
                  <a:pt x="20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9" y="119"/>
                  <a:pt x="9" y="119"/>
                  <a:pt x="9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0"/>
                  <a:pt x="3" y="121"/>
                  <a:pt x="2" y="121"/>
                </a:cubicBezTo>
                <a:cubicBezTo>
                  <a:pt x="2" y="120"/>
                  <a:pt x="0" y="116"/>
                  <a:pt x="0" y="116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4" y="112"/>
                  <a:pt x="4" y="112"/>
                </a:cubicBezTo>
                <a:cubicBezTo>
                  <a:pt x="4" y="112"/>
                  <a:pt x="6" y="112"/>
                  <a:pt x="6" y="112"/>
                </a:cubicBezTo>
                <a:cubicBezTo>
                  <a:pt x="6" y="112"/>
                  <a:pt x="7" y="112"/>
                  <a:pt x="7" y="113"/>
                </a:cubicBezTo>
                <a:cubicBezTo>
                  <a:pt x="8" y="113"/>
                  <a:pt x="10" y="115"/>
                  <a:pt x="11" y="115"/>
                </a:cubicBezTo>
                <a:cubicBezTo>
                  <a:pt x="11" y="115"/>
                  <a:pt x="13" y="116"/>
                  <a:pt x="13" y="116"/>
                </a:cubicBezTo>
                <a:cubicBezTo>
                  <a:pt x="14" y="116"/>
                  <a:pt x="16" y="117"/>
                  <a:pt x="16" y="117"/>
                </a:cubicBezTo>
                <a:cubicBezTo>
                  <a:pt x="16" y="117"/>
                  <a:pt x="18" y="117"/>
                  <a:pt x="18" y="117"/>
                </a:cubicBezTo>
                <a:cubicBezTo>
                  <a:pt x="18" y="117"/>
                  <a:pt x="20" y="116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1" y="114"/>
                  <a:pt x="22" y="114"/>
                  <a:pt x="22" y="114"/>
                </a:cubicBezTo>
                <a:cubicBezTo>
                  <a:pt x="22" y="115"/>
                  <a:pt x="23" y="116"/>
                  <a:pt x="23" y="116"/>
                </a:cubicBezTo>
                <a:cubicBezTo>
                  <a:pt x="23" y="116"/>
                  <a:pt x="24" y="117"/>
                  <a:pt x="24" y="117"/>
                </a:cubicBezTo>
                <a:cubicBezTo>
                  <a:pt x="25" y="118"/>
                  <a:pt x="26" y="118"/>
                  <a:pt x="26" y="118"/>
                </a:cubicBezTo>
                <a:cubicBezTo>
                  <a:pt x="26" y="118"/>
                  <a:pt x="27" y="117"/>
                  <a:pt x="27" y="117"/>
                </a:cubicBezTo>
                <a:cubicBezTo>
                  <a:pt x="27" y="117"/>
                  <a:pt x="28" y="118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29" y="117"/>
                  <a:pt x="30" y="116"/>
                  <a:pt x="29" y="116"/>
                </a:cubicBezTo>
                <a:cubicBezTo>
                  <a:pt x="29" y="116"/>
                  <a:pt x="29" y="115"/>
                  <a:pt x="29" y="116"/>
                </a:cubicBezTo>
                <a:cubicBezTo>
                  <a:pt x="28" y="116"/>
                  <a:pt x="28" y="116"/>
                  <a:pt x="27" y="116"/>
                </a:cubicBezTo>
                <a:cubicBezTo>
                  <a:pt x="26" y="116"/>
                  <a:pt x="24" y="115"/>
                  <a:pt x="24" y="115"/>
                </a:cubicBezTo>
                <a:cubicBezTo>
                  <a:pt x="24" y="114"/>
                  <a:pt x="23" y="114"/>
                  <a:pt x="23" y="113"/>
                </a:cubicBezTo>
                <a:cubicBezTo>
                  <a:pt x="22" y="113"/>
                  <a:pt x="22" y="112"/>
                  <a:pt x="21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2"/>
                  <a:pt x="19" y="113"/>
                  <a:pt x="19" y="114"/>
                </a:cubicBezTo>
                <a:cubicBezTo>
                  <a:pt x="19" y="114"/>
                  <a:pt x="20" y="115"/>
                  <a:pt x="18" y="114"/>
                </a:cubicBezTo>
                <a:cubicBezTo>
                  <a:pt x="16" y="114"/>
                  <a:pt x="14" y="114"/>
                  <a:pt x="14" y="114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0" y="111"/>
                  <a:pt x="9" y="111"/>
                </a:cubicBezTo>
                <a:cubicBezTo>
                  <a:pt x="9" y="111"/>
                  <a:pt x="7" y="110"/>
                  <a:pt x="7" y="109"/>
                </a:cubicBezTo>
                <a:cubicBezTo>
                  <a:pt x="7" y="109"/>
                  <a:pt x="6" y="108"/>
                  <a:pt x="6" y="107"/>
                </a:cubicBezTo>
                <a:cubicBezTo>
                  <a:pt x="6" y="107"/>
                  <a:pt x="5" y="107"/>
                  <a:pt x="5" y="106"/>
                </a:cubicBezTo>
                <a:cubicBezTo>
                  <a:pt x="5" y="106"/>
                  <a:pt x="4" y="105"/>
                  <a:pt x="4" y="105"/>
                </a:cubicBezTo>
                <a:cubicBezTo>
                  <a:pt x="4" y="105"/>
                  <a:pt x="4" y="104"/>
                  <a:pt x="5" y="103"/>
                </a:cubicBezTo>
                <a:cubicBezTo>
                  <a:pt x="7" y="103"/>
                  <a:pt x="7" y="103"/>
                  <a:pt x="8" y="103"/>
                </a:cubicBezTo>
                <a:cubicBezTo>
                  <a:pt x="9" y="103"/>
                  <a:pt x="8" y="103"/>
                  <a:pt x="10" y="103"/>
                </a:cubicBezTo>
                <a:cubicBezTo>
                  <a:pt x="12" y="103"/>
                  <a:pt x="11" y="103"/>
                  <a:pt x="12" y="103"/>
                </a:cubicBezTo>
                <a:cubicBezTo>
                  <a:pt x="13" y="103"/>
                  <a:pt x="15" y="103"/>
                  <a:pt x="15" y="103"/>
                </a:cubicBezTo>
                <a:cubicBezTo>
                  <a:pt x="15" y="103"/>
                  <a:pt x="13" y="102"/>
                  <a:pt x="16" y="103"/>
                </a:cubicBezTo>
                <a:cubicBezTo>
                  <a:pt x="16" y="103"/>
                  <a:pt x="20" y="104"/>
                  <a:pt x="19" y="106"/>
                </a:cubicBezTo>
                <a:cubicBezTo>
                  <a:pt x="19" y="106"/>
                  <a:pt x="18" y="107"/>
                  <a:pt x="18" y="107"/>
                </a:cubicBezTo>
                <a:cubicBezTo>
                  <a:pt x="18" y="107"/>
                  <a:pt x="20" y="108"/>
                  <a:pt x="20" y="108"/>
                </a:cubicBezTo>
                <a:cubicBezTo>
                  <a:pt x="20" y="108"/>
                  <a:pt x="21" y="107"/>
                  <a:pt x="21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6" y="110"/>
                  <a:pt x="26" y="110"/>
                </a:cubicBezTo>
                <a:cubicBezTo>
                  <a:pt x="25" y="111"/>
                  <a:pt x="24" y="109"/>
                  <a:pt x="25" y="111"/>
                </a:cubicBezTo>
                <a:cubicBezTo>
                  <a:pt x="26" y="113"/>
                  <a:pt x="27" y="114"/>
                  <a:pt x="27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4"/>
                  <a:pt x="28" y="113"/>
                  <a:pt x="29" y="113"/>
                </a:cubicBezTo>
                <a:cubicBezTo>
                  <a:pt x="29" y="114"/>
                  <a:pt x="31" y="114"/>
                  <a:pt x="32" y="114"/>
                </a:cubicBezTo>
                <a:cubicBezTo>
                  <a:pt x="32" y="114"/>
                  <a:pt x="32" y="113"/>
                  <a:pt x="31" y="111"/>
                </a:cubicBezTo>
                <a:cubicBezTo>
                  <a:pt x="30" y="110"/>
                  <a:pt x="29" y="109"/>
                  <a:pt x="29" y="109"/>
                </a:cubicBezTo>
                <a:cubicBezTo>
                  <a:pt x="28" y="109"/>
                  <a:pt x="29" y="110"/>
                  <a:pt x="27" y="109"/>
                </a:cubicBezTo>
                <a:cubicBezTo>
                  <a:pt x="25" y="108"/>
                  <a:pt x="25" y="109"/>
                  <a:pt x="24" y="108"/>
                </a:cubicBezTo>
                <a:cubicBezTo>
                  <a:pt x="23" y="106"/>
                  <a:pt x="22" y="106"/>
                  <a:pt x="22" y="105"/>
                </a:cubicBezTo>
                <a:cubicBezTo>
                  <a:pt x="22" y="105"/>
                  <a:pt x="23" y="105"/>
                  <a:pt x="24" y="104"/>
                </a:cubicBezTo>
                <a:cubicBezTo>
                  <a:pt x="25" y="104"/>
                  <a:pt x="23" y="103"/>
                  <a:pt x="25" y="104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29" y="105"/>
                  <a:pt x="31" y="105"/>
                  <a:pt x="29" y="104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3"/>
                  <a:pt x="24" y="103"/>
                  <a:pt x="23" y="103"/>
                </a:cubicBezTo>
                <a:cubicBezTo>
                  <a:pt x="22" y="103"/>
                  <a:pt x="22" y="104"/>
                  <a:pt x="22" y="103"/>
                </a:cubicBezTo>
                <a:cubicBezTo>
                  <a:pt x="21" y="103"/>
                  <a:pt x="20" y="103"/>
                  <a:pt x="20" y="102"/>
                </a:cubicBezTo>
                <a:cubicBezTo>
                  <a:pt x="19" y="102"/>
                  <a:pt x="18" y="101"/>
                  <a:pt x="18" y="101"/>
                </a:cubicBezTo>
                <a:cubicBezTo>
                  <a:pt x="18" y="100"/>
                  <a:pt x="17" y="99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6" y="99"/>
                  <a:pt x="15" y="99"/>
                  <a:pt x="14" y="99"/>
                </a:cubicBezTo>
                <a:cubicBezTo>
                  <a:pt x="14" y="99"/>
                  <a:pt x="13" y="99"/>
                  <a:pt x="13" y="99"/>
                </a:cubicBezTo>
                <a:cubicBezTo>
                  <a:pt x="13" y="98"/>
                  <a:pt x="13" y="98"/>
                  <a:pt x="13" y="97"/>
                </a:cubicBezTo>
                <a:cubicBezTo>
                  <a:pt x="13" y="97"/>
                  <a:pt x="13" y="96"/>
                  <a:pt x="14" y="96"/>
                </a:cubicBezTo>
                <a:cubicBezTo>
                  <a:pt x="15" y="96"/>
                  <a:pt x="16" y="96"/>
                  <a:pt x="17" y="96"/>
                </a:cubicBezTo>
                <a:cubicBezTo>
                  <a:pt x="18" y="96"/>
                  <a:pt x="19" y="96"/>
                  <a:pt x="20" y="96"/>
                </a:cubicBezTo>
                <a:cubicBezTo>
                  <a:pt x="20" y="96"/>
                  <a:pt x="21" y="97"/>
                  <a:pt x="21" y="97"/>
                </a:cubicBezTo>
                <a:cubicBezTo>
                  <a:pt x="22" y="98"/>
                  <a:pt x="23" y="98"/>
                  <a:pt x="23" y="98"/>
                </a:cubicBezTo>
                <a:cubicBezTo>
                  <a:pt x="23" y="99"/>
                  <a:pt x="23" y="99"/>
                  <a:pt x="24" y="99"/>
                </a:cubicBezTo>
                <a:cubicBezTo>
                  <a:pt x="24" y="100"/>
                  <a:pt x="25" y="100"/>
                  <a:pt x="25" y="10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103"/>
                  <a:pt x="31" y="104"/>
                  <a:pt x="31" y="104"/>
                </a:cubicBezTo>
                <a:cubicBezTo>
                  <a:pt x="31" y="104"/>
                  <a:pt x="31" y="104"/>
                  <a:pt x="32" y="104"/>
                </a:cubicBezTo>
                <a:cubicBezTo>
                  <a:pt x="33" y="104"/>
                  <a:pt x="33" y="103"/>
                  <a:pt x="33" y="103"/>
                </a:cubicBezTo>
                <a:cubicBezTo>
                  <a:pt x="33" y="103"/>
                  <a:pt x="34" y="103"/>
                  <a:pt x="34" y="103"/>
                </a:cubicBezTo>
                <a:cubicBezTo>
                  <a:pt x="34" y="103"/>
                  <a:pt x="37" y="101"/>
                  <a:pt x="37" y="101"/>
                </a:cubicBezTo>
                <a:cubicBezTo>
                  <a:pt x="37" y="102"/>
                  <a:pt x="38" y="102"/>
                  <a:pt x="39" y="102"/>
                </a:cubicBezTo>
                <a:cubicBezTo>
                  <a:pt x="39" y="102"/>
                  <a:pt x="42" y="104"/>
                  <a:pt x="42" y="104"/>
                </a:cubicBezTo>
                <a:cubicBezTo>
                  <a:pt x="42" y="103"/>
                  <a:pt x="42" y="102"/>
                  <a:pt x="42" y="102"/>
                </a:cubicBezTo>
                <a:cubicBezTo>
                  <a:pt x="42" y="102"/>
                  <a:pt x="43" y="101"/>
                  <a:pt x="43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8" y="100"/>
                  <a:pt x="48" y="100"/>
                </a:cubicBezTo>
                <a:cubicBezTo>
                  <a:pt x="47" y="100"/>
                  <a:pt x="46" y="100"/>
                  <a:pt x="46" y="10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1" y="102"/>
                  <a:pt x="41" y="102"/>
                </a:cubicBezTo>
                <a:cubicBezTo>
                  <a:pt x="40" y="102"/>
                  <a:pt x="39" y="101"/>
                  <a:pt x="39" y="101"/>
                </a:cubicBezTo>
                <a:cubicBezTo>
                  <a:pt x="38" y="100"/>
                  <a:pt x="36" y="99"/>
                  <a:pt x="36" y="99"/>
                </a:cubicBezTo>
                <a:cubicBezTo>
                  <a:pt x="35" y="99"/>
                  <a:pt x="36" y="99"/>
                  <a:pt x="34" y="98"/>
                </a:cubicBezTo>
                <a:cubicBezTo>
                  <a:pt x="32" y="97"/>
                  <a:pt x="31" y="96"/>
                  <a:pt x="31" y="96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29" y="94"/>
                </a:cubicBezTo>
                <a:cubicBezTo>
                  <a:pt x="28" y="93"/>
                  <a:pt x="25" y="92"/>
                  <a:pt x="25" y="92"/>
                </a:cubicBezTo>
                <a:cubicBezTo>
                  <a:pt x="25" y="92"/>
                  <a:pt x="25" y="91"/>
                  <a:pt x="25" y="91"/>
                </a:cubicBezTo>
                <a:cubicBezTo>
                  <a:pt x="25" y="91"/>
                  <a:pt x="25" y="88"/>
                  <a:pt x="25" y="88"/>
                </a:cubicBezTo>
                <a:cubicBezTo>
                  <a:pt x="25" y="87"/>
                  <a:pt x="24" y="85"/>
                  <a:pt x="24" y="85"/>
                </a:cubicBezTo>
                <a:cubicBezTo>
                  <a:pt x="24" y="85"/>
                  <a:pt x="26" y="84"/>
                  <a:pt x="26" y="84"/>
                </a:cubicBezTo>
                <a:cubicBezTo>
                  <a:pt x="27" y="84"/>
                  <a:pt x="28" y="85"/>
                  <a:pt x="28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37" y="73"/>
                  <a:pt x="37" y="73"/>
                  <a:pt x="37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4"/>
                  <a:pt x="52" y="35"/>
                </a:cubicBezTo>
                <a:cubicBezTo>
                  <a:pt x="52" y="35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7" y="37"/>
                  <a:pt x="58" y="37"/>
                </a:cubicBezTo>
                <a:cubicBezTo>
                  <a:pt x="58" y="37"/>
                  <a:pt x="62" y="39"/>
                  <a:pt x="62" y="39"/>
                </a:cubicBezTo>
                <a:cubicBezTo>
                  <a:pt x="62" y="39"/>
                  <a:pt x="62" y="41"/>
                  <a:pt x="62" y="42"/>
                </a:cubicBezTo>
                <a:cubicBezTo>
                  <a:pt x="62" y="42"/>
                  <a:pt x="64" y="44"/>
                  <a:pt x="63" y="45"/>
                </a:cubicBezTo>
                <a:cubicBezTo>
                  <a:pt x="63" y="45"/>
                  <a:pt x="62" y="47"/>
                  <a:pt x="62" y="47"/>
                </a:cubicBezTo>
                <a:cubicBezTo>
                  <a:pt x="62" y="47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6" y="48"/>
                  <a:pt x="67" y="49"/>
                  <a:pt x="67" y="49"/>
                </a:cubicBezTo>
                <a:cubicBezTo>
                  <a:pt x="67" y="49"/>
                  <a:pt x="67" y="50"/>
                  <a:pt x="67" y="50"/>
                </a:cubicBezTo>
                <a:cubicBezTo>
                  <a:pt x="67" y="50"/>
                  <a:pt x="67" y="52"/>
                  <a:pt x="67" y="52"/>
                </a:cubicBezTo>
                <a:cubicBezTo>
                  <a:pt x="67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4" y="55"/>
                  <a:pt x="63" y="56"/>
                  <a:pt x="62" y="56"/>
                </a:cubicBezTo>
                <a:cubicBezTo>
                  <a:pt x="62" y="56"/>
                  <a:pt x="60" y="54"/>
                  <a:pt x="60" y="54"/>
                </a:cubicBezTo>
                <a:cubicBezTo>
                  <a:pt x="60" y="54"/>
                  <a:pt x="59" y="55"/>
                  <a:pt x="59" y="55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60"/>
                  <a:pt x="61" y="60"/>
                  <a:pt x="61" y="60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7"/>
                  <a:pt x="58" y="68"/>
                  <a:pt x="57" y="68"/>
                </a:cubicBezTo>
                <a:cubicBezTo>
                  <a:pt x="57" y="68"/>
                  <a:pt x="56" y="67"/>
                  <a:pt x="56" y="68"/>
                </a:cubicBezTo>
                <a:cubicBezTo>
                  <a:pt x="57" y="69"/>
                  <a:pt x="57" y="70"/>
                  <a:pt x="58" y="70"/>
                </a:cubicBezTo>
                <a:cubicBezTo>
                  <a:pt x="59" y="70"/>
                  <a:pt x="61" y="70"/>
                  <a:pt x="61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5" y="73"/>
                </a:cubicBezTo>
                <a:cubicBezTo>
                  <a:pt x="65" y="73"/>
                  <a:pt x="67" y="74"/>
                  <a:pt x="67" y="74"/>
                </a:cubicBezTo>
                <a:cubicBezTo>
                  <a:pt x="67" y="74"/>
                  <a:pt x="67" y="74"/>
                  <a:pt x="68" y="75"/>
                </a:cubicBezTo>
                <a:cubicBezTo>
                  <a:pt x="69" y="75"/>
                  <a:pt x="71" y="76"/>
                  <a:pt x="71" y="76"/>
                </a:cubicBezTo>
                <a:cubicBezTo>
                  <a:pt x="71" y="76"/>
                  <a:pt x="71" y="75"/>
                  <a:pt x="70" y="75"/>
                </a:cubicBezTo>
                <a:cubicBezTo>
                  <a:pt x="70" y="75"/>
                  <a:pt x="69" y="72"/>
                  <a:pt x="67" y="72"/>
                </a:cubicBezTo>
                <a:cubicBezTo>
                  <a:pt x="66" y="71"/>
                  <a:pt x="65" y="71"/>
                  <a:pt x="64" y="71"/>
                </a:cubicBezTo>
                <a:cubicBezTo>
                  <a:pt x="63" y="71"/>
                  <a:pt x="61" y="70"/>
                  <a:pt x="61" y="70"/>
                </a:cubicBezTo>
                <a:cubicBezTo>
                  <a:pt x="61" y="69"/>
                  <a:pt x="60" y="68"/>
                  <a:pt x="61" y="68"/>
                </a:cubicBezTo>
                <a:cubicBezTo>
                  <a:pt x="61" y="67"/>
                  <a:pt x="61" y="66"/>
                  <a:pt x="63" y="66"/>
                </a:cubicBezTo>
                <a:cubicBezTo>
                  <a:pt x="64" y="66"/>
                  <a:pt x="65" y="67"/>
                  <a:pt x="66" y="66"/>
                </a:cubicBezTo>
                <a:cubicBezTo>
                  <a:pt x="67" y="66"/>
                  <a:pt x="69" y="63"/>
                  <a:pt x="69" y="63"/>
                </a:cubicBezTo>
                <a:cubicBezTo>
                  <a:pt x="71" y="61"/>
                  <a:pt x="71" y="61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8" y="58"/>
                  <a:pt x="78" y="58"/>
                </a:cubicBezTo>
                <a:cubicBezTo>
                  <a:pt x="78" y="58"/>
                  <a:pt x="79" y="58"/>
                  <a:pt x="80" y="59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4" y="61"/>
                  <a:pt x="84" y="61"/>
                </a:cubicBezTo>
                <a:cubicBezTo>
                  <a:pt x="84" y="61"/>
                  <a:pt x="84" y="61"/>
                  <a:pt x="85" y="62"/>
                </a:cubicBezTo>
                <a:cubicBezTo>
                  <a:pt x="85" y="62"/>
                  <a:pt x="86" y="63"/>
                  <a:pt x="85" y="65"/>
                </a:cubicBezTo>
                <a:cubicBezTo>
                  <a:pt x="85" y="66"/>
                  <a:pt x="85" y="67"/>
                  <a:pt x="85" y="67"/>
                </a:cubicBezTo>
                <a:cubicBezTo>
                  <a:pt x="85" y="67"/>
                  <a:pt x="86" y="66"/>
                  <a:pt x="86" y="65"/>
                </a:cubicBezTo>
                <a:cubicBezTo>
                  <a:pt x="86" y="63"/>
                  <a:pt x="86" y="62"/>
                  <a:pt x="86" y="61"/>
                </a:cubicBezTo>
                <a:cubicBezTo>
                  <a:pt x="86" y="60"/>
                  <a:pt x="85" y="59"/>
                  <a:pt x="85" y="59"/>
                </a:cubicBezTo>
                <a:cubicBezTo>
                  <a:pt x="85" y="59"/>
                  <a:pt x="83" y="60"/>
                  <a:pt x="81" y="59"/>
                </a:cubicBezTo>
                <a:cubicBezTo>
                  <a:pt x="80" y="58"/>
                  <a:pt x="80" y="57"/>
                  <a:pt x="79" y="57"/>
                </a:cubicBezTo>
                <a:cubicBezTo>
                  <a:pt x="79" y="57"/>
                  <a:pt x="78" y="56"/>
                  <a:pt x="77" y="56"/>
                </a:cubicBezTo>
                <a:cubicBezTo>
                  <a:pt x="77" y="56"/>
                  <a:pt x="77" y="55"/>
                  <a:pt x="77" y="54"/>
                </a:cubicBezTo>
                <a:cubicBezTo>
                  <a:pt x="77" y="53"/>
                  <a:pt x="77" y="52"/>
                  <a:pt x="77" y="51"/>
                </a:cubicBezTo>
                <a:cubicBezTo>
                  <a:pt x="77" y="51"/>
                  <a:pt x="76" y="50"/>
                  <a:pt x="77" y="49"/>
                </a:cubicBezTo>
                <a:cubicBezTo>
                  <a:pt x="78" y="48"/>
                  <a:pt x="78" y="48"/>
                  <a:pt x="79" y="48"/>
                </a:cubicBezTo>
                <a:cubicBezTo>
                  <a:pt x="79" y="47"/>
                  <a:pt x="81" y="46"/>
                  <a:pt x="80" y="46"/>
                </a:cubicBezTo>
                <a:cubicBezTo>
                  <a:pt x="80" y="45"/>
                  <a:pt x="79" y="45"/>
                  <a:pt x="78" y="45"/>
                </a:cubicBezTo>
                <a:cubicBezTo>
                  <a:pt x="77" y="45"/>
                  <a:pt x="78" y="46"/>
                  <a:pt x="77" y="46"/>
                </a:cubicBezTo>
                <a:cubicBezTo>
                  <a:pt x="75" y="46"/>
                  <a:pt x="75" y="45"/>
                  <a:pt x="74" y="44"/>
                </a:cubicBezTo>
                <a:cubicBezTo>
                  <a:pt x="74" y="43"/>
                  <a:pt x="74" y="43"/>
                  <a:pt x="73" y="44"/>
                </a:cubicBezTo>
                <a:cubicBezTo>
                  <a:pt x="72" y="44"/>
                  <a:pt x="71" y="43"/>
                  <a:pt x="71" y="43"/>
                </a:cubicBezTo>
                <a:cubicBezTo>
                  <a:pt x="71" y="43"/>
                  <a:pt x="70" y="42"/>
                  <a:pt x="71" y="41"/>
                </a:cubicBezTo>
                <a:cubicBezTo>
                  <a:pt x="71" y="41"/>
                  <a:pt x="72" y="39"/>
                  <a:pt x="72" y="39"/>
                </a:cubicBezTo>
                <a:cubicBezTo>
                  <a:pt x="72" y="39"/>
                  <a:pt x="72" y="36"/>
                  <a:pt x="72" y="36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0"/>
                  <a:pt x="128" y="0"/>
                </a:cubicBezTo>
                <a:cubicBezTo>
                  <a:pt x="129" y="0"/>
                  <a:pt x="129" y="0"/>
                  <a:pt x="130" y="0"/>
                </a:cubicBezTo>
                <a:cubicBezTo>
                  <a:pt x="130" y="0"/>
                  <a:pt x="132" y="0"/>
                  <a:pt x="132" y="0"/>
                </a:cubicBezTo>
                <a:cubicBezTo>
                  <a:pt x="132" y="0"/>
                  <a:pt x="133" y="0"/>
                  <a:pt x="134" y="0"/>
                </a:cubicBezTo>
                <a:cubicBezTo>
                  <a:pt x="134" y="0"/>
                  <a:pt x="135" y="0"/>
                  <a:pt x="135" y="0"/>
                </a:cubicBezTo>
                <a:cubicBezTo>
                  <a:pt x="136" y="0"/>
                  <a:pt x="135" y="1"/>
                  <a:pt x="135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2" y="1"/>
                  <a:pt x="131" y="1"/>
                </a:cubicBezTo>
                <a:cubicBezTo>
                  <a:pt x="131" y="2"/>
                  <a:pt x="130" y="2"/>
                  <a:pt x="130" y="2"/>
                </a:cubicBezTo>
                <a:cubicBezTo>
                  <a:pt x="130" y="2"/>
                  <a:pt x="129" y="2"/>
                  <a:pt x="129" y="2"/>
                </a:cubicBezTo>
                <a:cubicBezTo>
                  <a:pt x="128" y="2"/>
                  <a:pt x="128" y="1"/>
                  <a:pt x="128" y="2"/>
                </a:cubicBezTo>
                <a:cubicBezTo>
                  <a:pt x="127" y="2"/>
                  <a:pt x="127" y="1"/>
                  <a:pt x="127" y="1"/>
                </a:cubicBezTo>
                <a:close/>
                <a:moveTo>
                  <a:pt x="118" y="6"/>
                </a:move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8" y="5"/>
                  <a:pt x="119" y="5"/>
                </a:cubicBezTo>
                <a:cubicBezTo>
                  <a:pt x="119" y="5"/>
                  <a:pt x="119" y="4"/>
                  <a:pt x="120" y="5"/>
                </a:cubicBezTo>
                <a:cubicBezTo>
                  <a:pt x="120" y="5"/>
                  <a:pt x="120" y="7"/>
                  <a:pt x="120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8" y="6"/>
                  <a:pt x="118" y="6"/>
                </a:cubicBezTo>
                <a:close/>
                <a:moveTo>
                  <a:pt x="112" y="9"/>
                </a:move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1" y="8"/>
                  <a:pt x="111" y="8"/>
                </a:cubicBezTo>
                <a:cubicBezTo>
                  <a:pt x="111" y="8"/>
                  <a:pt x="111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5" y="6"/>
                  <a:pt x="115" y="6"/>
                </a:cubicBezTo>
                <a:cubicBezTo>
                  <a:pt x="115" y="6"/>
                  <a:pt x="116" y="8"/>
                  <a:pt x="116" y="8"/>
                </a:cubicBezTo>
                <a:cubicBezTo>
                  <a:pt x="116" y="8"/>
                  <a:pt x="116" y="8"/>
                  <a:pt x="115" y="8"/>
                </a:cubicBezTo>
                <a:cubicBezTo>
                  <a:pt x="115" y="8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lose/>
                <a:moveTo>
                  <a:pt x="108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1"/>
                  <a:pt x="107" y="11"/>
                  <a:pt x="107" y="11"/>
                </a:cubicBezTo>
                <a:cubicBezTo>
                  <a:pt x="107" y="11"/>
                  <a:pt x="106" y="10"/>
                  <a:pt x="106" y="10"/>
                </a:cubicBezTo>
                <a:cubicBezTo>
                  <a:pt x="106" y="10"/>
                  <a:pt x="106" y="9"/>
                  <a:pt x="107" y="9"/>
                </a:cubicBezTo>
                <a:cubicBezTo>
                  <a:pt x="107" y="9"/>
                  <a:pt x="107" y="9"/>
                  <a:pt x="107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lose/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8" y="11"/>
                  <a:pt x="98" y="10"/>
                  <a:pt x="99" y="11"/>
                </a:cubicBezTo>
                <a:cubicBezTo>
                  <a:pt x="100" y="11"/>
                  <a:pt x="102" y="12"/>
                  <a:pt x="102" y="12"/>
                </a:cubicBezTo>
                <a:cubicBezTo>
                  <a:pt x="102" y="12"/>
                  <a:pt x="102" y="11"/>
                  <a:pt x="102" y="11"/>
                </a:cubicBezTo>
                <a:cubicBezTo>
                  <a:pt x="103" y="11"/>
                  <a:pt x="103" y="12"/>
                  <a:pt x="103" y="12"/>
                </a:cubicBezTo>
                <a:cubicBezTo>
                  <a:pt x="103" y="12"/>
                  <a:pt x="102" y="12"/>
                  <a:pt x="102" y="12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99" y="13"/>
                  <a:pt x="99" y="12"/>
                  <a:pt x="98" y="13"/>
                </a:cubicBezTo>
                <a:cubicBezTo>
                  <a:pt x="98" y="13"/>
                  <a:pt x="98" y="14"/>
                  <a:pt x="97" y="14"/>
                </a:cubicBezTo>
                <a:cubicBezTo>
                  <a:pt x="97" y="14"/>
                  <a:pt x="96" y="14"/>
                  <a:pt x="96" y="14"/>
                </a:cubicBezTo>
                <a:cubicBezTo>
                  <a:pt x="96" y="13"/>
                  <a:pt x="96" y="12"/>
                  <a:pt x="96" y="12"/>
                </a:cubicBezTo>
                <a:close/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2"/>
                  <a:pt x="94" y="13"/>
                </a:cubicBezTo>
                <a:cubicBezTo>
                  <a:pt x="94" y="13"/>
                  <a:pt x="94" y="12"/>
                  <a:pt x="94" y="13"/>
                </a:cubicBezTo>
                <a:cubicBezTo>
                  <a:pt x="95" y="14"/>
                  <a:pt x="95" y="15"/>
                  <a:pt x="94" y="15"/>
                </a:cubicBezTo>
                <a:cubicBezTo>
                  <a:pt x="93" y="14"/>
                  <a:pt x="93" y="13"/>
                  <a:pt x="93" y="13"/>
                </a:cubicBezTo>
                <a:close/>
                <a:moveTo>
                  <a:pt x="81" y="13"/>
                </a:moveTo>
                <a:cubicBezTo>
                  <a:pt x="81" y="13"/>
                  <a:pt x="81" y="13"/>
                  <a:pt x="81" y="13"/>
                </a:cubicBezTo>
                <a:cubicBezTo>
                  <a:pt x="81" y="13"/>
                  <a:pt x="81" y="12"/>
                  <a:pt x="82" y="12"/>
                </a:cubicBezTo>
                <a:cubicBezTo>
                  <a:pt x="82" y="12"/>
                  <a:pt x="82" y="12"/>
                  <a:pt x="83" y="12"/>
                </a:cubicBezTo>
                <a:cubicBezTo>
                  <a:pt x="83" y="13"/>
                  <a:pt x="84" y="13"/>
                  <a:pt x="84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6" y="13"/>
                  <a:pt x="86" y="12"/>
                  <a:pt x="87" y="13"/>
                </a:cubicBezTo>
                <a:cubicBezTo>
                  <a:pt x="88" y="13"/>
                  <a:pt x="88" y="13"/>
                  <a:pt x="89" y="13"/>
                </a:cubicBezTo>
                <a:cubicBezTo>
                  <a:pt x="89" y="13"/>
                  <a:pt x="91" y="13"/>
                  <a:pt x="91" y="13"/>
                </a:cubicBezTo>
                <a:cubicBezTo>
                  <a:pt x="91" y="13"/>
                  <a:pt x="91" y="14"/>
                  <a:pt x="91" y="14"/>
                </a:cubicBezTo>
                <a:cubicBezTo>
                  <a:pt x="90" y="14"/>
                  <a:pt x="90" y="14"/>
                  <a:pt x="89" y="14"/>
                </a:cubicBezTo>
                <a:cubicBezTo>
                  <a:pt x="89" y="14"/>
                  <a:pt x="90" y="14"/>
                  <a:pt x="88" y="14"/>
                </a:cubicBezTo>
                <a:cubicBezTo>
                  <a:pt x="87" y="14"/>
                  <a:pt x="87" y="14"/>
                  <a:pt x="86" y="14"/>
                </a:cubicBezTo>
                <a:cubicBezTo>
                  <a:pt x="86" y="14"/>
                  <a:pt x="86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4" y="14"/>
                  <a:pt x="87" y="13"/>
                  <a:pt x="84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lose/>
                <a:moveTo>
                  <a:pt x="68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1" y="16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4" y="14"/>
                  <a:pt x="74" y="14"/>
                </a:cubicBezTo>
                <a:cubicBezTo>
                  <a:pt x="75" y="14"/>
                  <a:pt x="76" y="13"/>
                  <a:pt x="76" y="13"/>
                </a:cubicBezTo>
                <a:cubicBezTo>
                  <a:pt x="76" y="13"/>
                  <a:pt x="78" y="14"/>
                  <a:pt x="78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7" y="12"/>
                  <a:pt x="77" y="12"/>
                  <a:pt x="77" y="12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0" y="14"/>
                  <a:pt x="69" y="14"/>
                </a:cubicBezTo>
                <a:cubicBezTo>
                  <a:pt x="68" y="13"/>
                  <a:pt x="67" y="14"/>
                  <a:pt x="67" y="14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6"/>
                  <a:pt x="67" y="16"/>
                </a:cubicBezTo>
                <a:cubicBezTo>
                  <a:pt x="67" y="17"/>
                  <a:pt x="68" y="16"/>
                  <a:pt x="68" y="1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8" y="22"/>
                  <a:pt x="58" y="22"/>
                </a:cubicBezTo>
                <a:cubicBezTo>
                  <a:pt x="58" y="21"/>
                  <a:pt x="59" y="21"/>
                  <a:pt x="59" y="21"/>
                </a:cubicBezTo>
                <a:cubicBezTo>
                  <a:pt x="59" y="21"/>
                  <a:pt x="60" y="20"/>
                  <a:pt x="61" y="20"/>
                </a:cubicBezTo>
                <a:cubicBezTo>
                  <a:pt x="61" y="20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0" y="18"/>
                  <a:pt x="60" y="18"/>
                </a:cubicBezTo>
                <a:cubicBezTo>
                  <a:pt x="60" y="18"/>
                  <a:pt x="58" y="20"/>
                  <a:pt x="58" y="20"/>
                </a:cubicBezTo>
                <a:cubicBezTo>
                  <a:pt x="58" y="20"/>
                  <a:pt x="56" y="22"/>
                  <a:pt x="56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7" y="30"/>
                  <a:pt x="57" y="29"/>
                </a:cubicBezTo>
                <a:cubicBezTo>
                  <a:pt x="57" y="29"/>
                  <a:pt x="57" y="27"/>
                  <a:pt x="57" y="27"/>
                </a:cubicBezTo>
                <a:cubicBezTo>
                  <a:pt x="57" y="25"/>
                  <a:pt x="57" y="25"/>
                  <a:pt x="57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4" y="25"/>
                  <a:pt x="54" y="25"/>
                </a:cubicBezTo>
                <a:cubicBezTo>
                  <a:pt x="54" y="26"/>
                  <a:pt x="53" y="26"/>
                  <a:pt x="52" y="27"/>
                </a:cubicBezTo>
                <a:cubicBezTo>
                  <a:pt x="51" y="28"/>
                  <a:pt x="51" y="29"/>
                  <a:pt x="51" y="30"/>
                </a:cubicBezTo>
                <a:cubicBezTo>
                  <a:pt x="51" y="30"/>
                  <a:pt x="50" y="31"/>
                  <a:pt x="50" y="32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21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1" y="94"/>
                  <a:pt x="22" y="94"/>
                </a:cubicBezTo>
                <a:cubicBezTo>
                  <a:pt x="22" y="94"/>
                  <a:pt x="22" y="93"/>
                  <a:pt x="22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7"/>
                  <a:pt x="25" y="98"/>
                  <a:pt x="25" y="98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7" y="99"/>
                </a:cubicBezTo>
                <a:cubicBezTo>
                  <a:pt x="27" y="99"/>
                  <a:pt x="27" y="100"/>
                  <a:pt x="28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2"/>
                  <a:pt x="30" y="102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4" y="102"/>
                  <a:pt x="34" y="102"/>
                  <a:pt x="35" y="102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3" y="100"/>
                  <a:pt x="32" y="99"/>
                </a:cubicBezTo>
                <a:cubicBezTo>
                  <a:pt x="32" y="99"/>
                  <a:pt x="32" y="99"/>
                  <a:pt x="32" y="98"/>
                </a:cubicBezTo>
                <a:cubicBezTo>
                  <a:pt x="32" y="98"/>
                  <a:pt x="32" y="98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6"/>
                  <a:pt x="29" y="95"/>
                  <a:pt x="29" y="95"/>
                </a:cubicBezTo>
                <a:cubicBezTo>
                  <a:pt x="29" y="95"/>
                  <a:pt x="27" y="95"/>
                  <a:pt x="27" y="94"/>
                </a:cubicBezTo>
                <a:cubicBezTo>
                  <a:pt x="27" y="94"/>
                  <a:pt x="26" y="94"/>
                  <a:pt x="26" y="94"/>
                </a:cubicBezTo>
                <a:cubicBezTo>
                  <a:pt x="26" y="94"/>
                  <a:pt x="24" y="93"/>
                  <a:pt x="24" y="92"/>
                </a:cubicBezTo>
                <a:cubicBezTo>
                  <a:pt x="24" y="92"/>
                  <a:pt x="24" y="91"/>
                  <a:pt x="24" y="91"/>
                </a:cubicBezTo>
                <a:cubicBezTo>
                  <a:pt x="24" y="91"/>
                  <a:pt x="23" y="91"/>
                  <a:pt x="22" y="91"/>
                </a:cubicBezTo>
                <a:cubicBezTo>
                  <a:pt x="21" y="92"/>
                  <a:pt x="20" y="92"/>
                  <a:pt x="20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3"/>
                  <a:pt x="19" y="94"/>
                  <a:pt x="20" y="94"/>
                </a:cubicBezTo>
                <a:cubicBezTo>
                  <a:pt x="20" y="95"/>
                  <a:pt x="21" y="94"/>
                  <a:pt x="21" y="94"/>
                </a:cubicBezTo>
                <a:close/>
                <a:moveTo>
                  <a:pt x="71" y="75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5"/>
                  <a:pt x="72" y="76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6"/>
                  <a:pt x="75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7" y="74"/>
                  <a:pt x="77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80" y="71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0" y="69"/>
                  <a:pt x="80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1"/>
                  <a:pt x="77" y="71"/>
                  <a:pt x="77" y="71"/>
                </a:cubicBezTo>
                <a:cubicBezTo>
                  <a:pt x="76" y="71"/>
                  <a:pt x="75" y="72"/>
                  <a:pt x="74" y="72"/>
                </a:cubicBezTo>
                <a:cubicBezTo>
                  <a:pt x="74" y="72"/>
                  <a:pt x="74" y="73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2" y="75"/>
                  <a:pt x="71" y="75"/>
                  <a:pt x="71" y="75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19">
            <a:extLst>
              <a:ext uri="{FF2B5EF4-FFF2-40B4-BE49-F238E27FC236}">
                <a16:creationId xmlns:a16="http://schemas.microsoft.com/office/drawing/2014/main" id="{C231008E-D453-D0B6-BE24-8DE804C9F968}"/>
              </a:ext>
            </a:extLst>
          </p:cNvPr>
          <p:cNvSpPr>
            <a:spLocks/>
          </p:cNvSpPr>
          <p:nvPr/>
        </p:nvSpPr>
        <p:spPr bwMode="auto">
          <a:xfrm>
            <a:off x="10135553" y="5141686"/>
            <a:ext cx="591987" cy="406639"/>
          </a:xfrm>
          <a:custGeom>
            <a:avLst/>
            <a:gdLst>
              <a:gd name="T0" fmla="*/ 28 w 240"/>
              <a:gd name="T1" fmla="*/ 61 h 170"/>
              <a:gd name="T2" fmla="*/ 31 w 240"/>
              <a:gd name="T3" fmla="*/ 54 h 170"/>
              <a:gd name="T4" fmla="*/ 44 w 240"/>
              <a:gd name="T5" fmla="*/ 55 h 170"/>
              <a:gd name="T6" fmla="*/ 64 w 240"/>
              <a:gd name="T7" fmla="*/ 59 h 170"/>
              <a:gd name="T8" fmla="*/ 96 w 240"/>
              <a:gd name="T9" fmla="*/ 52 h 170"/>
              <a:gd name="T10" fmla="*/ 95 w 240"/>
              <a:gd name="T11" fmla="*/ 41 h 170"/>
              <a:gd name="T12" fmla="*/ 115 w 240"/>
              <a:gd name="T13" fmla="*/ 36 h 170"/>
              <a:gd name="T14" fmla="*/ 127 w 240"/>
              <a:gd name="T15" fmla="*/ 30 h 170"/>
              <a:gd name="T16" fmla="*/ 139 w 240"/>
              <a:gd name="T17" fmla="*/ 24 h 170"/>
              <a:gd name="T18" fmla="*/ 148 w 240"/>
              <a:gd name="T19" fmla="*/ 9 h 170"/>
              <a:gd name="T20" fmla="*/ 168 w 240"/>
              <a:gd name="T21" fmla="*/ 5 h 170"/>
              <a:gd name="T22" fmla="*/ 186 w 240"/>
              <a:gd name="T23" fmla="*/ 1 h 170"/>
              <a:gd name="T24" fmla="*/ 207 w 240"/>
              <a:gd name="T25" fmla="*/ 6 h 170"/>
              <a:gd name="T26" fmla="*/ 218 w 240"/>
              <a:gd name="T27" fmla="*/ 11 h 170"/>
              <a:gd name="T28" fmla="*/ 229 w 240"/>
              <a:gd name="T29" fmla="*/ 17 h 170"/>
              <a:gd name="T30" fmla="*/ 238 w 240"/>
              <a:gd name="T31" fmla="*/ 23 h 170"/>
              <a:gd name="T32" fmla="*/ 234 w 240"/>
              <a:gd name="T33" fmla="*/ 33 h 170"/>
              <a:gd name="T34" fmla="*/ 224 w 240"/>
              <a:gd name="T35" fmla="*/ 39 h 170"/>
              <a:gd name="T36" fmla="*/ 217 w 240"/>
              <a:gd name="T37" fmla="*/ 48 h 170"/>
              <a:gd name="T38" fmla="*/ 213 w 240"/>
              <a:gd name="T39" fmla="*/ 62 h 170"/>
              <a:gd name="T40" fmla="*/ 206 w 240"/>
              <a:gd name="T41" fmla="*/ 75 h 170"/>
              <a:gd name="T42" fmla="*/ 201 w 240"/>
              <a:gd name="T43" fmla="*/ 90 h 170"/>
              <a:gd name="T44" fmla="*/ 199 w 240"/>
              <a:gd name="T45" fmla="*/ 106 h 170"/>
              <a:gd name="T46" fmla="*/ 196 w 240"/>
              <a:gd name="T47" fmla="*/ 117 h 170"/>
              <a:gd name="T48" fmla="*/ 192 w 240"/>
              <a:gd name="T49" fmla="*/ 126 h 170"/>
              <a:gd name="T50" fmla="*/ 177 w 240"/>
              <a:gd name="T51" fmla="*/ 135 h 170"/>
              <a:gd name="T52" fmla="*/ 168 w 240"/>
              <a:gd name="T53" fmla="*/ 139 h 170"/>
              <a:gd name="T54" fmla="*/ 153 w 240"/>
              <a:gd name="T55" fmla="*/ 139 h 170"/>
              <a:gd name="T56" fmla="*/ 139 w 240"/>
              <a:gd name="T57" fmla="*/ 141 h 170"/>
              <a:gd name="T58" fmla="*/ 130 w 240"/>
              <a:gd name="T59" fmla="*/ 144 h 170"/>
              <a:gd name="T60" fmla="*/ 123 w 240"/>
              <a:gd name="T61" fmla="*/ 152 h 170"/>
              <a:gd name="T62" fmla="*/ 115 w 240"/>
              <a:gd name="T63" fmla="*/ 152 h 170"/>
              <a:gd name="T64" fmla="*/ 105 w 240"/>
              <a:gd name="T65" fmla="*/ 159 h 170"/>
              <a:gd name="T66" fmla="*/ 94 w 240"/>
              <a:gd name="T67" fmla="*/ 167 h 170"/>
              <a:gd name="T68" fmla="*/ 80 w 240"/>
              <a:gd name="T69" fmla="*/ 170 h 170"/>
              <a:gd name="T70" fmla="*/ 64 w 240"/>
              <a:gd name="T71" fmla="*/ 168 h 170"/>
              <a:gd name="T72" fmla="*/ 55 w 240"/>
              <a:gd name="T73" fmla="*/ 162 h 170"/>
              <a:gd name="T74" fmla="*/ 42 w 240"/>
              <a:gd name="T75" fmla="*/ 152 h 170"/>
              <a:gd name="T76" fmla="*/ 26 w 240"/>
              <a:gd name="T77" fmla="*/ 143 h 170"/>
              <a:gd name="T78" fmla="*/ 16 w 240"/>
              <a:gd name="T79" fmla="*/ 135 h 170"/>
              <a:gd name="T80" fmla="*/ 7 w 240"/>
              <a:gd name="T81" fmla="*/ 121 h 170"/>
              <a:gd name="T82" fmla="*/ 0 w 240"/>
              <a:gd name="T83" fmla="*/ 117 h 170"/>
              <a:gd name="T84" fmla="*/ 3 w 240"/>
              <a:gd name="T85" fmla="*/ 109 h 170"/>
              <a:gd name="T86" fmla="*/ 8 w 240"/>
              <a:gd name="T87" fmla="*/ 97 h 170"/>
              <a:gd name="T88" fmla="*/ 7 w 240"/>
              <a:gd name="T89" fmla="*/ 88 h 170"/>
              <a:gd name="T90" fmla="*/ 12 w 240"/>
              <a:gd name="T91" fmla="*/ 74 h 170"/>
              <a:gd name="T92" fmla="*/ 8 w 240"/>
              <a:gd name="T93" fmla="*/ 69 h 170"/>
              <a:gd name="T94" fmla="*/ 20 w 240"/>
              <a:gd name="T95" fmla="*/ 70 h 170"/>
              <a:gd name="T96" fmla="*/ 27 w 240"/>
              <a:gd name="T97" fmla="*/ 6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" h="170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9"/>
                  <a:pt x="31" y="49"/>
                  <a:pt x="31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55"/>
                  <a:pt x="44" y="55"/>
                  <a:pt x="44" y="55"/>
                </a:cubicBezTo>
                <a:cubicBezTo>
                  <a:pt x="51" y="59"/>
                  <a:pt x="51" y="59"/>
                  <a:pt x="51" y="59"/>
                </a:cubicBezTo>
                <a:cubicBezTo>
                  <a:pt x="55" y="61"/>
                  <a:pt x="55" y="61"/>
                  <a:pt x="55" y="61"/>
                </a:cubicBezTo>
                <a:cubicBezTo>
                  <a:pt x="64" y="59"/>
                  <a:pt x="64" y="59"/>
                  <a:pt x="64" y="59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90" y="57"/>
                  <a:pt x="91" y="56"/>
                </a:cubicBezTo>
                <a:cubicBezTo>
                  <a:pt x="92" y="55"/>
                  <a:pt x="98" y="54"/>
                  <a:pt x="96" y="52"/>
                </a:cubicBezTo>
                <a:cubicBezTo>
                  <a:pt x="94" y="51"/>
                  <a:pt x="90" y="48"/>
                  <a:pt x="90" y="48"/>
                </a:cubicBezTo>
                <a:cubicBezTo>
                  <a:pt x="90" y="46"/>
                  <a:pt x="90" y="46"/>
                  <a:pt x="90" y="46"/>
                </a:cubicBezTo>
                <a:cubicBezTo>
                  <a:pt x="95" y="41"/>
                  <a:pt x="95" y="41"/>
                  <a:pt x="95" y="4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8" y="9"/>
                  <a:pt x="148" y="9"/>
                  <a:pt x="148" y="9"/>
                </a:cubicBezTo>
                <a:cubicBezTo>
                  <a:pt x="149" y="6"/>
                  <a:pt x="149" y="6"/>
                  <a:pt x="149" y="6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5"/>
                  <a:pt x="168" y="5"/>
                  <a:pt x="16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80" y="0"/>
                  <a:pt x="180" y="0"/>
                  <a:pt x="180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94" y="9"/>
                  <a:pt x="194" y="9"/>
                  <a:pt x="194" y="9"/>
                </a:cubicBezTo>
                <a:cubicBezTo>
                  <a:pt x="202" y="9"/>
                  <a:pt x="202" y="9"/>
                  <a:pt x="202" y="9"/>
                </a:cubicBezTo>
                <a:cubicBezTo>
                  <a:pt x="207" y="6"/>
                  <a:pt x="207" y="6"/>
                  <a:pt x="207" y="6"/>
                </a:cubicBezTo>
                <a:cubicBezTo>
                  <a:pt x="212" y="4"/>
                  <a:pt x="212" y="4"/>
                  <a:pt x="212" y="4"/>
                </a:cubicBezTo>
                <a:cubicBezTo>
                  <a:pt x="215" y="7"/>
                  <a:pt x="215" y="7"/>
                  <a:pt x="215" y="7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7" y="31"/>
                  <a:pt x="236" y="33"/>
                  <a:pt x="234" y="33"/>
                </a:cubicBezTo>
                <a:cubicBezTo>
                  <a:pt x="233" y="34"/>
                  <a:pt x="231" y="35"/>
                  <a:pt x="231" y="35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4" y="39"/>
                  <a:pt x="224" y="39"/>
                  <a:pt x="224" y="39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4" y="51"/>
                  <a:pt x="214" y="51"/>
                  <a:pt x="214" y="51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3" y="56"/>
                  <a:pt x="215" y="61"/>
                  <a:pt x="213" y="62"/>
                </a:cubicBezTo>
                <a:cubicBezTo>
                  <a:pt x="212" y="62"/>
                  <a:pt x="211" y="63"/>
                  <a:pt x="211" y="63"/>
                </a:cubicBezTo>
                <a:cubicBezTo>
                  <a:pt x="210" y="71"/>
                  <a:pt x="210" y="71"/>
                  <a:pt x="210" y="71"/>
                </a:cubicBezTo>
                <a:cubicBezTo>
                  <a:pt x="206" y="75"/>
                  <a:pt x="206" y="75"/>
                  <a:pt x="206" y="75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7" y="87"/>
                  <a:pt x="204" y="87"/>
                </a:cubicBezTo>
                <a:cubicBezTo>
                  <a:pt x="202" y="88"/>
                  <a:pt x="201" y="90"/>
                  <a:pt x="201" y="90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5"/>
                  <a:pt x="178" y="135"/>
                  <a:pt x="176" y="137"/>
                </a:cubicBezTo>
                <a:cubicBezTo>
                  <a:pt x="174" y="138"/>
                  <a:pt x="170" y="139"/>
                  <a:pt x="170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9"/>
                  <a:pt x="160" y="138"/>
                  <a:pt x="159" y="139"/>
                </a:cubicBezTo>
                <a:cubicBezTo>
                  <a:pt x="158" y="139"/>
                  <a:pt x="153" y="139"/>
                  <a:pt x="153" y="139"/>
                </a:cubicBezTo>
                <a:cubicBezTo>
                  <a:pt x="153" y="139"/>
                  <a:pt x="151" y="138"/>
                  <a:pt x="150" y="138"/>
                </a:cubicBezTo>
                <a:cubicBezTo>
                  <a:pt x="149" y="138"/>
                  <a:pt x="143" y="139"/>
                  <a:pt x="143" y="139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9" y="141"/>
                  <a:pt x="138" y="139"/>
                  <a:pt x="137" y="140"/>
                </a:cubicBezTo>
                <a:cubicBezTo>
                  <a:pt x="135" y="140"/>
                  <a:pt x="130" y="142"/>
                  <a:pt x="130" y="142"/>
                </a:cubicBezTo>
                <a:cubicBezTo>
                  <a:pt x="130" y="142"/>
                  <a:pt x="132" y="144"/>
                  <a:pt x="130" y="144"/>
                </a:cubicBezTo>
                <a:cubicBezTo>
                  <a:pt x="129" y="144"/>
                  <a:pt x="126" y="148"/>
                  <a:pt x="126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2"/>
                  <a:pt x="120" y="152"/>
                </a:cubicBezTo>
                <a:cubicBezTo>
                  <a:pt x="119" y="152"/>
                  <a:pt x="116" y="153"/>
                  <a:pt x="116" y="153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0" y="165"/>
                  <a:pt x="100" y="166"/>
                </a:cubicBezTo>
                <a:cubicBezTo>
                  <a:pt x="99" y="167"/>
                  <a:pt x="94" y="167"/>
                  <a:pt x="94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3" y="169"/>
                  <a:pt x="81" y="170"/>
                  <a:pt x="80" y="170"/>
                </a:cubicBezTo>
                <a:cubicBezTo>
                  <a:pt x="79" y="170"/>
                  <a:pt x="74" y="169"/>
                  <a:pt x="74" y="169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1"/>
                  <a:pt x="7" y="121"/>
                  <a:pt x="7" y="121"/>
                </a:cubicBezTo>
                <a:cubicBezTo>
                  <a:pt x="6" y="117"/>
                  <a:pt x="6" y="117"/>
                  <a:pt x="6" y="11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6"/>
                  <a:pt x="0" y="116"/>
                  <a:pt x="0" y="116"/>
                </a:cubicBezTo>
                <a:cubicBezTo>
                  <a:pt x="3" y="109"/>
                  <a:pt x="3" y="109"/>
                  <a:pt x="3" y="109"/>
                </a:cubicBezTo>
                <a:cubicBezTo>
                  <a:pt x="6" y="108"/>
                  <a:pt x="6" y="108"/>
                  <a:pt x="6" y="108"/>
                </a:cubicBezTo>
                <a:cubicBezTo>
                  <a:pt x="9" y="103"/>
                  <a:pt x="9" y="103"/>
                  <a:pt x="9" y="103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5"/>
                  <a:pt x="8" y="95"/>
                  <a:pt x="8" y="95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7" y="88"/>
                </a:cubicBezTo>
                <a:cubicBezTo>
                  <a:pt x="8" y="88"/>
                  <a:pt x="11" y="86"/>
                  <a:pt x="11" y="86"/>
                </a:cubicBezTo>
                <a:cubicBezTo>
                  <a:pt x="17" y="82"/>
                  <a:pt x="17" y="82"/>
                  <a:pt x="17" y="82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21" y="71"/>
                  <a:pt x="20" y="70"/>
                </a:cubicBezTo>
                <a:cubicBezTo>
                  <a:pt x="20" y="67"/>
                  <a:pt x="21" y="69"/>
                  <a:pt x="21" y="69"/>
                </a:cubicBezTo>
                <a:cubicBezTo>
                  <a:pt x="22" y="71"/>
                  <a:pt x="25" y="69"/>
                  <a:pt x="27" y="69"/>
                </a:cubicBezTo>
                <a:cubicBezTo>
                  <a:pt x="30" y="68"/>
                  <a:pt x="28" y="66"/>
                  <a:pt x="27" y="64"/>
                </a:cubicBezTo>
                <a:cubicBezTo>
                  <a:pt x="27" y="63"/>
                  <a:pt x="27" y="62"/>
                  <a:pt x="28" y="61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A13229F-F761-7B39-0873-2F7CF381B19B}"/>
              </a:ext>
            </a:extLst>
          </p:cNvPr>
          <p:cNvSpPr>
            <a:spLocks/>
          </p:cNvSpPr>
          <p:nvPr/>
        </p:nvSpPr>
        <p:spPr bwMode="auto">
          <a:xfrm>
            <a:off x="10612234" y="4078437"/>
            <a:ext cx="709671" cy="645092"/>
          </a:xfrm>
          <a:custGeom>
            <a:avLst/>
            <a:gdLst>
              <a:gd name="T0" fmla="*/ 83 w 288"/>
              <a:gd name="T1" fmla="*/ 55 h 270"/>
              <a:gd name="T2" fmla="*/ 75 w 288"/>
              <a:gd name="T3" fmla="*/ 45 h 270"/>
              <a:gd name="T4" fmla="*/ 82 w 288"/>
              <a:gd name="T5" fmla="*/ 27 h 270"/>
              <a:gd name="T6" fmla="*/ 101 w 288"/>
              <a:gd name="T7" fmla="*/ 24 h 270"/>
              <a:gd name="T8" fmla="*/ 107 w 288"/>
              <a:gd name="T9" fmla="*/ 4 h 270"/>
              <a:gd name="T10" fmla="*/ 121 w 288"/>
              <a:gd name="T11" fmla="*/ 2 h 270"/>
              <a:gd name="T12" fmla="*/ 136 w 288"/>
              <a:gd name="T13" fmla="*/ 5 h 270"/>
              <a:gd name="T14" fmla="*/ 153 w 288"/>
              <a:gd name="T15" fmla="*/ 7 h 270"/>
              <a:gd name="T16" fmla="*/ 166 w 288"/>
              <a:gd name="T17" fmla="*/ 4 h 270"/>
              <a:gd name="T18" fmla="*/ 189 w 288"/>
              <a:gd name="T19" fmla="*/ 5 h 270"/>
              <a:gd name="T20" fmla="*/ 200 w 288"/>
              <a:gd name="T21" fmla="*/ 6 h 270"/>
              <a:gd name="T22" fmla="*/ 202 w 288"/>
              <a:gd name="T23" fmla="*/ 24 h 270"/>
              <a:gd name="T24" fmla="*/ 210 w 288"/>
              <a:gd name="T25" fmla="*/ 39 h 270"/>
              <a:gd name="T26" fmla="*/ 222 w 288"/>
              <a:gd name="T27" fmla="*/ 53 h 270"/>
              <a:gd name="T28" fmla="*/ 228 w 288"/>
              <a:gd name="T29" fmla="*/ 65 h 270"/>
              <a:gd name="T30" fmla="*/ 251 w 288"/>
              <a:gd name="T31" fmla="*/ 80 h 270"/>
              <a:gd name="T32" fmla="*/ 263 w 288"/>
              <a:gd name="T33" fmla="*/ 85 h 270"/>
              <a:gd name="T34" fmla="*/ 275 w 288"/>
              <a:gd name="T35" fmla="*/ 92 h 270"/>
              <a:gd name="T36" fmla="*/ 288 w 288"/>
              <a:gd name="T37" fmla="*/ 104 h 270"/>
              <a:gd name="T38" fmla="*/ 274 w 288"/>
              <a:gd name="T39" fmla="*/ 121 h 270"/>
              <a:gd name="T40" fmla="*/ 252 w 288"/>
              <a:gd name="T41" fmla="*/ 124 h 270"/>
              <a:gd name="T42" fmla="*/ 259 w 288"/>
              <a:gd name="T43" fmla="*/ 138 h 270"/>
              <a:gd name="T44" fmla="*/ 264 w 288"/>
              <a:gd name="T45" fmla="*/ 151 h 270"/>
              <a:gd name="T46" fmla="*/ 271 w 288"/>
              <a:gd name="T47" fmla="*/ 164 h 270"/>
              <a:gd name="T48" fmla="*/ 276 w 288"/>
              <a:gd name="T49" fmla="*/ 170 h 270"/>
              <a:gd name="T50" fmla="*/ 269 w 288"/>
              <a:gd name="T51" fmla="*/ 182 h 270"/>
              <a:gd name="T52" fmla="*/ 249 w 288"/>
              <a:gd name="T53" fmla="*/ 211 h 270"/>
              <a:gd name="T54" fmla="*/ 260 w 288"/>
              <a:gd name="T55" fmla="*/ 230 h 270"/>
              <a:gd name="T56" fmla="*/ 240 w 288"/>
              <a:gd name="T57" fmla="*/ 225 h 270"/>
              <a:gd name="T58" fmla="*/ 222 w 288"/>
              <a:gd name="T59" fmla="*/ 234 h 270"/>
              <a:gd name="T60" fmla="*/ 207 w 288"/>
              <a:gd name="T61" fmla="*/ 228 h 270"/>
              <a:gd name="T62" fmla="*/ 188 w 288"/>
              <a:gd name="T63" fmla="*/ 235 h 270"/>
              <a:gd name="T64" fmla="*/ 171 w 288"/>
              <a:gd name="T65" fmla="*/ 242 h 270"/>
              <a:gd name="T66" fmla="*/ 154 w 288"/>
              <a:gd name="T67" fmla="*/ 242 h 270"/>
              <a:gd name="T68" fmla="*/ 129 w 288"/>
              <a:gd name="T69" fmla="*/ 240 h 270"/>
              <a:gd name="T70" fmla="*/ 87 w 288"/>
              <a:gd name="T71" fmla="*/ 242 h 270"/>
              <a:gd name="T72" fmla="*/ 56 w 288"/>
              <a:gd name="T73" fmla="*/ 249 h 270"/>
              <a:gd name="T74" fmla="*/ 51 w 288"/>
              <a:gd name="T75" fmla="*/ 253 h 270"/>
              <a:gd name="T76" fmla="*/ 44 w 288"/>
              <a:gd name="T77" fmla="*/ 266 h 270"/>
              <a:gd name="T78" fmla="*/ 27 w 288"/>
              <a:gd name="T79" fmla="*/ 270 h 270"/>
              <a:gd name="T80" fmla="*/ 25 w 288"/>
              <a:gd name="T81" fmla="*/ 249 h 270"/>
              <a:gd name="T82" fmla="*/ 8 w 288"/>
              <a:gd name="T83" fmla="*/ 237 h 270"/>
              <a:gd name="T84" fmla="*/ 21 w 288"/>
              <a:gd name="T85" fmla="*/ 216 h 270"/>
              <a:gd name="T86" fmla="*/ 22 w 288"/>
              <a:gd name="T87" fmla="*/ 194 h 270"/>
              <a:gd name="T88" fmla="*/ 13 w 288"/>
              <a:gd name="T89" fmla="*/ 175 h 270"/>
              <a:gd name="T90" fmla="*/ 9 w 288"/>
              <a:gd name="T91" fmla="*/ 145 h 270"/>
              <a:gd name="T92" fmla="*/ 36 w 288"/>
              <a:gd name="T93" fmla="*/ 136 h 270"/>
              <a:gd name="T94" fmla="*/ 47 w 288"/>
              <a:gd name="T95" fmla="*/ 127 h 270"/>
              <a:gd name="T96" fmla="*/ 59 w 288"/>
              <a:gd name="T97" fmla="*/ 116 h 270"/>
              <a:gd name="T98" fmla="*/ 67 w 288"/>
              <a:gd name="T99" fmla="*/ 115 h 270"/>
              <a:gd name="T100" fmla="*/ 61 w 288"/>
              <a:gd name="T101" fmla="*/ 103 h 270"/>
              <a:gd name="T102" fmla="*/ 60 w 288"/>
              <a:gd name="T103" fmla="*/ 82 h 270"/>
              <a:gd name="T104" fmla="*/ 73 w 288"/>
              <a:gd name="T105" fmla="*/ 6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270">
                <a:moveTo>
                  <a:pt x="81" y="66"/>
                </a:moveTo>
                <a:cubicBezTo>
                  <a:pt x="80" y="61"/>
                  <a:pt x="80" y="61"/>
                  <a:pt x="80" y="61"/>
                </a:cubicBezTo>
                <a:cubicBezTo>
                  <a:pt x="84" y="59"/>
                  <a:pt x="84" y="59"/>
                  <a:pt x="84" y="59"/>
                </a:cubicBezTo>
                <a:cubicBezTo>
                  <a:pt x="83" y="55"/>
                  <a:pt x="83" y="55"/>
                  <a:pt x="83" y="55"/>
                </a:cubicBezTo>
                <a:cubicBezTo>
                  <a:pt x="76" y="56"/>
                  <a:pt x="76" y="56"/>
                  <a:pt x="76" y="56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5"/>
                  <a:pt x="75" y="45"/>
                  <a:pt x="75" y="45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2" y="36"/>
                  <a:pt x="75" y="34"/>
                </a:cubicBezTo>
                <a:cubicBezTo>
                  <a:pt x="79" y="33"/>
                  <a:pt x="81" y="33"/>
                  <a:pt x="81" y="33"/>
                </a:cubicBezTo>
                <a:cubicBezTo>
                  <a:pt x="82" y="27"/>
                  <a:pt x="82" y="27"/>
                  <a:pt x="82" y="27"/>
                </a:cubicBezTo>
                <a:cubicBezTo>
                  <a:pt x="85" y="24"/>
                  <a:pt x="85" y="24"/>
                  <a:pt x="85" y="24"/>
                </a:cubicBezTo>
                <a:cubicBezTo>
                  <a:pt x="85" y="24"/>
                  <a:pt x="84" y="24"/>
                  <a:pt x="88" y="24"/>
                </a:cubicBezTo>
                <a:cubicBezTo>
                  <a:pt x="92" y="24"/>
                  <a:pt x="93" y="24"/>
                  <a:pt x="93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7" y="4"/>
                  <a:pt x="107" y="4"/>
                  <a:pt x="107" y="4"/>
                </a:cubicBezTo>
                <a:cubicBezTo>
                  <a:pt x="112" y="1"/>
                  <a:pt x="112" y="1"/>
                  <a:pt x="112" y="1"/>
                </a:cubicBezTo>
                <a:cubicBezTo>
                  <a:pt x="112" y="1"/>
                  <a:pt x="115" y="4"/>
                  <a:pt x="116" y="4"/>
                </a:cubicBezTo>
                <a:cubicBezTo>
                  <a:pt x="117" y="4"/>
                  <a:pt x="118" y="5"/>
                  <a:pt x="119" y="4"/>
                </a:cubicBezTo>
                <a:cubicBezTo>
                  <a:pt x="120" y="4"/>
                  <a:pt x="121" y="2"/>
                  <a:pt x="121" y="2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31" y="5"/>
                  <a:pt x="131" y="5"/>
                  <a:pt x="131" y="5"/>
                </a:cubicBezTo>
                <a:cubicBezTo>
                  <a:pt x="136" y="5"/>
                  <a:pt x="136" y="5"/>
                  <a:pt x="136" y="5"/>
                </a:cubicBezTo>
                <a:cubicBezTo>
                  <a:pt x="137" y="3"/>
                  <a:pt x="137" y="3"/>
                  <a:pt x="137" y="3"/>
                </a:cubicBezTo>
                <a:cubicBezTo>
                  <a:pt x="144" y="1"/>
                  <a:pt x="144" y="1"/>
                  <a:pt x="144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10"/>
                  <a:pt x="155" y="13"/>
                  <a:pt x="157" y="12"/>
                </a:cubicBezTo>
                <a:cubicBezTo>
                  <a:pt x="158" y="12"/>
                  <a:pt x="162" y="11"/>
                  <a:pt x="163" y="9"/>
                </a:cubicBezTo>
                <a:cubicBezTo>
                  <a:pt x="163" y="7"/>
                  <a:pt x="164" y="5"/>
                  <a:pt x="166" y="4"/>
                </a:cubicBezTo>
                <a:cubicBezTo>
                  <a:pt x="168" y="4"/>
                  <a:pt x="167" y="3"/>
                  <a:pt x="170" y="2"/>
                </a:cubicBezTo>
                <a:cubicBezTo>
                  <a:pt x="174" y="1"/>
                  <a:pt x="177" y="0"/>
                  <a:pt x="177" y="0"/>
                </a:cubicBezTo>
                <a:cubicBezTo>
                  <a:pt x="186" y="2"/>
                  <a:pt x="186" y="2"/>
                  <a:pt x="186" y="2"/>
                </a:cubicBezTo>
                <a:cubicBezTo>
                  <a:pt x="189" y="5"/>
                  <a:pt x="189" y="5"/>
                  <a:pt x="189" y="5"/>
                </a:cubicBezTo>
                <a:cubicBezTo>
                  <a:pt x="192" y="7"/>
                  <a:pt x="192" y="7"/>
                  <a:pt x="192" y="7"/>
                </a:cubicBezTo>
                <a:cubicBezTo>
                  <a:pt x="195" y="6"/>
                  <a:pt x="195" y="6"/>
                  <a:pt x="195" y="6"/>
                </a:cubicBezTo>
                <a:cubicBezTo>
                  <a:pt x="196" y="8"/>
                  <a:pt x="196" y="8"/>
                  <a:pt x="196" y="8"/>
                </a:cubicBezTo>
                <a:cubicBezTo>
                  <a:pt x="200" y="6"/>
                  <a:pt x="200" y="6"/>
                  <a:pt x="200" y="6"/>
                </a:cubicBezTo>
                <a:cubicBezTo>
                  <a:pt x="202" y="10"/>
                  <a:pt x="202" y="10"/>
                  <a:pt x="202" y="10"/>
                </a:cubicBezTo>
                <a:cubicBezTo>
                  <a:pt x="202" y="18"/>
                  <a:pt x="202" y="18"/>
                  <a:pt x="202" y="18"/>
                </a:cubicBezTo>
                <a:cubicBezTo>
                  <a:pt x="202" y="21"/>
                  <a:pt x="202" y="21"/>
                  <a:pt x="202" y="21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208" y="28"/>
                  <a:pt x="208" y="28"/>
                  <a:pt x="208" y="28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9"/>
                  <a:pt x="210" y="39"/>
                  <a:pt x="210" y="39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8" y="53"/>
                  <a:pt x="218" y="53"/>
                  <a:pt x="218" y="53"/>
                </a:cubicBezTo>
                <a:cubicBezTo>
                  <a:pt x="222" y="53"/>
                  <a:pt x="222" y="53"/>
                  <a:pt x="222" y="53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58"/>
                  <a:pt x="220" y="61"/>
                  <a:pt x="223" y="61"/>
                </a:cubicBezTo>
                <a:cubicBezTo>
                  <a:pt x="226" y="62"/>
                  <a:pt x="227" y="62"/>
                  <a:pt x="227" y="62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3" y="72"/>
                  <a:pt x="233" y="72"/>
                  <a:pt x="233" y="72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251" y="80"/>
                  <a:pt x="251" y="80"/>
                  <a:pt x="251" y="80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63" y="85"/>
                  <a:pt x="263" y="85"/>
                  <a:pt x="263" y="85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7" y="87"/>
                  <a:pt x="277" y="87"/>
                  <a:pt x="277" y="87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83" y="96"/>
                  <a:pt x="283" y="96"/>
                  <a:pt x="283" y="96"/>
                </a:cubicBezTo>
                <a:cubicBezTo>
                  <a:pt x="288" y="98"/>
                  <a:pt x="288" y="98"/>
                  <a:pt x="288" y="98"/>
                </a:cubicBezTo>
                <a:cubicBezTo>
                  <a:pt x="288" y="104"/>
                  <a:pt x="288" y="104"/>
                  <a:pt x="288" y="104"/>
                </a:cubicBezTo>
                <a:cubicBezTo>
                  <a:pt x="286" y="107"/>
                  <a:pt x="286" y="107"/>
                  <a:pt x="286" y="107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2" y="108"/>
                  <a:pt x="284" y="113"/>
                  <a:pt x="282" y="114"/>
                </a:cubicBezTo>
                <a:cubicBezTo>
                  <a:pt x="281" y="115"/>
                  <a:pt x="274" y="121"/>
                  <a:pt x="274" y="121"/>
                </a:cubicBezTo>
                <a:cubicBezTo>
                  <a:pt x="267" y="123"/>
                  <a:pt x="267" y="123"/>
                  <a:pt x="267" y="123"/>
                </a:cubicBezTo>
                <a:cubicBezTo>
                  <a:pt x="261" y="121"/>
                  <a:pt x="261" y="121"/>
                  <a:pt x="261" y="121"/>
                </a:cubicBezTo>
                <a:cubicBezTo>
                  <a:pt x="261" y="121"/>
                  <a:pt x="260" y="120"/>
                  <a:pt x="256" y="121"/>
                </a:cubicBezTo>
                <a:cubicBezTo>
                  <a:pt x="252" y="123"/>
                  <a:pt x="252" y="124"/>
                  <a:pt x="252" y="124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4" y="137"/>
                  <a:pt x="254" y="137"/>
                  <a:pt x="254" y="137"/>
                </a:cubicBezTo>
                <a:cubicBezTo>
                  <a:pt x="259" y="138"/>
                  <a:pt x="259" y="138"/>
                  <a:pt x="259" y="138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4" y="145"/>
                  <a:pt x="264" y="145"/>
                  <a:pt x="264" y="145"/>
                </a:cubicBezTo>
                <a:cubicBezTo>
                  <a:pt x="262" y="149"/>
                  <a:pt x="262" y="149"/>
                  <a:pt x="262" y="149"/>
                </a:cubicBezTo>
                <a:cubicBezTo>
                  <a:pt x="264" y="151"/>
                  <a:pt x="264" y="151"/>
                  <a:pt x="264" y="151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266" y="155"/>
                  <a:pt x="266" y="155"/>
                  <a:pt x="266" y="155"/>
                </a:cubicBezTo>
                <a:cubicBezTo>
                  <a:pt x="269" y="161"/>
                  <a:pt x="269" y="161"/>
                  <a:pt x="269" y="161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69" y="166"/>
                  <a:pt x="269" y="166"/>
                  <a:pt x="269" y="166"/>
                </a:cubicBezTo>
                <a:cubicBezTo>
                  <a:pt x="272" y="167"/>
                  <a:pt x="272" y="167"/>
                  <a:pt x="272" y="167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70"/>
                  <a:pt x="276" y="170"/>
                  <a:pt x="276" y="170"/>
                </a:cubicBezTo>
                <a:cubicBezTo>
                  <a:pt x="283" y="174"/>
                  <a:pt x="283" y="174"/>
                  <a:pt x="283" y="174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69" y="182"/>
                  <a:pt x="269" y="182"/>
                  <a:pt x="269" y="182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5" y="194"/>
                  <a:pt x="255" y="194"/>
                  <a:pt x="255" y="194"/>
                </a:cubicBezTo>
                <a:cubicBezTo>
                  <a:pt x="252" y="202"/>
                  <a:pt x="252" y="202"/>
                  <a:pt x="252" y="202"/>
                </a:cubicBezTo>
                <a:cubicBezTo>
                  <a:pt x="249" y="211"/>
                  <a:pt x="249" y="211"/>
                  <a:pt x="249" y="211"/>
                </a:cubicBezTo>
                <a:cubicBezTo>
                  <a:pt x="251" y="216"/>
                  <a:pt x="251" y="216"/>
                  <a:pt x="251" y="216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54" y="232"/>
                  <a:pt x="254" y="232"/>
                  <a:pt x="254" y="232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46" y="227"/>
                  <a:pt x="246" y="227"/>
                  <a:pt x="246" y="227"/>
                </a:cubicBezTo>
                <a:cubicBezTo>
                  <a:pt x="240" y="225"/>
                  <a:pt x="240" y="225"/>
                  <a:pt x="240" y="225"/>
                </a:cubicBezTo>
                <a:cubicBezTo>
                  <a:pt x="233" y="228"/>
                  <a:pt x="233" y="228"/>
                  <a:pt x="233" y="228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222" y="234"/>
                  <a:pt x="222" y="234"/>
                  <a:pt x="222" y="234"/>
                </a:cubicBezTo>
                <a:cubicBezTo>
                  <a:pt x="216" y="237"/>
                  <a:pt x="216" y="237"/>
                  <a:pt x="216" y="237"/>
                </a:cubicBezTo>
                <a:cubicBezTo>
                  <a:pt x="216" y="237"/>
                  <a:pt x="214" y="235"/>
                  <a:pt x="213" y="234"/>
                </a:cubicBezTo>
                <a:cubicBezTo>
                  <a:pt x="212" y="233"/>
                  <a:pt x="209" y="231"/>
                  <a:pt x="209" y="231"/>
                </a:cubicBezTo>
                <a:cubicBezTo>
                  <a:pt x="209" y="231"/>
                  <a:pt x="208" y="229"/>
                  <a:pt x="207" y="228"/>
                </a:cubicBezTo>
                <a:cubicBezTo>
                  <a:pt x="206" y="228"/>
                  <a:pt x="200" y="232"/>
                  <a:pt x="200" y="232"/>
                </a:cubicBezTo>
                <a:cubicBezTo>
                  <a:pt x="200" y="232"/>
                  <a:pt x="195" y="235"/>
                  <a:pt x="195" y="236"/>
                </a:cubicBezTo>
                <a:cubicBezTo>
                  <a:pt x="196" y="236"/>
                  <a:pt x="195" y="241"/>
                  <a:pt x="195" y="241"/>
                </a:cubicBezTo>
                <a:cubicBezTo>
                  <a:pt x="188" y="235"/>
                  <a:pt x="188" y="235"/>
                  <a:pt x="188" y="235"/>
                </a:cubicBezTo>
                <a:cubicBezTo>
                  <a:pt x="183" y="239"/>
                  <a:pt x="183" y="239"/>
                  <a:pt x="183" y="239"/>
                </a:cubicBezTo>
                <a:cubicBezTo>
                  <a:pt x="179" y="236"/>
                  <a:pt x="179" y="236"/>
                  <a:pt x="179" y="236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71" y="242"/>
                  <a:pt x="171" y="242"/>
                  <a:pt x="171" y="242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5" y="247"/>
                  <a:pt x="165" y="247"/>
                  <a:pt x="165" y="247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60" y="243"/>
                  <a:pt x="155" y="242"/>
                  <a:pt x="154" y="242"/>
                </a:cubicBezTo>
                <a:cubicBezTo>
                  <a:pt x="153" y="242"/>
                  <a:pt x="150" y="246"/>
                  <a:pt x="150" y="246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41" y="239"/>
                  <a:pt x="130" y="240"/>
                  <a:pt x="129" y="240"/>
                </a:cubicBezTo>
                <a:cubicBezTo>
                  <a:pt x="128" y="240"/>
                  <a:pt x="121" y="239"/>
                  <a:pt x="121" y="239"/>
                </a:cubicBezTo>
                <a:cubicBezTo>
                  <a:pt x="112" y="241"/>
                  <a:pt x="112" y="241"/>
                  <a:pt x="112" y="241"/>
                </a:cubicBezTo>
                <a:cubicBezTo>
                  <a:pt x="99" y="241"/>
                  <a:pt x="99" y="241"/>
                  <a:pt x="99" y="241"/>
                </a:cubicBezTo>
                <a:cubicBezTo>
                  <a:pt x="87" y="242"/>
                  <a:pt x="87" y="242"/>
                  <a:pt x="87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1" y="247"/>
                  <a:pt x="71" y="247"/>
                  <a:pt x="71" y="24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5" y="249"/>
                  <a:pt x="55" y="249"/>
                  <a:pt x="55" y="249"/>
                </a:cubicBezTo>
                <a:cubicBezTo>
                  <a:pt x="54" y="250"/>
                  <a:pt x="54" y="250"/>
                  <a:pt x="54" y="250"/>
                </a:cubicBezTo>
                <a:cubicBezTo>
                  <a:pt x="51" y="252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8" y="260"/>
                  <a:pt x="48" y="260"/>
                  <a:pt x="48" y="260"/>
                </a:cubicBezTo>
                <a:cubicBezTo>
                  <a:pt x="47" y="262"/>
                  <a:pt x="45" y="264"/>
                  <a:pt x="44" y="266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44" y="266"/>
                  <a:pt x="41" y="265"/>
                  <a:pt x="41" y="267"/>
                </a:cubicBezTo>
                <a:cubicBezTo>
                  <a:pt x="41" y="268"/>
                  <a:pt x="41" y="268"/>
                  <a:pt x="41" y="268"/>
                </a:cubicBezTo>
                <a:cubicBezTo>
                  <a:pt x="38" y="269"/>
                  <a:pt x="33" y="267"/>
                  <a:pt x="33" y="267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7" y="269"/>
                  <a:pt x="25" y="265"/>
                  <a:pt x="25" y="265"/>
                </a:cubicBezTo>
                <a:cubicBezTo>
                  <a:pt x="25" y="265"/>
                  <a:pt x="26" y="258"/>
                  <a:pt x="26" y="258"/>
                </a:cubicBezTo>
                <a:cubicBezTo>
                  <a:pt x="26" y="257"/>
                  <a:pt x="25" y="249"/>
                  <a:pt x="25" y="249"/>
                </a:cubicBezTo>
                <a:cubicBezTo>
                  <a:pt x="25" y="245"/>
                  <a:pt x="25" y="245"/>
                  <a:pt x="25" y="245"/>
                </a:cubicBezTo>
                <a:cubicBezTo>
                  <a:pt x="19" y="241"/>
                  <a:pt x="19" y="241"/>
                  <a:pt x="19" y="241"/>
                </a:cubicBezTo>
                <a:cubicBezTo>
                  <a:pt x="19" y="241"/>
                  <a:pt x="12" y="240"/>
                  <a:pt x="10" y="240"/>
                </a:cubicBezTo>
                <a:cubicBezTo>
                  <a:pt x="9" y="240"/>
                  <a:pt x="8" y="237"/>
                  <a:pt x="8" y="237"/>
                </a:cubicBezTo>
                <a:cubicBezTo>
                  <a:pt x="9" y="234"/>
                  <a:pt x="9" y="234"/>
                  <a:pt x="9" y="234"/>
                </a:cubicBezTo>
                <a:cubicBezTo>
                  <a:pt x="12" y="225"/>
                  <a:pt x="12" y="225"/>
                  <a:pt x="12" y="225"/>
                </a:cubicBezTo>
                <a:cubicBezTo>
                  <a:pt x="17" y="218"/>
                  <a:pt x="17" y="218"/>
                  <a:pt x="17" y="218"/>
                </a:cubicBezTo>
                <a:cubicBezTo>
                  <a:pt x="21" y="216"/>
                  <a:pt x="21" y="216"/>
                  <a:pt x="21" y="216"/>
                </a:cubicBezTo>
                <a:cubicBezTo>
                  <a:pt x="21" y="216"/>
                  <a:pt x="25" y="210"/>
                  <a:pt x="26" y="209"/>
                </a:cubicBezTo>
                <a:cubicBezTo>
                  <a:pt x="27" y="209"/>
                  <a:pt x="26" y="204"/>
                  <a:pt x="25" y="204"/>
                </a:cubicBezTo>
                <a:cubicBezTo>
                  <a:pt x="25" y="203"/>
                  <a:pt x="25" y="200"/>
                  <a:pt x="25" y="199"/>
                </a:cubicBezTo>
                <a:cubicBezTo>
                  <a:pt x="25" y="197"/>
                  <a:pt x="22" y="194"/>
                  <a:pt x="22" y="194"/>
                </a:cubicBezTo>
                <a:cubicBezTo>
                  <a:pt x="21" y="186"/>
                  <a:pt x="21" y="186"/>
                  <a:pt x="21" y="186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164"/>
                  <a:pt x="2" y="154"/>
                  <a:pt x="1" y="150"/>
                </a:cubicBezTo>
                <a:cubicBezTo>
                  <a:pt x="0" y="147"/>
                  <a:pt x="0" y="147"/>
                  <a:pt x="0" y="147"/>
                </a:cubicBezTo>
                <a:cubicBezTo>
                  <a:pt x="9" y="145"/>
                  <a:pt x="9" y="145"/>
                  <a:pt x="9" y="145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9" y="129"/>
                  <a:pt x="40" y="126"/>
                  <a:pt x="41" y="127"/>
                </a:cubicBezTo>
                <a:cubicBezTo>
                  <a:pt x="43" y="127"/>
                  <a:pt x="47" y="127"/>
                  <a:pt x="47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6" y="119"/>
                  <a:pt x="56" y="119"/>
                  <a:pt x="56" y="119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0" y="112"/>
                  <a:pt x="58" y="113"/>
                  <a:pt x="58" y="111"/>
                </a:cubicBezTo>
                <a:cubicBezTo>
                  <a:pt x="59" y="108"/>
                  <a:pt x="61" y="103"/>
                  <a:pt x="61" y="103"/>
                </a:cubicBezTo>
                <a:cubicBezTo>
                  <a:pt x="60" y="97"/>
                  <a:pt x="60" y="97"/>
                  <a:pt x="60" y="97"/>
                </a:cubicBezTo>
                <a:cubicBezTo>
                  <a:pt x="59" y="90"/>
                  <a:pt x="59" y="90"/>
                  <a:pt x="59" y="90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2"/>
                  <a:pt x="60" y="82"/>
                  <a:pt x="60" y="82"/>
                </a:cubicBezTo>
                <a:cubicBezTo>
                  <a:pt x="62" y="78"/>
                  <a:pt x="62" y="78"/>
                  <a:pt x="62" y="78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68"/>
                  <a:pt x="70" y="68"/>
                  <a:pt x="70" y="68"/>
                </a:cubicBezTo>
                <a:cubicBezTo>
                  <a:pt x="73" y="65"/>
                  <a:pt x="73" y="65"/>
                  <a:pt x="73" y="65"/>
                </a:cubicBezTo>
                <a:lnTo>
                  <a:pt x="81" y="66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1553D81F-6F92-1475-2A96-5675D0A00211}"/>
              </a:ext>
            </a:extLst>
          </p:cNvPr>
          <p:cNvSpPr>
            <a:spLocks/>
          </p:cNvSpPr>
          <p:nvPr/>
        </p:nvSpPr>
        <p:spPr bwMode="auto">
          <a:xfrm>
            <a:off x="11028288" y="5039161"/>
            <a:ext cx="382771" cy="364016"/>
          </a:xfrm>
          <a:custGeom>
            <a:avLst/>
            <a:gdLst>
              <a:gd name="T0" fmla="*/ 110 w 155"/>
              <a:gd name="T1" fmla="*/ 145 h 152"/>
              <a:gd name="T2" fmla="*/ 107 w 155"/>
              <a:gd name="T3" fmla="*/ 137 h 152"/>
              <a:gd name="T4" fmla="*/ 112 w 155"/>
              <a:gd name="T5" fmla="*/ 127 h 152"/>
              <a:gd name="T6" fmla="*/ 117 w 155"/>
              <a:gd name="T7" fmla="*/ 116 h 152"/>
              <a:gd name="T8" fmla="*/ 115 w 155"/>
              <a:gd name="T9" fmla="*/ 104 h 152"/>
              <a:gd name="T10" fmla="*/ 114 w 155"/>
              <a:gd name="T11" fmla="*/ 88 h 152"/>
              <a:gd name="T12" fmla="*/ 123 w 155"/>
              <a:gd name="T13" fmla="*/ 92 h 152"/>
              <a:gd name="T14" fmla="*/ 128 w 155"/>
              <a:gd name="T15" fmla="*/ 90 h 152"/>
              <a:gd name="T16" fmla="*/ 136 w 155"/>
              <a:gd name="T17" fmla="*/ 90 h 152"/>
              <a:gd name="T18" fmla="*/ 143 w 155"/>
              <a:gd name="T19" fmla="*/ 86 h 152"/>
              <a:gd name="T20" fmla="*/ 155 w 155"/>
              <a:gd name="T21" fmla="*/ 83 h 152"/>
              <a:gd name="T22" fmla="*/ 143 w 155"/>
              <a:gd name="T23" fmla="*/ 77 h 152"/>
              <a:gd name="T24" fmla="*/ 141 w 155"/>
              <a:gd name="T25" fmla="*/ 63 h 152"/>
              <a:gd name="T26" fmla="*/ 131 w 155"/>
              <a:gd name="T27" fmla="*/ 62 h 152"/>
              <a:gd name="T28" fmla="*/ 125 w 155"/>
              <a:gd name="T29" fmla="*/ 54 h 152"/>
              <a:gd name="T30" fmla="*/ 122 w 155"/>
              <a:gd name="T31" fmla="*/ 48 h 152"/>
              <a:gd name="T32" fmla="*/ 116 w 155"/>
              <a:gd name="T33" fmla="*/ 44 h 152"/>
              <a:gd name="T34" fmla="*/ 108 w 155"/>
              <a:gd name="T35" fmla="*/ 38 h 152"/>
              <a:gd name="T36" fmla="*/ 103 w 155"/>
              <a:gd name="T37" fmla="*/ 32 h 152"/>
              <a:gd name="T38" fmla="*/ 100 w 155"/>
              <a:gd name="T39" fmla="*/ 21 h 152"/>
              <a:gd name="T40" fmla="*/ 94 w 155"/>
              <a:gd name="T41" fmla="*/ 12 h 152"/>
              <a:gd name="T42" fmla="*/ 83 w 155"/>
              <a:gd name="T43" fmla="*/ 12 h 152"/>
              <a:gd name="T44" fmla="*/ 70 w 155"/>
              <a:gd name="T45" fmla="*/ 11 h 152"/>
              <a:gd name="T46" fmla="*/ 66 w 155"/>
              <a:gd name="T47" fmla="*/ 9 h 152"/>
              <a:gd name="T48" fmla="*/ 65 w 155"/>
              <a:gd name="T49" fmla="*/ 9 h 152"/>
              <a:gd name="T50" fmla="*/ 59 w 155"/>
              <a:gd name="T51" fmla="*/ 10 h 152"/>
              <a:gd name="T52" fmla="*/ 54 w 155"/>
              <a:gd name="T53" fmla="*/ 7 h 152"/>
              <a:gd name="T54" fmla="*/ 44 w 155"/>
              <a:gd name="T55" fmla="*/ 3 h 152"/>
              <a:gd name="T56" fmla="*/ 34 w 155"/>
              <a:gd name="T57" fmla="*/ 2 h 152"/>
              <a:gd name="T58" fmla="*/ 28 w 155"/>
              <a:gd name="T59" fmla="*/ 7 h 152"/>
              <a:gd name="T60" fmla="*/ 24 w 155"/>
              <a:gd name="T61" fmla="*/ 10 h 152"/>
              <a:gd name="T62" fmla="*/ 16 w 155"/>
              <a:gd name="T63" fmla="*/ 12 h 152"/>
              <a:gd name="T64" fmla="*/ 9 w 155"/>
              <a:gd name="T65" fmla="*/ 14 h 152"/>
              <a:gd name="T66" fmla="*/ 8 w 155"/>
              <a:gd name="T67" fmla="*/ 19 h 152"/>
              <a:gd name="T68" fmla="*/ 0 w 155"/>
              <a:gd name="T69" fmla="*/ 22 h 152"/>
              <a:gd name="T70" fmla="*/ 10 w 155"/>
              <a:gd name="T71" fmla="*/ 22 h 152"/>
              <a:gd name="T72" fmla="*/ 16 w 155"/>
              <a:gd name="T73" fmla="*/ 24 h 152"/>
              <a:gd name="T74" fmla="*/ 20 w 155"/>
              <a:gd name="T75" fmla="*/ 27 h 152"/>
              <a:gd name="T76" fmla="*/ 26 w 155"/>
              <a:gd name="T77" fmla="*/ 33 h 152"/>
              <a:gd name="T78" fmla="*/ 29 w 155"/>
              <a:gd name="T79" fmla="*/ 37 h 152"/>
              <a:gd name="T80" fmla="*/ 32 w 155"/>
              <a:gd name="T81" fmla="*/ 42 h 152"/>
              <a:gd name="T82" fmla="*/ 38 w 155"/>
              <a:gd name="T83" fmla="*/ 49 h 152"/>
              <a:gd name="T84" fmla="*/ 44 w 155"/>
              <a:gd name="T85" fmla="*/ 54 h 152"/>
              <a:gd name="T86" fmla="*/ 50 w 155"/>
              <a:gd name="T87" fmla="*/ 61 h 152"/>
              <a:gd name="T88" fmla="*/ 63 w 155"/>
              <a:gd name="T89" fmla="*/ 71 h 152"/>
              <a:gd name="T90" fmla="*/ 76 w 155"/>
              <a:gd name="T91" fmla="*/ 82 h 152"/>
              <a:gd name="T92" fmla="*/ 83 w 155"/>
              <a:gd name="T93" fmla="*/ 94 h 152"/>
              <a:gd name="T94" fmla="*/ 86 w 155"/>
              <a:gd name="T95" fmla="*/ 104 h 152"/>
              <a:gd name="T96" fmla="*/ 85 w 155"/>
              <a:gd name="T97" fmla="*/ 112 h 152"/>
              <a:gd name="T98" fmla="*/ 86 w 155"/>
              <a:gd name="T99" fmla="*/ 122 h 152"/>
              <a:gd name="T100" fmla="*/ 91 w 155"/>
              <a:gd name="T101" fmla="*/ 135 h 152"/>
              <a:gd name="T102" fmla="*/ 94 w 155"/>
              <a:gd name="T103" fmla="*/ 144 h 152"/>
              <a:gd name="T104" fmla="*/ 97 w 155"/>
              <a:gd name="T105" fmla="*/ 1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52">
                <a:moveTo>
                  <a:pt x="99" y="152"/>
                </a:moveTo>
                <a:cubicBezTo>
                  <a:pt x="100" y="148"/>
                  <a:pt x="100" y="148"/>
                  <a:pt x="100" y="148"/>
                </a:cubicBezTo>
                <a:cubicBezTo>
                  <a:pt x="100" y="148"/>
                  <a:pt x="103" y="147"/>
                  <a:pt x="104" y="147"/>
                </a:cubicBezTo>
                <a:cubicBezTo>
                  <a:pt x="105" y="146"/>
                  <a:pt x="106" y="147"/>
                  <a:pt x="107" y="146"/>
                </a:cubicBezTo>
                <a:cubicBezTo>
                  <a:pt x="108" y="146"/>
                  <a:pt x="110" y="145"/>
                  <a:pt x="110" y="145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7"/>
                  <a:pt x="106" y="135"/>
                  <a:pt x="107" y="135"/>
                </a:cubicBezTo>
                <a:cubicBezTo>
                  <a:pt x="108" y="135"/>
                  <a:pt x="108" y="132"/>
                  <a:pt x="108" y="132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1" y="128"/>
                  <a:pt x="112" y="127"/>
                </a:cubicBezTo>
                <a:cubicBezTo>
                  <a:pt x="112" y="127"/>
                  <a:pt x="113" y="126"/>
                  <a:pt x="113" y="12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3"/>
                  <a:pt x="110" y="120"/>
                  <a:pt x="111" y="120"/>
                </a:cubicBezTo>
                <a:cubicBezTo>
                  <a:pt x="112" y="120"/>
                  <a:pt x="113" y="119"/>
                  <a:pt x="113" y="119"/>
                </a:cubicBezTo>
                <a:cubicBezTo>
                  <a:pt x="113" y="119"/>
                  <a:pt x="116" y="116"/>
                  <a:pt x="117" y="116"/>
                </a:cubicBezTo>
                <a:cubicBezTo>
                  <a:pt x="117" y="116"/>
                  <a:pt x="119" y="114"/>
                  <a:pt x="119" y="113"/>
                </a:cubicBezTo>
                <a:cubicBezTo>
                  <a:pt x="118" y="112"/>
                  <a:pt x="117" y="111"/>
                  <a:pt x="117" y="111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9" y="105"/>
                  <a:pt x="118" y="105"/>
                </a:cubicBezTo>
                <a:cubicBezTo>
                  <a:pt x="117" y="104"/>
                  <a:pt x="115" y="104"/>
                  <a:pt x="115" y="104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4"/>
                  <a:pt x="111" y="93"/>
                </a:cubicBezTo>
                <a:cubicBezTo>
                  <a:pt x="112" y="93"/>
                  <a:pt x="114" y="89"/>
                  <a:pt x="114" y="88"/>
                </a:cubicBezTo>
                <a:cubicBezTo>
                  <a:pt x="115" y="88"/>
                  <a:pt x="119" y="84"/>
                  <a:pt x="119" y="84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1" y="93"/>
                  <a:pt x="120" y="95"/>
                  <a:pt x="121" y="95"/>
                </a:cubicBezTo>
                <a:cubicBezTo>
                  <a:pt x="123" y="94"/>
                  <a:pt x="123" y="92"/>
                  <a:pt x="123" y="92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22" y="88"/>
                  <a:pt x="123" y="88"/>
                </a:cubicBezTo>
                <a:cubicBezTo>
                  <a:pt x="124" y="88"/>
                  <a:pt x="124" y="86"/>
                  <a:pt x="124" y="88"/>
                </a:cubicBezTo>
                <a:cubicBezTo>
                  <a:pt x="125" y="89"/>
                  <a:pt x="125" y="91"/>
                  <a:pt x="126" y="90"/>
                </a:cubicBezTo>
                <a:cubicBezTo>
                  <a:pt x="128" y="90"/>
                  <a:pt x="128" y="91"/>
                  <a:pt x="128" y="90"/>
                </a:cubicBezTo>
                <a:cubicBezTo>
                  <a:pt x="129" y="89"/>
                  <a:pt x="129" y="88"/>
                  <a:pt x="129" y="8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87"/>
                  <a:pt x="130" y="89"/>
                  <a:pt x="131" y="89"/>
                </a:cubicBezTo>
                <a:cubicBezTo>
                  <a:pt x="132" y="89"/>
                  <a:pt x="134" y="89"/>
                  <a:pt x="134" y="89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90"/>
                  <a:pt x="137" y="90"/>
                  <a:pt x="137" y="89"/>
                </a:cubicBezTo>
                <a:cubicBezTo>
                  <a:pt x="137" y="88"/>
                  <a:pt x="137" y="87"/>
                  <a:pt x="137" y="87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5"/>
                  <a:pt x="150" y="85"/>
                  <a:pt x="151" y="84"/>
                </a:cubicBezTo>
                <a:cubicBezTo>
                  <a:pt x="152" y="84"/>
                  <a:pt x="155" y="83"/>
                  <a:pt x="155" y="83"/>
                </a:cubicBezTo>
                <a:cubicBezTo>
                  <a:pt x="155" y="82"/>
                  <a:pt x="153" y="81"/>
                  <a:pt x="152" y="82"/>
                </a:cubicBezTo>
                <a:cubicBezTo>
                  <a:pt x="151" y="82"/>
                  <a:pt x="149" y="83"/>
                  <a:pt x="148" y="82"/>
                </a:cubicBezTo>
                <a:cubicBezTo>
                  <a:pt x="148" y="81"/>
                  <a:pt x="146" y="79"/>
                  <a:pt x="146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2" y="78"/>
                  <a:pt x="143" y="77"/>
                </a:cubicBezTo>
                <a:cubicBezTo>
                  <a:pt x="144" y="76"/>
                  <a:pt x="145" y="76"/>
                  <a:pt x="145" y="76"/>
                </a:cubicBezTo>
                <a:cubicBezTo>
                  <a:pt x="145" y="76"/>
                  <a:pt x="144" y="74"/>
                  <a:pt x="144" y="73"/>
                </a:cubicBezTo>
                <a:cubicBezTo>
                  <a:pt x="144" y="72"/>
                  <a:pt x="144" y="70"/>
                  <a:pt x="143" y="69"/>
                </a:cubicBezTo>
                <a:cubicBezTo>
                  <a:pt x="143" y="69"/>
                  <a:pt x="141" y="65"/>
                  <a:pt x="141" y="65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2"/>
                  <a:pt x="135" y="62"/>
                  <a:pt x="135" y="63"/>
                </a:cubicBezTo>
                <a:cubicBezTo>
                  <a:pt x="134" y="63"/>
                  <a:pt x="133" y="62"/>
                  <a:pt x="133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62"/>
                  <a:pt x="131" y="62"/>
                  <a:pt x="129" y="62"/>
                </a:cubicBezTo>
                <a:cubicBezTo>
                  <a:pt x="128" y="62"/>
                  <a:pt x="126" y="61"/>
                  <a:pt x="125" y="61"/>
                </a:cubicBezTo>
                <a:cubicBezTo>
                  <a:pt x="125" y="60"/>
                  <a:pt x="125" y="59"/>
                  <a:pt x="125" y="59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4"/>
                  <a:pt x="125" y="54"/>
                </a:cubicBezTo>
                <a:cubicBezTo>
                  <a:pt x="124" y="54"/>
                  <a:pt x="122" y="54"/>
                  <a:pt x="122" y="5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0"/>
                  <a:pt x="122" y="48"/>
                  <a:pt x="122" y="48"/>
                </a:cubicBezTo>
                <a:cubicBezTo>
                  <a:pt x="122" y="47"/>
                  <a:pt x="121" y="46"/>
                  <a:pt x="121" y="46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38"/>
                  <a:pt x="105" y="41"/>
                  <a:pt x="104" y="39"/>
                </a:cubicBezTo>
                <a:cubicBezTo>
                  <a:pt x="103" y="38"/>
                  <a:pt x="103" y="35"/>
                  <a:pt x="103" y="3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7"/>
                  <a:pt x="102" y="27"/>
                </a:cubicBezTo>
                <a:cubicBezTo>
                  <a:pt x="102" y="26"/>
                  <a:pt x="101" y="24"/>
                  <a:pt x="101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6"/>
                  <a:pt x="97" y="16"/>
                  <a:pt x="97" y="16"/>
                </a:cubicBezTo>
                <a:cubicBezTo>
                  <a:pt x="97" y="16"/>
                  <a:pt x="97" y="15"/>
                  <a:pt x="96" y="14"/>
                </a:cubicBezTo>
                <a:cubicBezTo>
                  <a:pt x="96" y="14"/>
                  <a:pt x="94" y="12"/>
                  <a:pt x="94" y="12"/>
                </a:cubicBezTo>
                <a:cubicBezTo>
                  <a:pt x="94" y="12"/>
                  <a:pt x="93" y="12"/>
                  <a:pt x="93" y="13"/>
                </a:cubicBezTo>
                <a:cubicBezTo>
                  <a:pt x="92" y="14"/>
                  <a:pt x="92" y="16"/>
                  <a:pt x="91" y="16"/>
                </a:cubicBezTo>
                <a:cubicBezTo>
                  <a:pt x="91" y="16"/>
                  <a:pt x="92" y="16"/>
                  <a:pt x="89" y="16"/>
                </a:cubicBezTo>
                <a:cubicBezTo>
                  <a:pt x="87" y="15"/>
                  <a:pt x="87" y="15"/>
                  <a:pt x="86" y="14"/>
                </a:cubicBezTo>
                <a:cubicBezTo>
                  <a:pt x="85" y="14"/>
                  <a:pt x="83" y="12"/>
                  <a:pt x="83" y="12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3" y="9"/>
                  <a:pt x="79" y="9"/>
                </a:cubicBezTo>
                <a:cubicBezTo>
                  <a:pt x="75" y="9"/>
                  <a:pt x="71" y="9"/>
                  <a:pt x="71" y="9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69" y="13"/>
                  <a:pt x="69" y="14"/>
                </a:cubicBezTo>
                <a:cubicBezTo>
                  <a:pt x="69" y="14"/>
                  <a:pt x="70" y="15"/>
                  <a:pt x="69" y="14"/>
                </a:cubicBezTo>
                <a:cubicBezTo>
                  <a:pt x="69" y="13"/>
                  <a:pt x="68" y="13"/>
                  <a:pt x="68" y="12"/>
                </a:cubicBezTo>
                <a:cubicBezTo>
                  <a:pt x="68" y="12"/>
                  <a:pt x="68" y="11"/>
                  <a:pt x="68" y="11"/>
                </a:cubicBezTo>
                <a:cubicBezTo>
                  <a:pt x="68" y="10"/>
                  <a:pt x="66" y="9"/>
                  <a:pt x="66" y="9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6" y="12"/>
                  <a:pt x="64" y="12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4" y="11"/>
                  <a:pt x="64" y="11"/>
                </a:cubicBezTo>
                <a:cubicBezTo>
                  <a:pt x="64" y="11"/>
                  <a:pt x="65" y="9"/>
                  <a:pt x="65" y="9"/>
                </a:cubicBezTo>
                <a:cubicBezTo>
                  <a:pt x="65" y="9"/>
                  <a:pt x="65" y="7"/>
                  <a:pt x="64" y="7"/>
                </a:cubicBezTo>
                <a:cubicBezTo>
                  <a:pt x="64" y="7"/>
                  <a:pt x="62" y="7"/>
                  <a:pt x="61" y="7"/>
                </a:cubicBezTo>
                <a:cubicBezTo>
                  <a:pt x="61" y="7"/>
                  <a:pt x="60" y="8"/>
                  <a:pt x="60" y="8"/>
                </a:cubicBezTo>
                <a:cubicBezTo>
                  <a:pt x="60" y="8"/>
                  <a:pt x="61" y="9"/>
                  <a:pt x="60" y="9"/>
                </a:cubicBezTo>
                <a:cubicBezTo>
                  <a:pt x="60" y="9"/>
                  <a:pt x="59" y="9"/>
                  <a:pt x="59" y="10"/>
                </a:cubicBezTo>
                <a:cubicBezTo>
                  <a:pt x="58" y="10"/>
                  <a:pt x="58" y="8"/>
                  <a:pt x="58" y="8"/>
                </a:cubicBezTo>
                <a:cubicBezTo>
                  <a:pt x="58" y="8"/>
                  <a:pt x="57" y="7"/>
                  <a:pt x="57" y="7"/>
                </a:cubicBezTo>
                <a:cubicBezTo>
                  <a:pt x="57" y="8"/>
                  <a:pt x="56" y="10"/>
                  <a:pt x="56" y="10"/>
                </a:cubicBezTo>
                <a:cubicBezTo>
                  <a:pt x="55" y="10"/>
                  <a:pt x="55" y="10"/>
                  <a:pt x="55" y="9"/>
                </a:cubicBezTo>
                <a:cubicBezTo>
                  <a:pt x="54" y="9"/>
                  <a:pt x="54" y="7"/>
                  <a:pt x="54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0" y="6"/>
                  <a:pt x="49" y="6"/>
                </a:cubicBezTo>
                <a:cubicBezTo>
                  <a:pt x="49" y="6"/>
                  <a:pt x="47" y="6"/>
                  <a:pt x="47" y="5"/>
                </a:cubicBezTo>
                <a:cubicBezTo>
                  <a:pt x="46" y="4"/>
                  <a:pt x="45" y="4"/>
                  <a:pt x="45" y="4"/>
                </a:cubicBezTo>
                <a:cubicBezTo>
                  <a:pt x="45" y="4"/>
                  <a:pt x="45" y="4"/>
                  <a:pt x="44" y="3"/>
                </a:cubicBezTo>
                <a:cubicBezTo>
                  <a:pt x="43" y="3"/>
                  <a:pt x="43" y="3"/>
                  <a:pt x="42" y="3"/>
                </a:cubicBezTo>
                <a:cubicBezTo>
                  <a:pt x="41" y="2"/>
                  <a:pt x="42" y="2"/>
                  <a:pt x="40" y="2"/>
                </a:cubicBezTo>
                <a:cubicBezTo>
                  <a:pt x="38" y="2"/>
                  <a:pt x="38" y="4"/>
                  <a:pt x="37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3" y="1"/>
                </a:cubicBezTo>
                <a:cubicBezTo>
                  <a:pt x="33" y="3"/>
                  <a:pt x="33" y="2"/>
                  <a:pt x="32" y="3"/>
                </a:cubicBezTo>
                <a:cubicBezTo>
                  <a:pt x="32" y="4"/>
                  <a:pt x="30" y="5"/>
                  <a:pt x="30" y="5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8" y="7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5" y="6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9"/>
                  <a:pt x="24" y="10"/>
                  <a:pt x="24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5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8"/>
                  <a:pt x="8" y="19"/>
                  <a:pt x="8" y="19"/>
                </a:cubicBezTo>
                <a:cubicBezTo>
                  <a:pt x="7" y="19"/>
                  <a:pt x="6" y="18"/>
                  <a:pt x="6" y="18"/>
                </a:cubicBezTo>
                <a:cubicBezTo>
                  <a:pt x="6" y="18"/>
                  <a:pt x="6" y="17"/>
                  <a:pt x="5" y="17"/>
                </a:cubicBezTo>
                <a:cubicBezTo>
                  <a:pt x="5" y="18"/>
                  <a:pt x="2" y="19"/>
                  <a:pt x="2" y="19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7"/>
                  <a:pt x="20" y="27"/>
                </a:cubicBezTo>
                <a:cubicBezTo>
                  <a:pt x="20" y="27"/>
                  <a:pt x="21" y="28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28" y="36"/>
                  <a:pt x="28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40"/>
                  <a:pt x="31" y="41"/>
                  <a:pt x="31" y="41"/>
                </a:cubicBezTo>
                <a:cubicBezTo>
                  <a:pt x="31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3" y="44"/>
                  <a:pt x="32" y="45"/>
                  <a:pt x="33" y="45"/>
                </a:cubicBezTo>
                <a:cubicBezTo>
                  <a:pt x="33" y="45"/>
                  <a:pt x="34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1"/>
                </a:cubicBezTo>
                <a:cubicBezTo>
                  <a:pt x="41" y="51"/>
                  <a:pt x="43" y="53"/>
                  <a:pt x="43" y="53"/>
                </a:cubicBezTo>
                <a:cubicBezTo>
                  <a:pt x="43" y="53"/>
                  <a:pt x="44" y="54"/>
                  <a:pt x="44" y="54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7" y="56"/>
                  <a:pt x="48" y="56"/>
                  <a:pt x="48" y="57"/>
                </a:cubicBezTo>
                <a:cubicBezTo>
                  <a:pt x="48" y="58"/>
                  <a:pt x="49" y="58"/>
                  <a:pt x="49" y="59"/>
                </a:cubicBezTo>
                <a:cubicBezTo>
                  <a:pt x="49" y="59"/>
                  <a:pt x="50" y="61"/>
                  <a:pt x="50" y="61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8" y="67"/>
                  <a:pt x="58" y="67"/>
                </a:cubicBezTo>
                <a:cubicBezTo>
                  <a:pt x="59" y="68"/>
                  <a:pt x="60" y="68"/>
                  <a:pt x="60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8" y="73"/>
                  <a:pt x="69" y="73"/>
                </a:cubicBezTo>
                <a:cubicBezTo>
                  <a:pt x="69" y="73"/>
                  <a:pt x="71" y="74"/>
                  <a:pt x="72" y="74"/>
                </a:cubicBezTo>
                <a:cubicBezTo>
                  <a:pt x="72" y="75"/>
                  <a:pt x="73" y="78"/>
                  <a:pt x="73" y="78"/>
                </a:cubicBezTo>
                <a:cubicBezTo>
                  <a:pt x="74" y="78"/>
                  <a:pt x="76" y="80"/>
                  <a:pt x="76" y="82"/>
                </a:cubicBezTo>
                <a:cubicBezTo>
                  <a:pt x="77" y="83"/>
                  <a:pt x="77" y="83"/>
                  <a:pt x="77" y="85"/>
                </a:cubicBezTo>
                <a:cubicBezTo>
                  <a:pt x="78" y="86"/>
                  <a:pt x="80" y="88"/>
                  <a:pt x="80" y="88"/>
                </a:cubicBezTo>
                <a:cubicBezTo>
                  <a:pt x="80" y="88"/>
                  <a:pt x="80" y="88"/>
                  <a:pt x="81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3" y="93"/>
                  <a:pt x="83" y="93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4" y="97"/>
                  <a:pt x="84" y="98"/>
                </a:cubicBezTo>
                <a:cubicBezTo>
                  <a:pt x="84" y="98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4" y="107"/>
                  <a:pt x="85" y="107"/>
                </a:cubicBezTo>
                <a:cubicBezTo>
                  <a:pt x="86" y="107"/>
                  <a:pt x="87" y="108"/>
                  <a:pt x="86" y="109"/>
                </a:cubicBezTo>
                <a:cubicBezTo>
                  <a:pt x="86" y="109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6" y="115"/>
                  <a:pt x="86" y="115"/>
                </a:cubicBezTo>
                <a:cubicBezTo>
                  <a:pt x="86" y="116"/>
                  <a:pt x="87" y="117"/>
                  <a:pt x="86" y="118"/>
                </a:cubicBezTo>
                <a:cubicBezTo>
                  <a:pt x="86" y="118"/>
                  <a:pt x="86" y="120"/>
                  <a:pt x="86" y="120"/>
                </a:cubicBezTo>
                <a:cubicBezTo>
                  <a:pt x="86" y="120"/>
                  <a:pt x="86" y="122"/>
                  <a:pt x="86" y="122"/>
                </a:cubicBezTo>
                <a:cubicBezTo>
                  <a:pt x="86" y="122"/>
                  <a:pt x="88" y="123"/>
                  <a:pt x="87" y="124"/>
                </a:cubicBezTo>
                <a:cubicBezTo>
                  <a:pt x="87" y="124"/>
                  <a:pt x="87" y="125"/>
                  <a:pt x="87" y="126"/>
                </a:cubicBezTo>
                <a:cubicBezTo>
                  <a:pt x="88" y="128"/>
                  <a:pt x="90" y="131"/>
                  <a:pt x="90" y="131"/>
                </a:cubicBezTo>
                <a:cubicBezTo>
                  <a:pt x="90" y="131"/>
                  <a:pt x="91" y="133"/>
                  <a:pt x="91" y="133"/>
                </a:cubicBezTo>
                <a:cubicBezTo>
                  <a:pt x="91" y="134"/>
                  <a:pt x="90" y="134"/>
                  <a:pt x="91" y="135"/>
                </a:cubicBezTo>
                <a:cubicBezTo>
                  <a:pt x="91" y="135"/>
                  <a:pt x="90" y="136"/>
                  <a:pt x="91" y="136"/>
                </a:cubicBezTo>
                <a:cubicBezTo>
                  <a:pt x="92" y="137"/>
                  <a:pt x="93" y="139"/>
                  <a:pt x="93" y="139"/>
                </a:cubicBezTo>
                <a:cubicBezTo>
                  <a:pt x="93" y="139"/>
                  <a:pt x="93" y="139"/>
                  <a:pt x="94" y="140"/>
                </a:cubicBezTo>
                <a:cubicBezTo>
                  <a:pt x="94" y="141"/>
                  <a:pt x="94" y="143"/>
                  <a:pt x="94" y="143"/>
                </a:cubicBezTo>
                <a:cubicBezTo>
                  <a:pt x="94" y="144"/>
                  <a:pt x="95" y="144"/>
                  <a:pt x="94" y="144"/>
                </a:cubicBezTo>
                <a:cubicBezTo>
                  <a:pt x="94" y="144"/>
                  <a:pt x="93" y="145"/>
                  <a:pt x="93" y="145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47"/>
                  <a:pt x="93" y="148"/>
                  <a:pt x="94" y="148"/>
                </a:cubicBezTo>
                <a:cubicBezTo>
                  <a:pt x="94" y="148"/>
                  <a:pt x="95" y="148"/>
                  <a:pt x="95" y="148"/>
                </a:cubicBezTo>
                <a:cubicBezTo>
                  <a:pt x="97" y="150"/>
                  <a:pt x="97" y="150"/>
                  <a:pt x="97" y="150"/>
                </a:cubicBezTo>
                <a:cubicBezTo>
                  <a:pt x="97" y="152"/>
                  <a:pt x="97" y="152"/>
                  <a:pt x="97" y="152"/>
                </a:cubicBezTo>
                <a:lnTo>
                  <a:pt x="99" y="152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9F3CF3B2-7ECD-765D-5F48-81E9DFD8D19B}"/>
              </a:ext>
            </a:extLst>
          </p:cNvPr>
          <p:cNvSpPr>
            <a:spLocks/>
          </p:cNvSpPr>
          <p:nvPr/>
        </p:nvSpPr>
        <p:spPr bwMode="auto">
          <a:xfrm>
            <a:off x="8942069" y="4838723"/>
            <a:ext cx="318579" cy="260341"/>
          </a:xfrm>
          <a:custGeom>
            <a:avLst/>
            <a:gdLst>
              <a:gd name="T0" fmla="*/ 27 w 129"/>
              <a:gd name="T1" fmla="*/ 5 h 109"/>
              <a:gd name="T2" fmla="*/ 33 w 129"/>
              <a:gd name="T3" fmla="*/ 7 h 109"/>
              <a:gd name="T4" fmla="*/ 40 w 129"/>
              <a:gd name="T5" fmla="*/ 5 h 109"/>
              <a:gd name="T6" fmla="*/ 57 w 129"/>
              <a:gd name="T7" fmla="*/ 8 h 109"/>
              <a:gd name="T8" fmla="*/ 64 w 129"/>
              <a:gd name="T9" fmla="*/ 7 h 109"/>
              <a:gd name="T10" fmla="*/ 66 w 129"/>
              <a:gd name="T11" fmla="*/ 1 h 109"/>
              <a:gd name="T12" fmla="*/ 70 w 129"/>
              <a:gd name="T13" fmla="*/ 5 h 109"/>
              <a:gd name="T14" fmla="*/ 77 w 129"/>
              <a:gd name="T15" fmla="*/ 1 h 109"/>
              <a:gd name="T16" fmla="*/ 79 w 129"/>
              <a:gd name="T17" fmla="*/ 5 h 109"/>
              <a:gd name="T18" fmla="*/ 86 w 129"/>
              <a:gd name="T19" fmla="*/ 3 h 109"/>
              <a:gd name="T20" fmla="*/ 89 w 129"/>
              <a:gd name="T21" fmla="*/ 9 h 109"/>
              <a:gd name="T22" fmla="*/ 92 w 129"/>
              <a:gd name="T23" fmla="*/ 12 h 109"/>
              <a:gd name="T24" fmla="*/ 98 w 129"/>
              <a:gd name="T25" fmla="*/ 15 h 109"/>
              <a:gd name="T26" fmla="*/ 102 w 129"/>
              <a:gd name="T27" fmla="*/ 18 h 109"/>
              <a:gd name="T28" fmla="*/ 113 w 129"/>
              <a:gd name="T29" fmla="*/ 22 h 109"/>
              <a:gd name="T30" fmla="*/ 109 w 129"/>
              <a:gd name="T31" fmla="*/ 30 h 109"/>
              <a:gd name="T32" fmla="*/ 104 w 129"/>
              <a:gd name="T33" fmla="*/ 36 h 109"/>
              <a:gd name="T34" fmla="*/ 105 w 129"/>
              <a:gd name="T35" fmla="*/ 43 h 109"/>
              <a:gd name="T36" fmla="*/ 114 w 129"/>
              <a:gd name="T37" fmla="*/ 42 h 109"/>
              <a:gd name="T38" fmla="*/ 120 w 129"/>
              <a:gd name="T39" fmla="*/ 46 h 109"/>
              <a:gd name="T40" fmla="*/ 124 w 129"/>
              <a:gd name="T41" fmla="*/ 50 h 109"/>
              <a:gd name="T42" fmla="*/ 124 w 129"/>
              <a:gd name="T43" fmla="*/ 57 h 109"/>
              <a:gd name="T44" fmla="*/ 129 w 129"/>
              <a:gd name="T45" fmla="*/ 61 h 109"/>
              <a:gd name="T46" fmla="*/ 127 w 129"/>
              <a:gd name="T47" fmla="*/ 67 h 109"/>
              <a:gd name="T48" fmla="*/ 123 w 129"/>
              <a:gd name="T49" fmla="*/ 70 h 109"/>
              <a:gd name="T50" fmla="*/ 120 w 129"/>
              <a:gd name="T51" fmla="*/ 74 h 109"/>
              <a:gd name="T52" fmla="*/ 117 w 129"/>
              <a:gd name="T53" fmla="*/ 75 h 109"/>
              <a:gd name="T54" fmla="*/ 112 w 129"/>
              <a:gd name="T55" fmla="*/ 77 h 109"/>
              <a:gd name="T56" fmla="*/ 109 w 129"/>
              <a:gd name="T57" fmla="*/ 82 h 109"/>
              <a:gd name="T58" fmla="*/ 105 w 129"/>
              <a:gd name="T59" fmla="*/ 88 h 109"/>
              <a:gd name="T60" fmla="*/ 106 w 129"/>
              <a:gd name="T61" fmla="*/ 92 h 109"/>
              <a:gd name="T62" fmla="*/ 107 w 129"/>
              <a:gd name="T63" fmla="*/ 96 h 109"/>
              <a:gd name="T64" fmla="*/ 110 w 129"/>
              <a:gd name="T65" fmla="*/ 101 h 109"/>
              <a:gd name="T66" fmla="*/ 107 w 129"/>
              <a:gd name="T67" fmla="*/ 107 h 109"/>
              <a:gd name="T68" fmla="*/ 103 w 129"/>
              <a:gd name="T69" fmla="*/ 108 h 109"/>
              <a:gd name="T70" fmla="*/ 96 w 129"/>
              <a:gd name="T71" fmla="*/ 109 h 109"/>
              <a:gd name="T72" fmla="*/ 93 w 129"/>
              <a:gd name="T73" fmla="*/ 104 h 109"/>
              <a:gd name="T74" fmla="*/ 90 w 129"/>
              <a:gd name="T75" fmla="*/ 101 h 109"/>
              <a:gd name="T76" fmla="*/ 85 w 129"/>
              <a:gd name="T77" fmla="*/ 97 h 109"/>
              <a:gd name="T78" fmla="*/ 79 w 129"/>
              <a:gd name="T79" fmla="*/ 94 h 109"/>
              <a:gd name="T80" fmla="*/ 74 w 129"/>
              <a:gd name="T81" fmla="*/ 89 h 109"/>
              <a:gd name="T82" fmla="*/ 74 w 129"/>
              <a:gd name="T83" fmla="*/ 81 h 109"/>
              <a:gd name="T84" fmla="*/ 74 w 129"/>
              <a:gd name="T85" fmla="*/ 73 h 109"/>
              <a:gd name="T86" fmla="*/ 69 w 129"/>
              <a:gd name="T87" fmla="*/ 78 h 109"/>
              <a:gd name="T88" fmla="*/ 63 w 129"/>
              <a:gd name="T89" fmla="*/ 82 h 109"/>
              <a:gd name="T90" fmla="*/ 55 w 129"/>
              <a:gd name="T91" fmla="*/ 82 h 109"/>
              <a:gd name="T92" fmla="*/ 51 w 129"/>
              <a:gd name="T93" fmla="*/ 77 h 109"/>
              <a:gd name="T94" fmla="*/ 52 w 129"/>
              <a:gd name="T95" fmla="*/ 73 h 109"/>
              <a:gd name="T96" fmla="*/ 53 w 129"/>
              <a:gd name="T97" fmla="*/ 66 h 109"/>
              <a:gd name="T98" fmla="*/ 49 w 129"/>
              <a:gd name="T99" fmla="*/ 62 h 109"/>
              <a:gd name="T100" fmla="*/ 42 w 129"/>
              <a:gd name="T101" fmla="*/ 61 h 109"/>
              <a:gd name="T102" fmla="*/ 35 w 129"/>
              <a:gd name="T103" fmla="*/ 60 h 109"/>
              <a:gd name="T104" fmla="*/ 33 w 129"/>
              <a:gd name="T105" fmla="*/ 52 h 109"/>
              <a:gd name="T106" fmla="*/ 27 w 129"/>
              <a:gd name="T107" fmla="*/ 51 h 109"/>
              <a:gd name="T108" fmla="*/ 23 w 129"/>
              <a:gd name="T109" fmla="*/ 46 h 109"/>
              <a:gd name="T110" fmla="*/ 19 w 129"/>
              <a:gd name="T111" fmla="*/ 37 h 109"/>
              <a:gd name="T112" fmla="*/ 11 w 129"/>
              <a:gd name="T113" fmla="*/ 37 h 109"/>
              <a:gd name="T114" fmla="*/ 6 w 129"/>
              <a:gd name="T115" fmla="*/ 35 h 109"/>
              <a:gd name="T116" fmla="*/ 2 w 129"/>
              <a:gd name="T117" fmla="*/ 29 h 109"/>
              <a:gd name="T118" fmla="*/ 0 w 129"/>
              <a:gd name="T119" fmla="*/ 2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09">
                <a:moveTo>
                  <a:pt x="1" y="18"/>
                </a:moveTo>
                <a:cubicBezTo>
                  <a:pt x="1" y="18"/>
                  <a:pt x="21" y="6"/>
                  <a:pt x="21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7"/>
                  <a:pt x="33" y="7"/>
                </a:cubicBezTo>
                <a:cubicBezTo>
                  <a:pt x="33" y="7"/>
                  <a:pt x="35" y="9"/>
                  <a:pt x="35" y="8"/>
                </a:cubicBezTo>
                <a:cubicBezTo>
                  <a:pt x="36" y="7"/>
                  <a:pt x="36" y="6"/>
                  <a:pt x="37" y="6"/>
                </a:cubicBezTo>
                <a:cubicBezTo>
                  <a:pt x="37" y="5"/>
                  <a:pt x="38" y="4"/>
                  <a:pt x="40" y="5"/>
                </a:cubicBezTo>
                <a:cubicBezTo>
                  <a:pt x="41" y="6"/>
                  <a:pt x="41" y="10"/>
                  <a:pt x="41" y="10"/>
                </a:cubicBezTo>
                <a:cubicBezTo>
                  <a:pt x="49" y="12"/>
                  <a:pt x="44" y="13"/>
                  <a:pt x="55" y="10"/>
                </a:cubicBezTo>
                <a:cubicBezTo>
                  <a:pt x="55" y="10"/>
                  <a:pt x="57" y="8"/>
                  <a:pt x="57" y="8"/>
                </a:cubicBezTo>
                <a:cubicBezTo>
                  <a:pt x="57" y="7"/>
                  <a:pt x="56" y="5"/>
                  <a:pt x="58" y="6"/>
                </a:cubicBezTo>
                <a:cubicBezTo>
                  <a:pt x="59" y="7"/>
                  <a:pt x="60" y="7"/>
                  <a:pt x="61" y="7"/>
                </a:cubicBezTo>
                <a:cubicBezTo>
                  <a:pt x="62" y="7"/>
                  <a:pt x="64" y="7"/>
                  <a:pt x="64" y="7"/>
                </a:cubicBezTo>
                <a:cubicBezTo>
                  <a:pt x="64" y="7"/>
                  <a:pt x="65" y="6"/>
                  <a:pt x="64" y="5"/>
                </a:cubicBezTo>
                <a:cubicBezTo>
                  <a:pt x="64" y="4"/>
                  <a:pt x="63" y="3"/>
                  <a:pt x="64" y="3"/>
                </a:cubicBezTo>
                <a:cubicBezTo>
                  <a:pt x="64" y="2"/>
                  <a:pt x="66" y="1"/>
                  <a:pt x="66" y="1"/>
                </a:cubicBezTo>
                <a:cubicBezTo>
                  <a:pt x="66" y="1"/>
                  <a:pt x="67" y="1"/>
                  <a:pt x="67" y="2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5"/>
                  <a:pt x="70" y="5"/>
                </a:cubicBezTo>
                <a:cubicBezTo>
                  <a:pt x="72" y="5"/>
                  <a:pt x="72" y="5"/>
                  <a:pt x="73" y="4"/>
                </a:cubicBezTo>
                <a:cubicBezTo>
                  <a:pt x="74" y="3"/>
                  <a:pt x="74" y="3"/>
                  <a:pt x="75" y="2"/>
                </a:cubicBezTo>
                <a:cubicBezTo>
                  <a:pt x="76" y="0"/>
                  <a:pt x="76" y="0"/>
                  <a:pt x="77" y="1"/>
                </a:cubicBezTo>
                <a:cubicBezTo>
                  <a:pt x="78" y="1"/>
                  <a:pt x="80" y="2"/>
                  <a:pt x="80" y="2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7" y="4"/>
                  <a:pt x="79" y="5"/>
                </a:cubicBezTo>
                <a:cubicBezTo>
                  <a:pt x="82" y="6"/>
                  <a:pt x="83" y="6"/>
                  <a:pt x="83" y="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1"/>
                  <a:pt x="86" y="3"/>
                </a:cubicBezTo>
                <a:cubicBezTo>
                  <a:pt x="86" y="4"/>
                  <a:pt x="87" y="6"/>
                  <a:pt x="87" y="6"/>
                </a:cubicBezTo>
                <a:cubicBezTo>
                  <a:pt x="87" y="6"/>
                  <a:pt x="87" y="9"/>
                  <a:pt x="88" y="9"/>
                </a:cubicBezTo>
                <a:cubicBezTo>
                  <a:pt x="89" y="9"/>
                  <a:pt x="89" y="8"/>
                  <a:pt x="89" y="9"/>
                </a:cubicBezTo>
                <a:cubicBezTo>
                  <a:pt x="89" y="10"/>
                  <a:pt x="88" y="10"/>
                  <a:pt x="89" y="10"/>
                </a:cubicBezTo>
                <a:cubicBezTo>
                  <a:pt x="89" y="11"/>
                  <a:pt x="91" y="11"/>
                  <a:pt x="91" y="11"/>
                </a:cubicBezTo>
                <a:cubicBezTo>
                  <a:pt x="91" y="11"/>
                  <a:pt x="92" y="11"/>
                  <a:pt x="92" y="12"/>
                </a:cubicBezTo>
                <a:cubicBezTo>
                  <a:pt x="92" y="13"/>
                  <a:pt x="92" y="14"/>
                  <a:pt x="92" y="14"/>
                </a:cubicBezTo>
                <a:cubicBezTo>
                  <a:pt x="92" y="14"/>
                  <a:pt x="95" y="14"/>
                  <a:pt x="95" y="14"/>
                </a:cubicBezTo>
                <a:cubicBezTo>
                  <a:pt x="96" y="14"/>
                  <a:pt x="97" y="15"/>
                  <a:pt x="98" y="15"/>
                </a:cubicBezTo>
                <a:cubicBezTo>
                  <a:pt x="99" y="14"/>
                  <a:pt x="100" y="13"/>
                  <a:pt x="100" y="13"/>
                </a:cubicBezTo>
                <a:cubicBezTo>
                  <a:pt x="100" y="14"/>
                  <a:pt x="102" y="14"/>
                  <a:pt x="102" y="15"/>
                </a:cubicBezTo>
                <a:cubicBezTo>
                  <a:pt x="101" y="17"/>
                  <a:pt x="100" y="17"/>
                  <a:pt x="102" y="18"/>
                </a:cubicBezTo>
                <a:cubicBezTo>
                  <a:pt x="104" y="18"/>
                  <a:pt x="106" y="19"/>
                  <a:pt x="107" y="19"/>
                </a:cubicBezTo>
                <a:cubicBezTo>
                  <a:pt x="108" y="20"/>
                  <a:pt x="111" y="21"/>
                  <a:pt x="111" y="21"/>
                </a:cubicBezTo>
                <a:cubicBezTo>
                  <a:pt x="112" y="21"/>
                  <a:pt x="113" y="21"/>
                  <a:pt x="113" y="22"/>
                </a:cubicBezTo>
                <a:cubicBezTo>
                  <a:pt x="113" y="23"/>
                  <a:pt x="111" y="25"/>
                  <a:pt x="111" y="25"/>
                </a:cubicBezTo>
                <a:cubicBezTo>
                  <a:pt x="111" y="25"/>
                  <a:pt x="110" y="26"/>
                  <a:pt x="110" y="27"/>
                </a:cubicBezTo>
                <a:cubicBezTo>
                  <a:pt x="110" y="27"/>
                  <a:pt x="109" y="30"/>
                  <a:pt x="109" y="30"/>
                </a:cubicBezTo>
                <a:cubicBezTo>
                  <a:pt x="108" y="31"/>
                  <a:pt x="107" y="33"/>
                  <a:pt x="107" y="33"/>
                </a:cubicBezTo>
                <a:cubicBezTo>
                  <a:pt x="107" y="33"/>
                  <a:pt x="106" y="35"/>
                  <a:pt x="105" y="35"/>
                </a:cubicBezTo>
                <a:cubicBezTo>
                  <a:pt x="105" y="35"/>
                  <a:pt x="104" y="36"/>
                  <a:pt x="104" y="36"/>
                </a:cubicBezTo>
                <a:cubicBezTo>
                  <a:pt x="104" y="37"/>
                  <a:pt x="104" y="39"/>
                  <a:pt x="104" y="39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09" y="42"/>
                  <a:pt x="110" y="43"/>
                </a:cubicBezTo>
                <a:cubicBezTo>
                  <a:pt x="112" y="43"/>
                  <a:pt x="113" y="42"/>
                  <a:pt x="114" y="42"/>
                </a:cubicBezTo>
                <a:cubicBezTo>
                  <a:pt x="114" y="42"/>
                  <a:pt x="116" y="44"/>
                  <a:pt x="116" y="44"/>
                </a:cubicBezTo>
                <a:cubicBezTo>
                  <a:pt x="116" y="44"/>
                  <a:pt x="117" y="45"/>
                  <a:pt x="117" y="45"/>
                </a:cubicBezTo>
                <a:cubicBezTo>
                  <a:pt x="118" y="45"/>
                  <a:pt x="120" y="46"/>
                  <a:pt x="120" y="46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9"/>
                  <a:pt x="124" y="50"/>
                  <a:pt x="124" y="50"/>
                </a:cubicBezTo>
                <a:cubicBezTo>
                  <a:pt x="124" y="50"/>
                  <a:pt x="124" y="53"/>
                  <a:pt x="123" y="53"/>
                </a:cubicBezTo>
                <a:cubicBezTo>
                  <a:pt x="123" y="54"/>
                  <a:pt x="122" y="55"/>
                  <a:pt x="122" y="55"/>
                </a:cubicBezTo>
                <a:cubicBezTo>
                  <a:pt x="122" y="55"/>
                  <a:pt x="123" y="57"/>
                  <a:pt x="124" y="57"/>
                </a:cubicBezTo>
                <a:cubicBezTo>
                  <a:pt x="124" y="57"/>
                  <a:pt x="126" y="57"/>
                  <a:pt x="126" y="57"/>
                </a:cubicBezTo>
                <a:cubicBezTo>
                  <a:pt x="127" y="57"/>
                  <a:pt x="128" y="59"/>
                  <a:pt x="128" y="59"/>
                </a:cubicBezTo>
                <a:cubicBezTo>
                  <a:pt x="128" y="59"/>
                  <a:pt x="129" y="60"/>
                  <a:pt x="129" y="61"/>
                </a:cubicBezTo>
                <a:cubicBezTo>
                  <a:pt x="129" y="62"/>
                  <a:pt x="128" y="64"/>
                  <a:pt x="128" y="64"/>
                </a:cubicBezTo>
                <a:cubicBezTo>
                  <a:pt x="128" y="64"/>
                  <a:pt x="128" y="65"/>
                  <a:pt x="128" y="66"/>
                </a:cubicBezTo>
                <a:cubicBezTo>
                  <a:pt x="128" y="66"/>
                  <a:pt x="127" y="67"/>
                  <a:pt x="127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70"/>
                  <a:pt x="124" y="70"/>
                </a:cubicBezTo>
                <a:cubicBezTo>
                  <a:pt x="124" y="70"/>
                  <a:pt x="123" y="70"/>
                  <a:pt x="123" y="70"/>
                </a:cubicBezTo>
                <a:cubicBezTo>
                  <a:pt x="122" y="70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4"/>
                </a:cubicBezTo>
                <a:cubicBezTo>
                  <a:pt x="118" y="75"/>
                  <a:pt x="117" y="75"/>
                  <a:pt x="117" y="75"/>
                </a:cubicBezTo>
                <a:cubicBezTo>
                  <a:pt x="117" y="75"/>
                  <a:pt x="116" y="74"/>
                  <a:pt x="115" y="74"/>
                </a:cubicBezTo>
                <a:cubicBezTo>
                  <a:pt x="115" y="74"/>
                  <a:pt x="114" y="74"/>
                  <a:pt x="114" y="75"/>
                </a:cubicBezTo>
                <a:cubicBezTo>
                  <a:pt x="113" y="76"/>
                  <a:pt x="113" y="77"/>
                  <a:pt x="112" y="77"/>
                </a:cubicBezTo>
                <a:cubicBezTo>
                  <a:pt x="112" y="77"/>
                  <a:pt x="111" y="78"/>
                  <a:pt x="111" y="78"/>
                </a:cubicBezTo>
                <a:cubicBezTo>
                  <a:pt x="111" y="78"/>
                  <a:pt x="111" y="80"/>
                  <a:pt x="110" y="80"/>
                </a:cubicBezTo>
                <a:cubicBezTo>
                  <a:pt x="110" y="81"/>
                  <a:pt x="109" y="82"/>
                  <a:pt x="109" y="82"/>
                </a:cubicBezTo>
                <a:cubicBezTo>
                  <a:pt x="109" y="82"/>
                  <a:pt x="109" y="83"/>
                  <a:pt x="109" y="83"/>
                </a:cubicBezTo>
                <a:cubicBezTo>
                  <a:pt x="109" y="84"/>
                  <a:pt x="109" y="85"/>
                  <a:pt x="108" y="86"/>
                </a:cubicBezTo>
                <a:cubicBezTo>
                  <a:pt x="107" y="86"/>
                  <a:pt x="105" y="88"/>
                  <a:pt x="105" y="88"/>
                </a:cubicBezTo>
                <a:cubicBezTo>
                  <a:pt x="105" y="88"/>
                  <a:pt x="105" y="88"/>
                  <a:pt x="105" y="89"/>
                </a:cubicBezTo>
                <a:cubicBezTo>
                  <a:pt x="106" y="89"/>
                  <a:pt x="106" y="90"/>
                  <a:pt x="106" y="90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3"/>
                  <a:pt x="10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0" y="101"/>
                  <a:pt x="110" y="103"/>
                  <a:pt x="110" y="103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6" y="107"/>
                  <a:pt x="106" y="107"/>
                </a:cubicBezTo>
                <a:cubicBezTo>
                  <a:pt x="105" y="107"/>
                  <a:pt x="104" y="107"/>
                  <a:pt x="104" y="107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89" y="99"/>
                  <a:pt x="89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4" y="95"/>
                </a:cubicBezTo>
                <a:cubicBezTo>
                  <a:pt x="83" y="95"/>
                  <a:pt x="83" y="94"/>
                  <a:pt x="82" y="94"/>
                </a:cubicBezTo>
                <a:cubicBezTo>
                  <a:pt x="81" y="94"/>
                  <a:pt x="79" y="94"/>
                  <a:pt x="79" y="94"/>
                </a:cubicBezTo>
                <a:cubicBezTo>
                  <a:pt x="79" y="94"/>
                  <a:pt x="78" y="92"/>
                  <a:pt x="77" y="92"/>
                </a:cubicBezTo>
                <a:cubicBezTo>
                  <a:pt x="77" y="92"/>
                  <a:pt x="73" y="92"/>
                  <a:pt x="73" y="92"/>
                </a:cubicBezTo>
                <a:cubicBezTo>
                  <a:pt x="73" y="92"/>
                  <a:pt x="74" y="89"/>
                  <a:pt x="74" y="89"/>
                </a:cubicBezTo>
                <a:cubicBezTo>
                  <a:pt x="74" y="88"/>
                  <a:pt x="74" y="85"/>
                  <a:pt x="74" y="85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3" y="83"/>
                  <a:pt x="74" y="81"/>
                </a:cubicBezTo>
                <a:cubicBezTo>
                  <a:pt x="75" y="79"/>
                  <a:pt x="74" y="80"/>
                  <a:pt x="75" y="78"/>
                </a:cubicBezTo>
                <a:cubicBezTo>
                  <a:pt x="76" y="75"/>
                  <a:pt x="76" y="74"/>
                  <a:pt x="76" y="74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3"/>
                  <a:pt x="73" y="72"/>
                  <a:pt x="72" y="73"/>
                </a:cubicBezTo>
                <a:cubicBezTo>
                  <a:pt x="72" y="75"/>
                  <a:pt x="71" y="75"/>
                  <a:pt x="71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70" y="82"/>
                  <a:pt x="67" y="82"/>
                </a:cubicBezTo>
                <a:cubicBezTo>
                  <a:pt x="65" y="82"/>
                  <a:pt x="63" y="82"/>
                  <a:pt x="63" y="82"/>
                </a:cubicBezTo>
                <a:cubicBezTo>
                  <a:pt x="63" y="82"/>
                  <a:pt x="65" y="84"/>
                  <a:pt x="63" y="84"/>
                </a:cubicBezTo>
                <a:cubicBezTo>
                  <a:pt x="60" y="84"/>
                  <a:pt x="57" y="84"/>
                  <a:pt x="57" y="84"/>
                </a:cubicBezTo>
                <a:cubicBezTo>
                  <a:pt x="55" y="82"/>
                  <a:pt x="55" y="82"/>
                  <a:pt x="55" y="82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2"/>
                  <a:pt x="51" y="80"/>
                </a:cubicBezTo>
                <a:cubicBezTo>
                  <a:pt x="51" y="79"/>
                  <a:pt x="50" y="77"/>
                  <a:pt x="51" y="77"/>
                </a:cubicBezTo>
                <a:cubicBezTo>
                  <a:pt x="52" y="77"/>
                  <a:pt x="53" y="76"/>
                  <a:pt x="53" y="76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1" y="73"/>
                  <a:pt x="51" y="72"/>
                </a:cubicBezTo>
                <a:cubicBezTo>
                  <a:pt x="51" y="71"/>
                  <a:pt x="52" y="69"/>
                  <a:pt x="52" y="69"/>
                </a:cubicBezTo>
                <a:cubicBezTo>
                  <a:pt x="53" y="68"/>
                  <a:pt x="53" y="66"/>
                  <a:pt x="53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0" y="67"/>
                  <a:pt x="50" y="65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1"/>
                  <a:pt x="46" y="61"/>
                  <a:pt x="45" y="62"/>
                </a:cubicBezTo>
                <a:cubicBezTo>
                  <a:pt x="45" y="62"/>
                  <a:pt x="42" y="61"/>
                  <a:pt x="42" y="61"/>
                </a:cubicBezTo>
                <a:cubicBezTo>
                  <a:pt x="42" y="61"/>
                  <a:pt x="39" y="61"/>
                  <a:pt x="39" y="61"/>
                </a:cubicBezTo>
                <a:cubicBezTo>
                  <a:pt x="38" y="61"/>
                  <a:pt x="37" y="63"/>
                  <a:pt x="37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4" y="55"/>
                  <a:pt x="34" y="54"/>
                </a:cubicBezTo>
                <a:cubicBezTo>
                  <a:pt x="34" y="54"/>
                  <a:pt x="33" y="52"/>
                  <a:pt x="33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28" y="51"/>
                  <a:pt x="27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23" y="49"/>
                  <a:pt x="23" y="49"/>
                </a:cubicBezTo>
                <a:cubicBezTo>
                  <a:pt x="23" y="48"/>
                  <a:pt x="23" y="47"/>
                  <a:pt x="23" y="46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42"/>
                  <a:pt x="22" y="40"/>
                  <a:pt x="22" y="40"/>
                </a:cubicBezTo>
                <a:cubicBezTo>
                  <a:pt x="21" y="39"/>
                  <a:pt x="19" y="37"/>
                  <a:pt x="19" y="37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5" y="37"/>
                  <a:pt x="14" y="37"/>
                </a:cubicBezTo>
                <a:cubicBezTo>
                  <a:pt x="13" y="37"/>
                  <a:pt x="11" y="36"/>
                  <a:pt x="11" y="37"/>
                </a:cubicBezTo>
                <a:cubicBezTo>
                  <a:pt x="11" y="37"/>
                  <a:pt x="12" y="39"/>
                  <a:pt x="11" y="39"/>
                </a:cubicBezTo>
                <a:cubicBezTo>
                  <a:pt x="10" y="39"/>
                  <a:pt x="8" y="39"/>
                  <a:pt x="7" y="38"/>
                </a:cubicBezTo>
                <a:cubicBezTo>
                  <a:pt x="6" y="37"/>
                  <a:pt x="6" y="36"/>
                  <a:pt x="6" y="35"/>
                </a:cubicBezTo>
                <a:cubicBezTo>
                  <a:pt x="5" y="35"/>
                  <a:pt x="5" y="33"/>
                  <a:pt x="4" y="33"/>
                </a:cubicBezTo>
                <a:cubicBezTo>
                  <a:pt x="3" y="33"/>
                  <a:pt x="2" y="33"/>
                  <a:pt x="2" y="32"/>
                </a:cubicBezTo>
                <a:cubicBezTo>
                  <a:pt x="2" y="32"/>
                  <a:pt x="2" y="29"/>
                  <a:pt x="2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4"/>
                  <a:pt x="1" y="24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lnTo>
                  <a:pt x="1" y="18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9498AC4C-42DF-9D09-C011-BF4418BA4137}"/>
              </a:ext>
            </a:extLst>
          </p:cNvPr>
          <p:cNvSpPr>
            <a:spLocks/>
          </p:cNvSpPr>
          <p:nvPr/>
        </p:nvSpPr>
        <p:spPr bwMode="auto">
          <a:xfrm>
            <a:off x="9743272" y="4896321"/>
            <a:ext cx="591987" cy="317937"/>
          </a:xfrm>
          <a:custGeom>
            <a:avLst/>
            <a:gdLst>
              <a:gd name="T0" fmla="*/ 56 w 240"/>
              <a:gd name="T1" fmla="*/ 20 h 133"/>
              <a:gd name="T2" fmla="*/ 62 w 240"/>
              <a:gd name="T3" fmla="*/ 12 h 133"/>
              <a:gd name="T4" fmla="*/ 73 w 240"/>
              <a:gd name="T5" fmla="*/ 5 h 133"/>
              <a:gd name="T6" fmla="*/ 85 w 240"/>
              <a:gd name="T7" fmla="*/ 3 h 133"/>
              <a:gd name="T8" fmla="*/ 87 w 240"/>
              <a:gd name="T9" fmla="*/ 11 h 133"/>
              <a:gd name="T10" fmla="*/ 93 w 240"/>
              <a:gd name="T11" fmla="*/ 10 h 133"/>
              <a:gd name="T12" fmla="*/ 99 w 240"/>
              <a:gd name="T13" fmla="*/ 6 h 133"/>
              <a:gd name="T14" fmla="*/ 103 w 240"/>
              <a:gd name="T15" fmla="*/ 3 h 133"/>
              <a:gd name="T16" fmla="*/ 110 w 240"/>
              <a:gd name="T17" fmla="*/ 10 h 133"/>
              <a:gd name="T18" fmla="*/ 118 w 240"/>
              <a:gd name="T19" fmla="*/ 12 h 133"/>
              <a:gd name="T20" fmla="*/ 126 w 240"/>
              <a:gd name="T21" fmla="*/ 15 h 133"/>
              <a:gd name="T22" fmla="*/ 133 w 240"/>
              <a:gd name="T23" fmla="*/ 17 h 133"/>
              <a:gd name="T24" fmla="*/ 142 w 240"/>
              <a:gd name="T25" fmla="*/ 18 h 133"/>
              <a:gd name="T26" fmla="*/ 146 w 240"/>
              <a:gd name="T27" fmla="*/ 25 h 133"/>
              <a:gd name="T28" fmla="*/ 146 w 240"/>
              <a:gd name="T29" fmla="*/ 31 h 133"/>
              <a:gd name="T30" fmla="*/ 154 w 240"/>
              <a:gd name="T31" fmla="*/ 38 h 133"/>
              <a:gd name="T32" fmla="*/ 164 w 240"/>
              <a:gd name="T33" fmla="*/ 44 h 133"/>
              <a:gd name="T34" fmla="*/ 169 w 240"/>
              <a:gd name="T35" fmla="*/ 31 h 133"/>
              <a:gd name="T36" fmla="*/ 176 w 240"/>
              <a:gd name="T37" fmla="*/ 28 h 133"/>
              <a:gd name="T38" fmla="*/ 194 w 240"/>
              <a:gd name="T39" fmla="*/ 29 h 133"/>
              <a:gd name="T40" fmla="*/ 193 w 240"/>
              <a:gd name="T41" fmla="*/ 39 h 133"/>
              <a:gd name="T42" fmla="*/ 203 w 240"/>
              <a:gd name="T43" fmla="*/ 46 h 133"/>
              <a:gd name="T44" fmla="*/ 213 w 240"/>
              <a:gd name="T45" fmla="*/ 45 h 133"/>
              <a:gd name="T46" fmla="*/ 228 w 240"/>
              <a:gd name="T47" fmla="*/ 54 h 133"/>
              <a:gd name="T48" fmla="*/ 237 w 240"/>
              <a:gd name="T49" fmla="*/ 60 h 133"/>
              <a:gd name="T50" fmla="*/ 236 w 240"/>
              <a:gd name="T51" fmla="*/ 68 h 133"/>
              <a:gd name="T52" fmla="*/ 229 w 240"/>
              <a:gd name="T53" fmla="*/ 70 h 133"/>
              <a:gd name="T54" fmla="*/ 223 w 240"/>
              <a:gd name="T55" fmla="*/ 78 h 133"/>
              <a:gd name="T56" fmla="*/ 216 w 240"/>
              <a:gd name="T57" fmla="*/ 85 h 133"/>
              <a:gd name="T58" fmla="*/ 215 w 240"/>
              <a:gd name="T59" fmla="*/ 97 h 133"/>
              <a:gd name="T60" fmla="*/ 208 w 240"/>
              <a:gd name="T61" fmla="*/ 104 h 133"/>
              <a:gd name="T62" fmla="*/ 203 w 240"/>
              <a:gd name="T63" fmla="*/ 109 h 133"/>
              <a:gd name="T64" fmla="*/ 198 w 240"/>
              <a:gd name="T65" fmla="*/ 111 h 133"/>
              <a:gd name="T66" fmla="*/ 193 w 240"/>
              <a:gd name="T67" fmla="*/ 111 h 133"/>
              <a:gd name="T68" fmla="*/ 189 w 240"/>
              <a:gd name="T69" fmla="*/ 110 h 133"/>
              <a:gd name="T70" fmla="*/ 184 w 240"/>
              <a:gd name="T71" fmla="*/ 111 h 133"/>
              <a:gd name="T72" fmla="*/ 181 w 240"/>
              <a:gd name="T73" fmla="*/ 115 h 133"/>
              <a:gd name="T74" fmla="*/ 179 w 240"/>
              <a:gd name="T75" fmla="*/ 121 h 133"/>
              <a:gd name="T76" fmla="*/ 177 w 240"/>
              <a:gd name="T77" fmla="*/ 123 h 133"/>
              <a:gd name="T78" fmla="*/ 163 w 240"/>
              <a:gd name="T79" fmla="*/ 115 h 133"/>
              <a:gd name="T80" fmla="*/ 147 w 240"/>
              <a:gd name="T81" fmla="*/ 118 h 133"/>
              <a:gd name="T82" fmla="*/ 134 w 240"/>
              <a:gd name="T83" fmla="*/ 112 h 133"/>
              <a:gd name="T84" fmla="*/ 119 w 240"/>
              <a:gd name="T85" fmla="*/ 110 h 133"/>
              <a:gd name="T86" fmla="*/ 106 w 240"/>
              <a:gd name="T87" fmla="*/ 108 h 133"/>
              <a:gd name="T88" fmla="*/ 104 w 240"/>
              <a:gd name="T89" fmla="*/ 121 h 133"/>
              <a:gd name="T90" fmla="*/ 97 w 240"/>
              <a:gd name="T91" fmla="*/ 131 h 133"/>
              <a:gd name="T92" fmla="*/ 86 w 240"/>
              <a:gd name="T93" fmla="*/ 131 h 133"/>
              <a:gd name="T94" fmla="*/ 74 w 240"/>
              <a:gd name="T95" fmla="*/ 131 h 133"/>
              <a:gd name="T96" fmla="*/ 63 w 240"/>
              <a:gd name="T97" fmla="*/ 122 h 133"/>
              <a:gd name="T98" fmla="*/ 55 w 240"/>
              <a:gd name="T99" fmla="*/ 114 h 133"/>
              <a:gd name="T100" fmla="*/ 45 w 240"/>
              <a:gd name="T101" fmla="*/ 107 h 133"/>
              <a:gd name="T102" fmla="*/ 39 w 240"/>
              <a:gd name="T103" fmla="*/ 100 h 133"/>
              <a:gd name="T104" fmla="*/ 24 w 240"/>
              <a:gd name="T105" fmla="*/ 93 h 133"/>
              <a:gd name="T106" fmla="*/ 17 w 240"/>
              <a:gd name="T107" fmla="*/ 79 h 133"/>
              <a:gd name="T108" fmla="*/ 16 w 240"/>
              <a:gd name="T109" fmla="*/ 66 h 133"/>
              <a:gd name="T110" fmla="*/ 4 w 240"/>
              <a:gd name="T111" fmla="*/ 55 h 133"/>
              <a:gd name="T112" fmla="*/ 5 w 240"/>
              <a:gd name="T113" fmla="*/ 44 h 133"/>
              <a:gd name="T114" fmla="*/ 10 w 240"/>
              <a:gd name="T115" fmla="*/ 45 h 133"/>
              <a:gd name="T116" fmla="*/ 23 w 240"/>
              <a:gd name="T117" fmla="*/ 38 h 133"/>
              <a:gd name="T118" fmla="*/ 35 w 240"/>
              <a:gd name="T119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133">
                <a:moveTo>
                  <a:pt x="43" y="27"/>
                </a:moveTo>
                <a:cubicBezTo>
                  <a:pt x="44" y="27"/>
                  <a:pt x="50" y="22"/>
                  <a:pt x="50" y="22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2"/>
                  <a:pt x="62" y="12"/>
                </a:cubicBezTo>
                <a:cubicBezTo>
                  <a:pt x="65" y="12"/>
                  <a:pt x="74" y="10"/>
                  <a:pt x="74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1"/>
                  <a:pt x="73" y="1"/>
                </a:cubicBezTo>
                <a:cubicBezTo>
                  <a:pt x="74" y="0"/>
                  <a:pt x="78" y="0"/>
                  <a:pt x="80" y="0"/>
                </a:cubicBezTo>
                <a:cubicBezTo>
                  <a:pt x="82" y="1"/>
                  <a:pt x="84" y="2"/>
                  <a:pt x="85" y="3"/>
                </a:cubicBezTo>
                <a:cubicBezTo>
                  <a:pt x="85" y="4"/>
                  <a:pt x="85" y="3"/>
                  <a:pt x="85" y="5"/>
                </a:cubicBezTo>
                <a:cubicBezTo>
                  <a:pt x="85" y="7"/>
                  <a:pt x="85" y="9"/>
                  <a:pt x="85" y="9"/>
                </a:cubicBezTo>
                <a:cubicBezTo>
                  <a:pt x="85" y="9"/>
                  <a:pt x="86" y="10"/>
                  <a:pt x="87" y="11"/>
                </a:cubicBezTo>
                <a:cubicBezTo>
                  <a:pt x="89" y="11"/>
                  <a:pt x="91" y="13"/>
                  <a:pt x="91" y="12"/>
                </a:cubicBezTo>
                <a:cubicBezTo>
                  <a:pt x="91" y="12"/>
                  <a:pt x="92" y="11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2"/>
                  <a:pt x="94" y="11"/>
                  <a:pt x="95" y="11"/>
                </a:cubicBezTo>
                <a:cubicBezTo>
                  <a:pt x="96" y="11"/>
                  <a:pt x="100" y="9"/>
                  <a:pt x="100" y="9"/>
                </a:cubicBezTo>
                <a:cubicBezTo>
                  <a:pt x="100" y="9"/>
                  <a:pt x="99" y="6"/>
                  <a:pt x="99" y="6"/>
                </a:cubicBezTo>
                <a:cubicBezTo>
                  <a:pt x="99" y="5"/>
                  <a:pt x="99" y="4"/>
                  <a:pt x="99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3" y="3"/>
                  <a:pt x="103" y="3"/>
                </a:cubicBezTo>
                <a:cubicBezTo>
                  <a:pt x="103" y="3"/>
                  <a:pt x="105" y="4"/>
                  <a:pt x="106" y="4"/>
                </a:cubicBezTo>
                <a:cubicBezTo>
                  <a:pt x="108" y="4"/>
                  <a:pt x="107" y="6"/>
                  <a:pt x="107" y="6"/>
                </a:cubicBezTo>
                <a:cubicBezTo>
                  <a:pt x="107" y="6"/>
                  <a:pt x="108" y="9"/>
                  <a:pt x="110" y="10"/>
                </a:cubicBezTo>
                <a:cubicBezTo>
                  <a:pt x="112" y="11"/>
                  <a:pt x="112" y="12"/>
                  <a:pt x="112" y="13"/>
                </a:cubicBezTo>
                <a:cubicBezTo>
                  <a:pt x="113" y="13"/>
                  <a:pt x="115" y="13"/>
                  <a:pt x="115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20" y="13"/>
                  <a:pt x="121" y="15"/>
                </a:cubicBezTo>
                <a:cubicBezTo>
                  <a:pt x="121" y="16"/>
                  <a:pt x="124" y="16"/>
                  <a:pt x="125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9" y="20"/>
                  <a:pt x="132" y="17"/>
                </a:cubicBezTo>
                <a:cubicBezTo>
                  <a:pt x="135" y="14"/>
                  <a:pt x="133" y="17"/>
                  <a:pt x="133" y="17"/>
                </a:cubicBezTo>
                <a:cubicBezTo>
                  <a:pt x="133" y="17"/>
                  <a:pt x="135" y="20"/>
                  <a:pt x="136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8" y="17"/>
                  <a:pt x="147" y="22"/>
                </a:cubicBezTo>
                <a:cubicBezTo>
                  <a:pt x="147" y="26"/>
                  <a:pt x="146" y="25"/>
                  <a:pt x="146" y="25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5" y="31"/>
                  <a:pt x="146" y="31"/>
                </a:cubicBezTo>
                <a:cubicBezTo>
                  <a:pt x="147" y="31"/>
                  <a:pt x="148" y="35"/>
                  <a:pt x="14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36"/>
                  <a:pt x="152" y="37"/>
                  <a:pt x="154" y="38"/>
                </a:cubicBezTo>
                <a:cubicBezTo>
                  <a:pt x="155" y="39"/>
                  <a:pt x="156" y="41"/>
                  <a:pt x="156" y="41"/>
                </a:cubicBezTo>
                <a:cubicBezTo>
                  <a:pt x="156" y="41"/>
                  <a:pt x="157" y="45"/>
                  <a:pt x="158" y="46"/>
                </a:cubicBezTo>
                <a:cubicBezTo>
                  <a:pt x="158" y="48"/>
                  <a:pt x="164" y="44"/>
                  <a:pt x="164" y="4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7" y="27"/>
                  <a:pt x="171" y="28"/>
                  <a:pt x="172" y="27"/>
                </a:cubicBezTo>
                <a:cubicBezTo>
                  <a:pt x="173" y="27"/>
                  <a:pt x="176" y="28"/>
                  <a:pt x="176" y="28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90" y="32"/>
                  <a:pt x="192" y="32"/>
                </a:cubicBezTo>
                <a:cubicBezTo>
                  <a:pt x="194" y="31"/>
                  <a:pt x="194" y="29"/>
                  <a:pt x="194" y="29"/>
                </a:cubicBezTo>
                <a:cubicBezTo>
                  <a:pt x="194" y="29"/>
                  <a:pt x="195" y="30"/>
                  <a:pt x="197" y="32"/>
                </a:cubicBezTo>
                <a:cubicBezTo>
                  <a:pt x="198" y="35"/>
                  <a:pt x="196" y="34"/>
                  <a:pt x="196" y="35"/>
                </a:cubicBezTo>
                <a:cubicBezTo>
                  <a:pt x="195" y="36"/>
                  <a:pt x="193" y="39"/>
                  <a:pt x="193" y="39"/>
                </a:cubicBezTo>
                <a:cubicBezTo>
                  <a:pt x="193" y="39"/>
                  <a:pt x="194" y="41"/>
                  <a:pt x="196" y="41"/>
                </a:cubicBezTo>
                <a:cubicBezTo>
                  <a:pt x="197" y="41"/>
                  <a:pt x="196" y="42"/>
                  <a:pt x="198" y="44"/>
                </a:cubicBezTo>
                <a:cubicBezTo>
                  <a:pt x="199" y="45"/>
                  <a:pt x="203" y="46"/>
                  <a:pt x="203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9" y="43"/>
                  <a:pt x="212" y="44"/>
                  <a:pt x="213" y="45"/>
                </a:cubicBezTo>
                <a:cubicBezTo>
                  <a:pt x="214" y="46"/>
                  <a:pt x="219" y="48"/>
                  <a:pt x="219" y="48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30" y="54"/>
                  <a:pt x="232" y="57"/>
                </a:cubicBezTo>
                <a:cubicBezTo>
                  <a:pt x="234" y="59"/>
                  <a:pt x="233" y="57"/>
                  <a:pt x="233" y="57"/>
                </a:cubicBezTo>
                <a:cubicBezTo>
                  <a:pt x="233" y="57"/>
                  <a:pt x="237" y="59"/>
                  <a:pt x="237" y="60"/>
                </a:cubicBezTo>
                <a:cubicBezTo>
                  <a:pt x="237" y="62"/>
                  <a:pt x="238" y="64"/>
                  <a:pt x="238" y="64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39" y="68"/>
                  <a:pt x="237" y="68"/>
                  <a:pt x="236" y="68"/>
                </a:cubicBezTo>
                <a:cubicBezTo>
                  <a:pt x="236" y="68"/>
                  <a:pt x="235" y="69"/>
                  <a:pt x="234" y="69"/>
                </a:cubicBezTo>
                <a:cubicBezTo>
                  <a:pt x="233" y="69"/>
                  <a:pt x="232" y="69"/>
                  <a:pt x="232" y="69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0" y="83"/>
                  <a:pt x="217" y="85"/>
                  <a:pt x="216" y="85"/>
                </a:cubicBezTo>
                <a:cubicBezTo>
                  <a:pt x="215" y="85"/>
                  <a:pt x="215" y="89"/>
                  <a:pt x="215" y="89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4"/>
                  <a:pt x="206" y="105"/>
                  <a:pt x="206" y="105"/>
                </a:cubicBezTo>
                <a:cubicBezTo>
                  <a:pt x="205" y="104"/>
                  <a:pt x="205" y="107"/>
                  <a:pt x="205" y="107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200" y="110"/>
                  <a:pt x="199" y="111"/>
                  <a:pt x="198" y="111"/>
                </a:cubicBezTo>
                <a:cubicBezTo>
                  <a:pt x="198" y="112"/>
                  <a:pt x="197" y="111"/>
                  <a:pt x="197" y="111"/>
                </a:cubicBezTo>
                <a:cubicBezTo>
                  <a:pt x="197" y="111"/>
                  <a:pt x="195" y="110"/>
                  <a:pt x="194" y="110"/>
                </a:cubicBezTo>
                <a:cubicBezTo>
                  <a:pt x="194" y="110"/>
                  <a:pt x="194" y="111"/>
                  <a:pt x="193" y="111"/>
                </a:cubicBezTo>
                <a:cubicBezTo>
                  <a:pt x="193" y="111"/>
                  <a:pt x="193" y="111"/>
                  <a:pt x="192" y="112"/>
                </a:cubicBezTo>
                <a:cubicBezTo>
                  <a:pt x="192" y="112"/>
                  <a:pt x="191" y="111"/>
                  <a:pt x="190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8" y="110"/>
                  <a:pt x="187" y="110"/>
                  <a:pt x="187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12"/>
                  <a:pt x="182" y="113"/>
                  <a:pt x="182" y="114"/>
                </a:cubicBezTo>
                <a:cubicBezTo>
                  <a:pt x="182" y="114"/>
                  <a:pt x="182" y="115"/>
                  <a:pt x="181" y="115"/>
                </a:cubicBezTo>
                <a:cubicBezTo>
                  <a:pt x="181" y="115"/>
                  <a:pt x="180" y="117"/>
                  <a:pt x="180" y="117"/>
                </a:cubicBezTo>
                <a:cubicBezTo>
                  <a:pt x="180" y="117"/>
                  <a:pt x="180" y="120"/>
                  <a:pt x="179" y="120"/>
                </a:cubicBezTo>
                <a:cubicBezTo>
                  <a:pt x="179" y="120"/>
                  <a:pt x="179" y="121"/>
                  <a:pt x="179" y="121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117"/>
                  <a:pt x="172" y="118"/>
                  <a:pt x="169" y="118"/>
                </a:cubicBezTo>
                <a:cubicBezTo>
                  <a:pt x="166" y="117"/>
                  <a:pt x="164" y="115"/>
                  <a:pt x="163" y="115"/>
                </a:cubicBezTo>
                <a:cubicBezTo>
                  <a:pt x="163" y="114"/>
                  <a:pt x="159" y="115"/>
                  <a:pt x="159" y="115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4" y="112"/>
                  <a:pt x="130" y="112"/>
                  <a:pt x="129" y="112"/>
                </a:cubicBezTo>
                <a:cubicBezTo>
                  <a:pt x="128" y="112"/>
                  <a:pt x="124" y="111"/>
                  <a:pt x="124" y="111"/>
                </a:cubicBezTo>
                <a:cubicBezTo>
                  <a:pt x="124" y="111"/>
                  <a:pt x="120" y="110"/>
                  <a:pt x="119" y="110"/>
                </a:cubicBezTo>
                <a:cubicBezTo>
                  <a:pt x="118" y="110"/>
                  <a:pt x="116" y="110"/>
                  <a:pt x="116" y="110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08" y="107"/>
                  <a:pt x="106" y="108"/>
                </a:cubicBezTo>
                <a:cubicBezTo>
                  <a:pt x="105" y="108"/>
                  <a:pt x="106" y="111"/>
                  <a:pt x="106" y="111"/>
                </a:cubicBezTo>
                <a:cubicBezTo>
                  <a:pt x="106" y="111"/>
                  <a:pt x="105" y="116"/>
                  <a:pt x="106" y="117"/>
                </a:cubicBezTo>
                <a:cubicBezTo>
                  <a:pt x="106" y="119"/>
                  <a:pt x="104" y="121"/>
                  <a:pt x="104" y="121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22"/>
                  <a:pt x="99" y="125"/>
                  <a:pt x="98" y="125"/>
                </a:cubicBezTo>
                <a:cubicBezTo>
                  <a:pt x="97" y="125"/>
                  <a:pt x="97" y="131"/>
                  <a:pt x="97" y="131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3"/>
                  <a:pt x="80" y="132"/>
                  <a:pt x="80" y="132"/>
                </a:cubicBezTo>
                <a:cubicBezTo>
                  <a:pt x="79" y="132"/>
                  <a:pt x="74" y="131"/>
                  <a:pt x="74" y="131"/>
                </a:cubicBezTo>
                <a:cubicBezTo>
                  <a:pt x="74" y="131"/>
                  <a:pt x="71" y="128"/>
                  <a:pt x="70" y="127"/>
                </a:cubicBezTo>
                <a:cubicBezTo>
                  <a:pt x="69" y="126"/>
                  <a:pt x="65" y="124"/>
                  <a:pt x="64" y="123"/>
                </a:cubicBezTo>
                <a:cubicBezTo>
                  <a:pt x="63" y="123"/>
                  <a:pt x="63" y="122"/>
                  <a:pt x="63" y="122"/>
                </a:cubicBezTo>
                <a:cubicBezTo>
                  <a:pt x="61" y="120"/>
                  <a:pt x="62" y="120"/>
                  <a:pt x="60" y="119"/>
                </a:cubicBezTo>
                <a:cubicBezTo>
                  <a:pt x="58" y="118"/>
                  <a:pt x="56" y="118"/>
                  <a:pt x="56" y="117"/>
                </a:cubicBezTo>
                <a:cubicBezTo>
                  <a:pt x="56" y="116"/>
                  <a:pt x="57" y="114"/>
                  <a:pt x="55" y="114"/>
                </a:cubicBezTo>
                <a:cubicBezTo>
                  <a:pt x="52" y="115"/>
                  <a:pt x="51" y="116"/>
                  <a:pt x="50" y="115"/>
                </a:cubicBezTo>
                <a:cubicBezTo>
                  <a:pt x="48" y="113"/>
                  <a:pt x="48" y="113"/>
                  <a:pt x="47" y="111"/>
                </a:cubicBezTo>
                <a:cubicBezTo>
                  <a:pt x="47" y="109"/>
                  <a:pt x="47" y="107"/>
                  <a:pt x="45" y="107"/>
                </a:cubicBezTo>
                <a:cubicBezTo>
                  <a:pt x="43" y="107"/>
                  <a:pt x="42" y="106"/>
                  <a:pt x="42" y="106"/>
                </a:cubicBezTo>
                <a:cubicBezTo>
                  <a:pt x="42" y="106"/>
                  <a:pt x="41" y="107"/>
                  <a:pt x="40" y="105"/>
                </a:cubicBezTo>
                <a:cubicBezTo>
                  <a:pt x="39" y="102"/>
                  <a:pt x="42" y="104"/>
                  <a:pt x="39" y="100"/>
                </a:cubicBezTo>
                <a:cubicBezTo>
                  <a:pt x="35" y="97"/>
                  <a:pt x="36" y="98"/>
                  <a:pt x="34" y="96"/>
                </a:cubicBezTo>
                <a:cubicBezTo>
                  <a:pt x="32" y="94"/>
                  <a:pt x="26" y="96"/>
                  <a:pt x="26" y="96"/>
                </a:cubicBezTo>
                <a:cubicBezTo>
                  <a:pt x="26" y="96"/>
                  <a:pt x="26" y="95"/>
                  <a:pt x="24" y="93"/>
                </a:cubicBezTo>
                <a:cubicBezTo>
                  <a:pt x="22" y="91"/>
                  <a:pt x="23" y="92"/>
                  <a:pt x="21" y="90"/>
                </a:cubicBezTo>
                <a:cubicBezTo>
                  <a:pt x="19" y="87"/>
                  <a:pt x="19" y="88"/>
                  <a:pt x="19" y="85"/>
                </a:cubicBezTo>
                <a:cubicBezTo>
                  <a:pt x="18" y="82"/>
                  <a:pt x="19" y="81"/>
                  <a:pt x="17" y="79"/>
                </a:cubicBezTo>
                <a:cubicBezTo>
                  <a:pt x="15" y="77"/>
                  <a:pt x="14" y="75"/>
                  <a:pt x="14" y="75"/>
                </a:cubicBezTo>
                <a:cubicBezTo>
                  <a:pt x="14" y="75"/>
                  <a:pt x="12" y="73"/>
                  <a:pt x="14" y="70"/>
                </a:cubicBezTo>
                <a:cubicBezTo>
                  <a:pt x="16" y="68"/>
                  <a:pt x="16" y="68"/>
                  <a:pt x="16" y="66"/>
                </a:cubicBezTo>
                <a:cubicBezTo>
                  <a:pt x="16" y="65"/>
                  <a:pt x="17" y="63"/>
                  <a:pt x="14" y="61"/>
                </a:cubicBezTo>
                <a:cubicBezTo>
                  <a:pt x="11" y="59"/>
                  <a:pt x="11" y="59"/>
                  <a:pt x="8" y="57"/>
                </a:cubicBezTo>
                <a:cubicBezTo>
                  <a:pt x="6" y="56"/>
                  <a:pt x="5" y="56"/>
                  <a:pt x="4" y="55"/>
                </a:cubicBezTo>
                <a:cubicBezTo>
                  <a:pt x="3" y="54"/>
                  <a:pt x="1" y="47"/>
                  <a:pt x="1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51"/>
                  <a:pt x="7" y="51"/>
                  <a:pt x="7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7" y="40"/>
                </a:cubicBezTo>
                <a:cubicBezTo>
                  <a:pt x="19" y="40"/>
                  <a:pt x="22" y="38"/>
                  <a:pt x="23" y="38"/>
                </a:cubicBezTo>
                <a:cubicBezTo>
                  <a:pt x="25" y="38"/>
                  <a:pt x="28" y="39"/>
                  <a:pt x="29" y="39"/>
                </a:cubicBezTo>
                <a:cubicBezTo>
                  <a:pt x="31" y="38"/>
                  <a:pt x="32" y="38"/>
                  <a:pt x="32" y="36"/>
                </a:cubicBezTo>
                <a:cubicBezTo>
                  <a:pt x="33" y="35"/>
                  <a:pt x="31" y="33"/>
                  <a:pt x="35" y="32"/>
                </a:cubicBezTo>
                <a:cubicBezTo>
                  <a:pt x="38" y="30"/>
                  <a:pt x="39" y="30"/>
                  <a:pt x="39" y="30"/>
                </a:cubicBezTo>
                <a:lnTo>
                  <a:pt x="43" y="27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id="{0E6AD172-6F4F-0AD3-B4B5-BC14F5932969}"/>
              </a:ext>
            </a:extLst>
          </p:cNvPr>
          <p:cNvSpPr>
            <a:spLocks/>
          </p:cNvSpPr>
          <p:nvPr/>
        </p:nvSpPr>
        <p:spPr bwMode="auto">
          <a:xfrm>
            <a:off x="10372111" y="4098020"/>
            <a:ext cx="446963" cy="334065"/>
          </a:xfrm>
          <a:custGeom>
            <a:avLst/>
            <a:gdLst>
              <a:gd name="T0" fmla="*/ 24 w 181"/>
              <a:gd name="T1" fmla="*/ 22 h 140"/>
              <a:gd name="T2" fmla="*/ 34 w 181"/>
              <a:gd name="T3" fmla="*/ 20 h 140"/>
              <a:gd name="T4" fmla="*/ 48 w 181"/>
              <a:gd name="T5" fmla="*/ 17 h 140"/>
              <a:gd name="T6" fmla="*/ 55 w 181"/>
              <a:gd name="T7" fmla="*/ 16 h 140"/>
              <a:gd name="T8" fmla="*/ 62 w 181"/>
              <a:gd name="T9" fmla="*/ 15 h 140"/>
              <a:gd name="T10" fmla="*/ 73 w 181"/>
              <a:gd name="T11" fmla="*/ 13 h 140"/>
              <a:gd name="T12" fmla="*/ 81 w 181"/>
              <a:gd name="T13" fmla="*/ 13 h 140"/>
              <a:gd name="T14" fmla="*/ 92 w 181"/>
              <a:gd name="T15" fmla="*/ 15 h 140"/>
              <a:gd name="T16" fmla="*/ 101 w 181"/>
              <a:gd name="T17" fmla="*/ 12 h 140"/>
              <a:gd name="T18" fmla="*/ 105 w 181"/>
              <a:gd name="T19" fmla="*/ 3 h 140"/>
              <a:gd name="T20" fmla="*/ 112 w 181"/>
              <a:gd name="T21" fmla="*/ 6 h 140"/>
              <a:gd name="T22" fmla="*/ 117 w 181"/>
              <a:gd name="T23" fmla="*/ 10 h 140"/>
              <a:gd name="T24" fmla="*/ 128 w 181"/>
              <a:gd name="T25" fmla="*/ 11 h 140"/>
              <a:gd name="T26" fmla="*/ 135 w 181"/>
              <a:gd name="T27" fmla="*/ 10 h 140"/>
              <a:gd name="T28" fmla="*/ 139 w 181"/>
              <a:gd name="T29" fmla="*/ 14 h 140"/>
              <a:gd name="T30" fmla="*/ 146 w 181"/>
              <a:gd name="T31" fmla="*/ 17 h 140"/>
              <a:gd name="T32" fmla="*/ 153 w 181"/>
              <a:gd name="T33" fmla="*/ 22 h 140"/>
              <a:gd name="T34" fmla="*/ 158 w 181"/>
              <a:gd name="T35" fmla="*/ 27 h 140"/>
              <a:gd name="T36" fmla="*/ 167 w 181"/>
              <a:gd name="T37" fmla="*/ 28 h 140"/>
              <a:gd name="T38" fmla="*/ 170 w 181"/>
              <a:gd name="T39" fmla="*/ 28 h 140"/>
              <a:gd name="T40" fmla="*/ 172 w 181"/>
              <a:gd name="T41" fmla="*/ 37 h 140"/>
              <a:gd name="T42" fmla="*/ 170 w 181"/>
              <a:gd name="T43" fmla="*/ 47 h 140"/>
              <a:gd name="T44" fmla="*/ 180 w 181"/>
              <a:gd name="T45" fmla="*/ 47 h 140"/>
              <a:gd name="T46" fmla="*/ 177 w 181"/>
              <a:gd name="T47" fmla="*/ 53 h 140"/>
              <a:gd name="T48" fmla="*/ 170 w 181"/>
              <a:gd name="T49" fmla="*/ 57 h 140"/>
              <a:gd name="T50" fmla="*/ 167 w 181"/>
              <a:gd name="T51" fmla="*/ 67 h 140"/>
              <a:gd name="T52" fmla="*/ 157 w 181"/>
              <a:gd name="T53" fmla="*/ 74 h 140"/>
              <a:gd name="T54" fmla="*/ 156 w 181"/>
              <a:gd name="T55" fmla="*/ 82 h 140"/>
              <a:gd name="T56" fmla="*/ 158 w 181"/>
              <a:gd name="T57" fmla="*/ 95 h 140"/>
              <a:gd name="T58" fmla="*/ 157 w 181"/>
              <a:gd name="T59" fmla="*/ 104 h 140"/>
              <a:gd name="T60" fmla="*/ 164 w 181"/>
              <a:gd name="T61" fmla="*/ 107 h 140"/>
              <a:gd name="T62" fmla="*/ 157 w 181"/>
              <a:gd name="T63" fmla="*/ 114 h 140"/>
              <a:gd name="T64" fmla="*/ 156 w 181"/>
              <a:gd name="T65" fmla="*/ 108 h 140"/>
              <a:gd name="T66" fmla="*/ 146 w 181"/>
              <a:gd name="T67" fmla="*/ 113 h 140"/>
              <a:gd name="T68" fmla="*/ 144 w 181"/>
              <a:gd name="T69" fmla="*/ 119 h 140"/>
              <a:gd name="T70" fmla="*/ 136 w 181"/>
              <a:gd name="T71" fmla="*/ 121 h 140"/>
              <a:gd name="T72" fmla="*/ 133 w 181"/>
              <a:gd name="T73" fmla="*/ 128 h 140"/>
              <a:gd name="T74" fmla="*/ 122 w 181"/>
              <a:gd name="T75" fmla="*/ 134 h 140"/>
              <a:gd name="T76" fmla="*/ 106 w 181"/>
              <a:gd name="T77" fmla="*/ 137 h 140"/>
              <a:gd name="T78" fmla="*/ 97 w 181"/>
              <a:gd name="T79" fmla="*/ 140 h 140"/>
              <a:gd name="T80" fmla="*/ 93 w 181"/>
              <a:gd name="T81" fmla="*/ 131 h 140"/>
              <a:gd name="T82" fmla="*/ 79 w 181"/>
              <a:gd name="T83" fmla="*/ 124 h 140"/>
              <a:gd name="T84" fmla="*/ 73 w 181"/>
              <a:gd name="T85" fmla="*/ 121 h 140"/>
              <a:gd name="T86" fmla="*/ 69 w 181"/>
              <a:gd name="T87" fmla="*/ 121 h 140"/>
              <a:gd name="T88" fmla="*/ 66 w 181"/>
              <a:gd name="T89" fmla="*/ 107 h 140"/>
              <a:gd name="T90" fmla="*/ 68 w 181"/>
              <a:gd name="T91" fmla="*/ 97 h 140"/>
              <a:gd name="T92" fmla="*/ 61 w 181"/>
              <a:gd name="T93" fmla="*/ 90 h 140"/>
              <a:gd name="T94" fmla="*/ 56 w 181"/>
              <a:gd name="T95" fmla="*/ 86 h 140"/>
              <a:gd name="T96" fmla="*/ 45 w 181"/>
              <a:gd name="T97" fmla="*/ 89 h 140"/>
              <a:gd name="T98" fmla="*/ 31 w 181"/>
              <a:gd name="T99" fmla="*/ 90 h 140"/>
              <a:gd name="T100" fmla="*/ 22 w 181"/>
              <a:gd name="T101" fmla="*/ 86 h 140"/>
              <a:gd name="T102" fmla="*/ 13 w 181"/>
              <a:gd name="T103" fmla="*/ 79 h 140"/>
              <a:gd name="T104" fmla="*/ 11 w 181"/>
              <a:gd name="T105" fmla="*/ 69 h 140"/>
              <a:gd name="T106" fmla="*/ 4 w 181"/>
              <a:gd name="T107" fmla="*/ 60 h 140"/>
              <a:gd name="T108" fmla="*/ 1 w 181"/>
              <a:gd name="T109" fmla="*/ 49 h 140"/>
              <a:gd name="T110" fmla="*/ 1 w 181"/>
              <a:gd name="T111" fmla="*/ 42 h 140"/>
              <a:gd name="T112" fmla="*/ 7 w 181"/>
              <a:gd name="T113" fmla="*/ 35 h 140"/>
              <a:gd name="T114" fmla="*/ 12 w 181"/>
              <a:gd name="T115" fmla="*/ 31 h 140"/>
              <a:gd name="T116" fmla="*/ 18 w 181"/>
              <a:gd name="T117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" h="140">
                <a:moveTo>
                  <a:pt x="18" y="26"/>
                </a:moveTo>
                <a:cubicBezTo>
                  <a:pt x="24" y="22"/>
                  <a:pt x="24" y="22"/>
                  <a:pt x="24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9" y="18"/>
                  <a:pt x="40" y="18"/>
                </a:cubicBezTo>
                <a:cubicBezTo>
                  <a:pt x="41" y="18"/>
                  <a:pt x="48" y="17"/>
                  <a:pt x="48" y="17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5" y="15"/>
                  <a:pt x="55" y="16"/>
                </a:cubicBezTo>
                <a:cubicBezTo>
                  <a:pt x="56" y="17"/>
                  <a:pt x="59" y="20"/>
                  <a:pt x="60" y="20"/>
                </a:cubicBezTo>
                <a:cubicBezTo>
                  <a:pt x="61" y="19"/>
                  <a:pt x="62" y="15"/>
                  <a:pt x="62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2"/>
                  <a:pt x="74" y="12"/>
                </a:cubicBezTo>
                <a:cubicBezTo>
                  <a:pt x="75" y="13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3"/>
                  <a:pt x="91" y="15"/>
                  <a:pt x="92" y="15"/>
                </a:cubicBezTo>
                <a:cubicBezTo>
                  <a:pt x="92" y="14"/>
                  <a:pt x="95" y="10"/>
                  <a:pt x="95" y="10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5" y="3"/>
                  <a:pt x="105" y="3"/>
                </a:cubicBezTo>
                <a:cubicBezTo>
                  <a:pt x="106" y="3"/>
                  <a:pt x="110" y="0"/>
                  <a:pt x="110" y="0"/>
                </a:cubicBezTo>
                <a:cubicBezTo>
                  <a:pt x="112" y="6"/>
                  <a:pt x="112" y="6"/>
                  <a:pt x="112" y="6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5"/>
                  <a:pt x="156" y="100"/>
                  <a:pt x="155" y="103"/>
                </a:cubicBezTo>
                <a:cubicBezTo>
                  <a:pt x="155" y="105"/>
                  <a:pt x="157" y="104"/>
                  <a:pt x="157" y="104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0" y="119"/>
                  <a:pt x="138" y="119"/>
                </a:cubicBezTo>
                <a:cubicBezTo>
                  <a:pt x="137" y="118"/>
                  <a:pt x="136" y="121"/>
                  <a:pt x="136" y="12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90" y="125"/>
                  <a:pt x="90" y="124"/>
                </a:cubicBezTo>
                <a:cubicBezTo>
                  <a:pt x="90" y="124"/>
                  <a:pt x="79" y="124"/>
                  <a:pt x="79" y="124"/>
                </a:cubicBezTo>
                <a:cubicBezTo>
                  <a:pt x="79" y="124"/>
                  <a:pt x="77" y="121"/>
                  <a:pt x="76" y="119"/>
                </a:cubicBezTo>
                <a:cubicBezTo>
                  <a:pt x="76" y="118"/>
                  <a:pt x="73" y="121"/>
                  <a:pt x="73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7"/>
                  <a:pt x="66" y="96"/>
                  <a:pt x="65" y="94"/>
                </a:cubicBezTo>
                <a:cubicBezTo>
                  <a:pt x="63" y="92"/>
                  <a:pt x="61" y="90"/>
                  <a:pt x="61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49" y="88"/>
                  <a:pt x="49" y="88"/>
                  <a:pt x="49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3" y="91"/>
                  <a:pt x="43" y="91"/>
                  <a:pt x="43" y="91"/>
                </a:cubicBezTo>
                <a:cubicBezTo>
                  <a:pt x="31" y="90"/>
                  <a:pt x="31" y="90"/>
                  <a:pt x="31" y="90"/>
                </a:cubicBezTo>
                <a:cubicBezTo>
                  <a:pt x="25" y="87"/>
                  <a:pt x="25" y="87"/>
                  <a:pt x="25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18" y="83"/>
                  <a:pt x="18" y="83"/>
                  <a:pt x="18" y="83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69"/>
                  <a:pt x="11" y="69"/>
                  <a:pt x="11" y="69"/>
                </a:cubicBezTo>
                <a:cubicBezTo>
                  <a:pt x="6" y="64"/>
                  <a:pt x="6" y="64"/>
                  <a:pt x="6" y="6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4"/>
                  <a:pt x="4" y="54"/>
                  <a:pt x="4" y="54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0" y="43"/>
                  <a:pt x="1" y="42"/>
                </a:cubicBezTo>
                <a:cubicBezTo>
                  <a:pt x="3" y="42"/>
                  <a:pt x="6" y="41"/>
                  <a:pt x="6" y="41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6"/>
                  <a:pt x="14" y="26"/>
                  <a:pt x="14" y="26"/>
                </a:cubicBezTo>
                <a:lnTo>
                  <a:pt x="18" y="26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F08B8FEA-7C38-A31C-0802-A9715AEA0166}"/>
              </a:ext>
            </a:extLst>
          </p:cNvPr>
          <p:cNvSpPr>
            <a:spLocks noEditPoints="1"/>
          </p:cNvSpPr>
          <p:nvPr/>
        </p:nvSpPr>
        <p:spPr bwMode="auto">
          <a:xfrm>
            <a:off x="10369732" y="3669495"/>
            <a:ext cx="433885" cy="286835"/>
          </a:xfrm>
          <a:custGeom>
            <a:avLst/>
            <a:gdLst>
              <a:gd name="T0" fmla="*/ 39 w 176"/>
              <a:gd name="T1" fmla="*/ 45 h 120"/>
              <a:gd name="T2" fmla="*/ 46 w 176"/>
              <a:gd name="T3" fmla="*/ 36 h 120"/>
              <a:gd name="T4" fmla="*/ 51 w 176"/>
              <a:gd name="T5" fmla="*/ 29 h 120"/>
              <a:gd name="T6" fmla="*/ 59 w 176"/>
              <a:gd name="T7" fmla="*/ 23 h 120"/>
              <a:gd name="T8" fmla="*/ 69 w 176"/>
              <a:gd name="T9" fmla="*/ 17 h 120"/>
              <a:gd name="T10" fmla="*/ 81 w 176"/>
              <a:gd name="T11" fmla="*/ 15 h 120"/>
              <a:gd name="T12" fmla="*/ 89 w 176"/>
              <a:gd name="T13" fmla="*/ 6 h 120"/>
              <a:gd name="T14" fmla="*/ 97 w 176"/>
              <a:gd name="T15" fmla="*/ 7 h 120"/>
              <a:gd name="T16" fmla="*/ 109 w 176"/>
              <a:gd name="T17" fmla="*/ 4 h 120"/>
              <a:gd name="T18" fmla="*/ 128 w 176"/>
              <a:gd name="T19" fmla="*/ 7 h 120"/>
              <a:gd name="T20" fmla="*/ 154 w 176"/>
              <a:gd name="T21" fmla="*/ 3 h 120"/>
              <a:gd name="T22" fmla="*/ 157 w 176"/>
              <a:gd name="T23" fmla="*/ 15 h 120"/>
              <a:gd name="T24" fmla="*/ 162 w 176"/>
              <a:gd name="T25" fmla="*/ 70 h 120"/>
              <a:gd name="T26" fmla="*/ 171 w 176"/>
              <a:gd name="T27" fmla="*/ 80 h 120"/>
              <a:gd name="T28" fmla="*/ 168 w 176"/>
              <a:gd name="T29" fmla="*/ 90 h 120"/>
              <a:gd name="T30" fmla="*/ 165 w 176"/>
              <a:gd name="T31" fmla="*/ 105 h 120"/>
              <a:gd name="T32" fmla="*/ 146 w 176"/>
              <a:gd name="T33" fmla="*/ 109 h 120"/>
              <a:gd name="T34" fmla="*/ 124 w 176"/>
              <a:gd name="T35" fmla="*/ 99 h 120"/>
              <a:gd name="T36" fmla="*/ 102 w 176"/>
              <a:gd name="T37" fmla="*/ 94 h 120"/>
              <a:gd name="T38" fmla="*/ 78 w 176"/>
              <a:gd name="T39" fmla="*/ 107 h 120"/>
              <a:gd name="T40" fmla="*/ 77 w 176"/>
              <a:gd name="T41" fmla="*/ 87 h 120"/>
              <a:gd name="T42" fmla="*/ 71 w 176"/>
              <a:gd name="T43" fmla="*/ 83 h 120"/>
              <a:gd name="T44" fmla="*/ 61 w 176"/>
              <a:gd name="T45" fmla="*/ 86 h 120"/>
              <a:gd name="T46" fmla="*/ 48 w 176"/>
              <a:gd name="T47" fmla="*/ 75 h 120"/>
              <a:gd name="T48" fmla="*/ 48 w 176"/>
              <a:gd name="T49" fmla="*/ 67 h 120"/>
              <a:gd name="T50" fmla="*/ 53 w 176"/>
              <a:gd name="T51" fmla="*/ 62 h 120"/>
              <a:gd name="T52" fmla="*/ 42 w 176"/>
              <a:gd name="T53" fmla="*/ 59 h 120"/>
              <a:gd name="T54" fmla="*/ 45 w 176"/>
              <a:gd name="T55" fmla="*/ 51 h 120"/>
              <a:gd name="T56" fmla="*/ 23 w 176"/>
              <a:gd name="T57" fmla="*/ 103 h 120"/>
              <a:gd name="T58" fmla="*/ 22 w 176"/>
              <a:gd name="T59" fmla="*/ 105 h 120"/>
              <a:gd name="T60" fmla="*/ 64 w 176"/>
              <a:gd name="T61" fmla="*/ 98 h 120"/>
              <a:gd name="T62" fmla="*/ 9 w 176"/>
              <a:gd name="T63" fmla="*/ 91 h 120"/>
              <a:gd name="T64" fmla="*/ 4 w 176"/>
              <a:gd name="T65" fmla="*/ 87 h 120"/>
              <a:gd name="T66" fmla="*/ 3 w 176"/>
              <a:gd name="T67" fmla="*/ 91 h 120"/>
              <a:gd name="T68" fmla="*/ 5 w 176"/>
              <a:gd name="T69" fmla="*/ 98 h 120"/>
              <a:gd name="T70" fmla="*/ 10 w 176"/>
              <a:gd name="T71" fmla="*/ 103 h 120"/>
              <a:gd name="T72" fmla="*/ 14 w 176"/>
              <a:gd name="T73" fmla="*/ 110 h 120"/>
              <a:gd name="T74" fmla="*/ 13 w 176"/>
              <a:gd name="T75" fmla="*/ 119 h 120"/>
              <a:gd name="T76" fmla="*/ 17 w 176"/>
              <a:gd name="T77" fmla="*/ 109 h 120"/>
              <a:gd name="T78" fmla="*/ 23 w 176"/>
              <a:gd name="T79" fmla="*/ 99 h 120"/>
              <a:gd name="T80" fmla="*/ 29 w 176"/>
              <a:gd name="T81" fmla="*/ 97 h 120"/>
              <a:gd name="T82" fmla="*/ 33 w 176"/>
              <a:gd name="T83" fmla="*/ 89 h 120"/>
              <a:gd name="T84" fmla="*/ 37 w 176"/>
              <a:gd name="T85" fmla="*/ 84 h 120"/>
              <a:gd name="T86" fmla="*/ 41 w 176"/>
              <a:gd name="T87" fmla="*/ 81 h 120"/>
              <a:gd name="T88" fmla="*/ 28 w 176"/>
              <a:gd name="T89" fmla="*/ 77 h 120"/>
              <a:gd name="T90" fmla="*/ 19 w 176"/>
              <a:gd name="T91" fmla="*/ 81 h 120"/>
              <a:gd name="T92" fmla="*/ 12 w 176"/>
              <a:gd name="T93" fmla="*/ 86 h 120"/>
              <a:gd name="T94" fmla="*/ 35 w 176"/>
              <a:gd name="T95" fmla="*/ 76 h 120"/>
              <a:gd name="T96" fmla="*/ 43 w 176"/>
              <a:gd name="T97" fmla="*/ 76 h 120"/>
              <a:gd name="T98" fmla="*/ 36 w 176"/>
              <a:gd name="T99" fmla="*/ 75 h 120"/>
              <a:gd name="T100" fmla="*/ 27 w 176"/>
              <a:gd name="T101" fmla="*/ 59 h 120"/>
              <a:gd name="T102" fmla="*/ 27 w 176"/>
              <a:gd name="T103" fmla="*/ 65 h 120"/>
              <a:gd name="T104" fmla="*/ 22 w 176"/>
              <a:gd name="T105" fmla="*/ 70 h 120"/>
              <a:gd name="T106" fmla="*/ 14 w 176"/>
              <a:gd name="T107" fmla="*/ 68 h 120"/>
              <a:gd name="T108" fmla="*/ 3 w 176"/>
              <a:gd name="T109" fmla="*/ 64 h 120"/>
              <a:gd name="T110" fmla="*/ 16 w 176"/>
              <a:gd name="T111" fmla="*/ 54 h 120"/>
              <a:gd name="T112" fmla="*/ 36 w 176"/>
              <a:gd name="T113" fmla="*/ 52 h 120"/>
              <a:gd name="T114" fmla="*/ 33 w 176"/>
              <a:gd name="T115" fmla="*/ 57 h 120"/>
              <a:gd name="T116" fmla="*/ 36 w 176"/>
              <a:gd name="T117" fmla="*/ 5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20">
                <a:moveTo>
                  <a:pt x="39" y="52"/>
                </a:moveTo>
                <a:cubicBezTo>
                  <a:pt x="40" y="50"/>
                  <a:pt x="40" y="50"/>
                  <a:pt x="40" y="50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5"/>
                  <a:pt x="41" y="45"/>
                  <a:pt x="41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9" y="41"/>
                  <a:pt x="40" y="41"/>
                </a:cubicBezTo>
                <a:cubicBezTo>
                  <a:pt x="40" y="40"/>
                  <a:pt x="43" y="40"/>
                  <a:pt x="43" y="40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4" y="36"/>
                  <a:pt x="46" y="36"/>
                </a:cubicBezTo>
                <a:cubicBezTo>
                  <a:pt x="47" y="36"/>
                  <a:pt x="49" y="36"/>
                  <a:pt x="50" y="36"/>
                </a:cubicBezTo>
                <a:cubicBezTo>
                  <a:pt x="51" y="36"/>
                  <a:pt x="52" y="35"/>
                  <a:pt x="52" y="35"/>
                </a:cubicBezTo>
                <a:cubicBezTo>
                  <a:pt x="54" y="35"/>
                  <a:pt x="55" y="36"/>
                  <a:pt x="54" y="35"/>
                </a:cubicBezTo>
                <a:cubicBezTo>
                  <a:pt x="54" y="35"/>
                  <a:pt x="54" y="34"/>
                  <a:pt x="53" y="33"/>
                </a:cubicBezTo>
                <a:cubicBezTo>
                  <a:pt x="52" y="32"/>
                  <a:pt x="49" y="30"/>
                  <a:pt x="51" y="29"/>
                </a:cubicBezTo>
                <a:cubicBezTo>
                  <a:pt x="52" y="28"/>
                  <a:pt x="53" y="28"/>
                  <a:pt x="54" y="29"/>
                </a:cubicBezTo>
                <a:cubicBezTo>
                  <a:pt x="55" y="29"/>
                  <a:pt x="56" y="31"/>
                  <a:pt x="56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9" y="27"/>
                  <a:pt x="60" y="26"/>
                </a:cubicBezTo>
                <a:cubicBezTo>
                  <a:pt x="60" y="25"/>
                  <a:pt x="59" y="23"/>
                  <a:pt x="59" y="23"/>
                </a:cubicBezTo>
                <a:cubicBezTo>
                  <a:pt x="59" y="23"/>
                  <a:pt x="59" y="23"/>
                  <a:pt x="62" y="23"/>
                </a:cubicBezTo>
                <a:cubicBezTo>
                  <a:pt x="65" y="22"/>
                  <a:pt x="64" y="22"/>
                  <a:pt x="66" y="22"/>
                </a:cubicBezTo>
                <a:cubicBezTo>
                  <a:pt x="67" y="22"/>
                  <a:pt x="70" y="22"/>
                  <a:pt x="70" y="22"/>
                </a:cubicBezTo>
                <a:cubicBezTo>
                  <a:pt x="70" y="22"/>
                  <a:pt x="72" y="21"/>
                  <a:pt x="71" y="20"/>
                </a:cubicBezTo>
                <a:cubicBezTo>
                  <a:pt x="71" y="19"/>
                  <a:pt x="69" y="17"/>
                  <a:pt x="69" y="17"/>
                </a:cubicBezTo>
                <a:cubicBezTo>
                  <a:pt x="69" y="17"/>
                  <a:pt x="70" y="14"/>
                  <a:pt x="70" y="15"/>
                </a:cubicBezTo>
                <a:cubicBezTo>
                  <a:pt x="70" y="17"/>
                  <a:pt x="73" y="19"/>
                  <a:pt x="73" y="19"/>
                </a:cubicBezTo>
                <a:cubicBezTo>
                  <a:pt x="75" y="17"/>
                  <a:pt x="75" y="17"/>
                  <a:pt x="75" y="17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4" y="15"/>
                  <a:pt x="86" y="15"/>
                </a:cubicBezTo>
                <a:cubicBezTo>
                  <a:pt x="87" y="15"/>
                  <a:pt x="90" y="14"/>
                  <a:pt x="90" y="14"/>
                </a:cubicBezTo>
                <a:cubicBezTo>
                  <a:pt x="91" y="12"/>
                  <a:pt x="91" y="12"/>
                  <a:pt x="91" y="12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5"/>
                  <a:pt x="89" y="6"/>
                </a:cubicBezTo>
                <a:cubicBezTo>
                  <a:pt x="90" y="7"/>
                  <a:pt x="90" y="9"/>
                  <a:pt x="91" y="9"/>
                </a:cubicBezTo>
                <a:cubicBezTo>
                  <a:pt x="92" y="9"/>
                  <a:pt x="93" y="10"/>
                  <a:pt x="94" y="9"/>
                </a:cubicBezTo>
                <a:cubicBezTo>
                  <a:pt x="94" y="8"/>
                  <a:pt x="94" y="5"/>
                  <a:pt x="94" y="5"/>
                </a:cubicBezTo>
                <a:cubicBezTo>
                  <a:pt x="94" y="5"/>
                  <a:pt x="93" y="4"/>
                  <a:pt x="94" y="4"/>
                </a:cubicBezTo>
                <a:cubicBezTo>
                  <a:pt x="95" y="5"/>
                  <a:pt x="97" y="7"/>
                  <a:pt x="97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6"/>
                  <a:pt x="106" y="5"/>
                  <a:pt x="107" y="5"/>
                </a:cubicBezTo>
                <a:cubicBezTo>
                  <a:pt x="108" y="5"/>
                  <a:pt x="108" y="4"/>
                  <a:pt x="109" y="4"/>
                </a:cubicBezTo>
                <a:cubicBezTo>
                  <a:pt x="110" y="4"/>
                  <a:pt x="112" y="5"/>
                  <a:pt x="112" y="5"/>
                </a:cubicBezTo>
                <a:cubicBezTo>
                  <a:pt x="117" y="6"/>
                  <a:pt x="117" y="6"/>
                  <a:pt x="117" y="6"/>
                </a:cubicBezTo>
                <a:cubicBezTo>
                  <a:pt x="119" y="3"/>
                  <a:pt x="119" y="3"/>
                  <a:pt x="119" y="3"/>
                </a:cubicBezTo>
                <a:cubicBezTo>
                  <a:pt x="124" y="5"/>
                  <a:pt x="124" y="5"/>
                  <a:pt x="124" y="5"/>
                </a:cubicBezTo>
                <a:cubicBezTo>
                  <a:pt x="128" y="7"/>
                  <a:pt x="128" y="7"/>
                  <a:pt x="128" y="7"/>
                </a:cubicBezTo>
                <a:cubicBezTo>
                  <a:pt x="133" y="7"/>
                  <a:pt x="133" y="7"/>
                  <a:pt x="133" y="7"/>
                </a:cubicBezTo>
                <a:cubicBezTo>
                  <a:pt x="133" y="7"/>
                  <a:pt x="137" y="5"/>
                  <a:pt x="138" y="5"/>
                </a:cubicBezTo>
                <a:cubicBezTo>
                  <a:pt x="140" y="4"/>
                  <a:pt x="144" y="4"/>
                  <a:pt x="144" y="4"/>
                </a:cubicBezTo>
                <a:cubicBezTo>
                  <a:pt x="144" y="4"/>
                  <a:pt x="145" y="4"/>
                  <a:pt x="147" y="4"/>
                </a:cubicBezTo>
                <a:cubicBezTo>
                  <a:pt x="149" y="3"/>
                  <a:pt x="154" y="3"/>
                  <a:pt x="154" y="3"/>
                </a:cubicBezTo>
                <a:cubicBezTo>
                  <a:pt x="157" y="0"/>
                  <a:pt x="157" y="0"/>
                  <a:pt x="157" y="0"/>
                </a:cubicBezTo>
                <a:cubicBezTo>
                  <a:pt x="162" y="2"/>
                  <a:pt x="162" y="2"/>
                  <a:pt x="162" y="2"/>
                </a:cubicBezTo>
                <a:cubicBezTo>
                  <a:pt x="162" y="4"/>
                  <a:pt x="162" y="4"/>
                  <a:pt x="162" y="4"/>
                </a:cubicBezTo>
                <a:cubicBezTo>
                  <a:pt x="157" y="8"/>
                  <a:pt x="157" y="8"/>
                  <a:pt x="157" y="8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56" y="25"/>
                  <a:pt x="153" y="30"/>
                  <a:pt x="152" y="36"/>
                </a:cubicBezTo>
                <a:cubicBezTo>
                  <a:pt x="151" y="39"/>
                  <a:pt x="149" y="40"/>
                  <a:pt x="152" y="45"/>
                </a:cubicBezTo>
                <a:cubicBezTo>
                  <a:pt x="154" y="47"/>
                  <a:pt x="154" y="54"/>
                  <a:pt x="158" y="58"/>
                </a:cubicBezTo>
                <a:cubicBezTo>
                  <a:pt x="160" y="60"/>
                  <a:pt x="158" y="65"/>
                  <a:pt x="161" y="67"/>
                </a:cubicBezTo>
                <a:cubicBezTo>
                  <a:pt x="161" y="67"/>
                  <a:pt x="161" y="68"/>
                  <a:pt x="162" y="70"/>
                </a:cubicBezTo>
                <a:cubicBezTo>
                  <a:pt x="164" y="72"/>
                  <a:pt x="164" y="71"/>
                  <a:pt x="165" y="72"/>
                </a:cubicBezTo>
                <a:cubicBezTo>
                  <a:pt x="165" y="72"/>
                  <a:pt x="167" y="73"/>
                  <a:pt x="168" y="74"/>
                </a:cubicBezTo>
                <a:cubicBezTo>
                  <a:pt x="169" y="75"/>
                  <a:pt x="169" y="77"/>
                  <a:pt x="169" y="78"/>
                </a:cubicBezTo>
                <a:cubicBezTo>
                  <a:pt x="169" y="79"/>
                  <a:pt x="170" y="80"/>
                  <a:pt x="170" y="80"/>
                </a:cubicBezTo>
                <a:cubicBezTo>
                  <a:pt x="170" y="80"/>
                  <a:pt x="171" y="79"/>
                  <a:pt x="171" y="80"/>
                </a:cubicBezTo>
                <a:cubicBezTo>
                  <a:pt x="171" y="81"/>
                  <a:pt x="170" y="79"/>
                  <a:pt x="171" y="81"/>
                </a:cubicBezTo>
                <a:cubicBezTo>
                  <a:pt x="173" y="83"/>
                  <a:pt x="176" y="83"/>
                  <a:pt x="176" y="83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3" y="88"/>
                  <a:pt x="173" y="88"/>
                  <a:pt x="173" y="88"/>
                </a:cubicBezTo>
                <a:cubicBezTo>
                  <a:pt x="173" y="88"/>
                  <a:pt x="168" y="88"/>
                  <a:pt x="168" y="90"/>
                </a:cubicBezTo>
                <a:cubicBezTo>
                  <a:pt x="168" y="91"/>
                  <a:pt x="168" y="95"/>
                  <a:pt x="168" y="95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8"/>
                  <a:pt x="167" y="102"/>
                  <a:pt x="167" y="103"/>
                </a:cubicBezTo>
                <a:cubicBezTo>
                  <a:pt x="167" y="104"/>
                  <a:pt x="168" y="104"/>
                  <a:pt x="168" y="104"/>
                </a:cubicBezTo>
                <a:cubicBezTo>
                  <a:pt x="165" y="105"/>
                  <a:pt x="165" y="105"/>
                  <a:pt x="165" y="105"/>
                </a:cubicBezTo>
                <a:cubicBezTo>
                  <a:pt x="161" y="105"/>
                  <a:pt x="161" y="105"/>
                  <a:pt x="161" y="105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9" y="106"/>
                  <a:pt x="148" y="108"/>
                  <a:pt x="146" y="109"/>
                </a:cubicBezTo>
                <a:cubicBezTo>
                  <a:pt x="145" y="110"/>
                  <a:pt x="144" y="111"/>
                  <a:pt x="143" y="111"/>
                </a:cubicBezTo>
                <a:cubicBezTo>
                  <a:pt x="141" y="112"/>
                  <a:pt x="139" y="110"/>
                  <a:pt x="139" y="110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97" y="92"/>
                  <a:pt x="97" y="92"/>
                  <a:pt x="97" y="92"/>
                </a:cubicBezTo>
                <a:cubicBezTo>
                  <a:pt x="93" y="95"/>
                  <a:pt x="93" y="95"/>
                  <a:pt x="93" y="95"/>
                </a:cubicBezTo>
                <a:cubicBezTo>
                  <a:pt x="88" y="98"/>
                  <a:pt x="88" y="98"/>
                  <a:pt x="88" y="98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3"/>
                  <a:pt x="80" y="106"/>
                  <a:pt x="78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3"/>
                  <a:pt x="78" y="101"/>
                </a:cubicBezTo>
                <a:cubicBezTo>
                  <a:pt x="79" y="100"/>
                  <a:pt x="79" y="98"/>
                  <a:pt x="79" y="97"/>
                </a:cubicBezTo>
                <a:cubicBezTo>
                  <a:pt x="79" y="96"/>
                  <a:pt x="79" y="94"/>
                  <a:pt x="78" y="92"/>
                </a:cubicBezTo>
                <a:cubicBezTo>
                  <a:pt x="78" y="90"/>
                  <a:pt x="77" y="87"/>
                  <a:pt x="77" y="87"/>
                </a:cubicBezTo>
                <a:cubicBezTo>
                  <a:pt x="80" y="85"/>
                  <a:pt x="80" y="85"/>
                  <a:pt x="80" y="85"/>
                </a:cubicBezTo>
                <a:cubicBezTo>
                  <a:pt x="78" y="80"/>
                  <a:pt x="78" y="80"/>
                  <a:pt x="78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2" y="85"/>
                  <a:pt x="72" y="86"/>
                </a:cubicBezTo>
                <a:cubicBezTo>
                  <a:pt x="71" y="87"/>
                  <a:pt x="69" y="87"/>
                  <a:pt x="69" y="87"/>
                </a:cubicBezTo>
                <a:cubicBezTo>
                  <a:pt x="68" y="88"/>
                  <a:pt x="68" y="91"/>
                  <a:pt x="68" y="91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7"/>
                  <a:pt x="62" y="87"/>
                  <a:pt x="61" y="86"/>
                </a:cubicBezTo>
                <a:cubicBezTo>
                  <a:pt x="60" y="86"/>
                  <a:pt x="58" y="86"/>
                  <a:pt x="58" y="86"/>
                </a:cubicBezTo>
                <a:cubicBezTo>
                  <a:pt x="58" y="86"/>
                  <a:pt x="58" y="86"/>
                  <a:pt x="57" y="86"/>
                </a:cubicBezTo>
                <a:cubicBezTo>
                  <a:pt x="55" y="86"/>
                  <a:pt x="55" y="86"/>
                  <a:pt x="54" y="84"/>
                </a:cubicBezTo>
                <a:cubicBezTo>
                  <a:pt x="53" y="82"/>
                  <a:pt x="50" y="77"/>
                  <a:pt x="50" y="77"/>
                </a:cubicBezTo>
                <a:cubicBezTo>
                  <a:pt x="50" y="77"/>
                  <a:pt x="49" y="75"/>
                  <a:pt x="48" y="75"/>
                </a:cubicBezTo>
                <a:cubicBezTo>
                  <a:pt x="48" y="75"/>
                  <a:pt x="47" y="77"/>
                  <a:pt x="47" y="77"/>
                </a:cubicBezTo>
                <a:cubicBezTo>
                  <a:pt x="46" y="77"/>
                  <a:pt x="46" y="75"/>
                  <a:pt x="46" y="74"/>
                </a:cubicBezTo>
                <a:cubicBezTo>
                  <a:pt x="46" y="73"/>
                  <a:pt x="46" y="72"/>
                  <a:pt x="46" y="70"/>
                </a:cubicBezTo>
                <a:cubicBezTo>
                  <a:pt x="46" y="68"/>
                  <a:pt x="45" y="66"/>
                  <a:pt x="46" y="66"/>
                </a:cubicBezTo>
                <a:cubicBezTo>
                  <a:pt x="46" y="66"/>
                  <a:pt x="47" y="67"/>
                  <a:pt x="48" y="67"/>
                </a:cubicBezTo>
                <a:cubicBezTo>
                  <a:pt x="49" y="67"/>
                  <a:pt x="49" y="65"/>
                  <a:pt x="49" y="65"/>
                </a:cubicBezTo>
                <a:cubicBezTo>
                  <a:pt x="50" y="65"/>
                  <a:pt x="51" y="66"/>
                  <a:pt x="51" y="66"/>
                </a:cubicBezTo>
                <a:cubicBezTo>
                  <a:pt x="52" y="66"/>
                  <a:pt x="53" y="66"/>
                  <a:pt x="53" y="66"/>
                </a:cubicBezTo>
                <a:cubicBezTo>
                  <a:pt x="54" y="65"/>
                  <a:pt x="54" y="65"/>
                  <a:pt x="54" y="64"/>
                </a:cubicBezTo>
                <a:cubicBezTo>
                  <a:pt x="54" y="63"/>
                  <a:pt x="53" y="62"/>
                  <a:pt x="53" y="62"/>
                </a:cubicBezTo>
                <a:cubicBezTo>
                  <a:pt x="52" y="62"/>
                  <a:pt x="46" y="65"/>
                  <a:pt x="46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4" y="63"/>
                  <a:pt x="44" y="63"/>
                  <a:pt x="44" y="63"/>
                </a:cubicBezTo>
                <a:cubicBezTo>
                  <a:pt x="42" y="61"/>
                  <a:pt x="42" y="61"/>
                  <a:pt x="42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58"/>
                  <a:pt x="40" y="58"/>
                  <a:pt x="40" y="58"/>
                </a:cubicBezTo>
                <a:cubicBezTo>
                  <a:pt x="41" y="56"/>
                  <a:pt x="41" y="56"/>
                  <a:pt x="41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1"/>
                  <a:pt x="45" y="51"/>
                  <a:pt x="45" y="51"/>
                </a:cubicBezTo>
                <a:cubicBezTo>
                  <a:pt x="43" y="52"/>
                  <a:pt x="43" y="52"/>
                  <a:pt x="43" y="52"/>
                </a:cubicBezTo>
                <a:cubicBezTo>
                  <a:pt x="44" y="54"/>
                  <a:pt x="44" y="54"/>
                  <a:pt x="44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2"/>
                  <a:pt x="39" y="52"/>
                  <a:pt x="39" y="52"/>
                </a:cubicBezTo>
                <a:close/>
                <a:moveTo>
                  <a:pt x="23" y="103"/>
                </a:move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5" y="103"/>
                  <a:pt x="25" y="103"/>
                </a:cubicBezTo>
                <a:cubicBezTo>
                  <a:pt x="25" y="103"/>
                  <a:pt x="26" y="104"/>
                  <a:pt x="25" y="104"/>
                </a:cubicBezTo>
                <a:cubicBezTo>
                  <a:pt x="25" y="105"/>
                  <a:pt x="26" y="105"/>
                  <a:pt x="25" y="105"/>
                </a:cubicBezTo>
                <a:cubicBezTo>
                  <a:pt x="24" y="105"/>
                  <a:pt x="22" y="106"/>
                  <a:pt x="22" y="105"/>
                </a:cubicBezTo>
                <a:cubicBezTo>
                  <a:pt x="22" y="105"/>
                  <a:pt x="23" y="104"/>
                  <a:pt x="23" y="104"/>
                </a:cubicBezTo>
                <a:cubicBezTo>
                  <a:pt x="23" y="103"/>
                  <a:pt x="23" y="103"/>
                  <a:pt x="23" y="103"/>
                </a:cubicBezTo>
                <a:close/>
                <a:moveTo>
                  <a:pt x="64" y="95"/>
                </a:move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3" y="98"/>
                  <a:pt x="64" y="98"/>
                </a:cubicBezTo>
                <a:cubicBezTo>
                  <a:pt x="64" y="98"/>
                  <a:pt x="65" y="98"/>
                  <a:pt x="66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6"/>
                  <a:pt x="67" y="95"/>
                  <a:pt x="67" y="95"/>
                </a:cubicBezTo>
                <a:cubicBezTo>
                  <a:pt x="64" y="95"/>
                  <a:pt x="64" y="95"/>
                  <a:pt x="64" y="95"/>
                </a:cubicBezTo>
                <a:close/>
                <a:moveTo>
                  <a:pt x="9" y="91"/>
                </a:moveTo>
                <a:cubicBezTo>
                  <a:pt x="9" y="91"/>
                  <a:pt x="9" y="91"/>
                  <a:pt x="9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7" y="89"/>
                  <a:pt x="7" y="88"/>
                </a:cubicBezTo>
                <a:cubicBezTo>
                  <a:pt x="7" y="88"/>
                  <a:pt x="5" y="87"/>
                  <a:pt x="5" y="87"/>
                </a:cubicBezTo>
                <a:cubicBezTo>
                  <a:pt x="5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1" y="88"/>
                  <a:pt x="1" y="88"/>
                </a:cubicBezTo>
                <a:cubicBezTo>
                  <a:pt x="0" y="89"/>
                  <a:pt x="1" y="90"/>
                  <a:pt x="1" y="90"/>
                </a:cubicBezTo>
                <a:cubicBezTo>
                  <a:pt x="1" y="90"/>
                  <a:pt x="2" y="90"/>
                  <a:pt x="3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6" y="93"/>
                  <a:pt x="7" y="94"/>
                </a:cubicBezTo>
                <a:cubicBezTo>
                  <a:pt x="7" y="94"/>
                  <a:pt x="7" y="95"/>
                  <a:pt x="7" y="95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5" y="98"/>
                  <a:pt x="5" y="98"/>
                </a:cubicBezTo>
                <a:cubicBezTo>
                  <a:pt x="6" y="98"/>
                  <a:pt x="4" y="99"/>
                  <a:pt x="4" y="99"/>
                </a:cubicBezTo>
                <a:cubicBezTo>
                  <a:pt x="4" y="99"/>
                  <a:pt x="4" y="101"/>
                  <a:pt x="4" y="101"/>
                </a:cubicBezTo>
                <a:cubicBezTo>
                  <a:pt x="4" y="101"/>
                  <a:pt x="5" y="102"/>
                  <a:pt x="7" y="102"/>
                </a:cubicBezTo>
                <a:cubicBezTo>
                  <a:pt x="9" y="103"/>
                  <a:pt x="9" y="102"/>
                  <a:pt x="9" y="102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0"/>
                  <a:pt x="13" y="110"/>
                  <a:pt x="12" y="110"/>
                </a:cubicBezTo>
                <a:cubicBezTo>
                  <a:pt x="12" y="111"/>
                  <a:pt x="12" y="112"/>
                  <a:pt x="11" y="112"/>
                </a:cubicBezTo>
                <a:cubicBezTo>
                  <a:pt x="11" y="112"/>
                  <a:pt x="11" y="114"/>
                  <a:pt x="10" y="115"/>
                </a:cubicBezTo>
                <a:cubicBezTo>
                  <a:pt x="10" y="116"/>
                  <a:pt x="11" y="117"/>
                  <a:pt x="11" y="118"/>
                </a:cubicBezTo>
                <a:cubicBezTo>
                  <a:pt x="11" y="120"/>
                  <a:pt x="12" y="119"/>
                  <a:pt x="13" y="119"/>
                </a:cubicBezTo>
                <a:cubicBezTo>
                  <a:pt x="13" y="119"/>
                  <a:pt x="14" y="118"/>
                  <a:pt x="14" y="118"/>
                </a:cubicBezTo>
                <a:cubicBezTo>
                  <a:pt x="15" y="118"/>
                  <a:pt x="16" y="116"/>
                  <a:pt x="17" y="115"/>
                </a:cubicBezTo>
                <a:cubicBezTo>
                  <a:pt x="17" y="114"/>
                  <a:pt x="17" y="113"/>
                  <a:pt x="17" y="113"/>
                </a:cubicBezTo>
                <a:cubicBezTo>
                  <a:pt x="16" y="112"/>
                  <a:pt x="17" y="110"/>
                  <a:pt x="17" y="110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4" y="99"/>
                  <a:pt x="25" y="98"/>
                </a:cubicBezTo>
                <a:cubicBezTo>
                  <a:pt x="27" y="98"/>
                  <a:pt x="26" y="99"/>
                  <a:pt x="27" y="99"/>
                </a:cubicBezTo>
                <a:cubicBezTo>
                  <a:pt x="27" y="100"/>
                  <a:pt x="28" y="100"/>
                  <a:pt x="29" y="100"/>
                </a:cubicBezTo>
                <a:cubicBezTo>
                  <a:pt x="29" y="100"/>
                  <a:pt x="30" y="98"/>
                  <a:pt x="30" y="98"/>
                </a:cubicBezTo>
                <a:cubicBezTo>
                  <a:pt x="30" y="97"/>
                  <a:pt x="29" y="97"/>
                  <a:pt x="29" y="97"/>
                </a:cubicBezTo>
                <a:cubicBezTo>
                  <a:pt x="28" y="95"/>
                  <a:pt x="28" y="95"/>
                  <a:pt x="28" y="95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3"/>
                  <a:pt x="32" y="93"/>
                  <a:pt x="32" y="93"/>
                </a:cubicBezTo>
                <a:cubicBezTo>
                  <a:pt x="34" y="91"/>
                  <a:pt x="34" y="91"/>
                  <a:pt x="34" y="91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5" y="89"/>
                  <a:pt x="36" y="89"/>
                </a:cubicBezTo>
                <a:cubicBezTo>
                  <a:pt x="36" y="89"/>
                  <a:pt x="36" y="88"/>
                  <a:pt x="36" y="88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6"/>
                  <a:pt x="37" y="86"/>
                  <a:pt x="38" y="85"/>
                </a:cubicBezTo>
                <a:cubicBezTo>
                  <a:pt x="38" y="85"/>
                  <a:pt x="37" y="84"/>
                  <a:pt x="37" y="84"/>
                </a:cubicBezTo>
                <a:cubicBezTo>
                  <a:pt x="37" y="83"/>
                  <a:pt x="38" y="82"/>
                  <a:pt x="38" y="82"/>
                </a:cubicBezTo>
                <a:cubicBezTo>
                  <a:pt x="38" y="82"/>
                  <a:pt x="40" y="84"/>
                  <a:pt x="41" y="84"/>
                </a:cubicBezTo>
                <a:cubicBezTo>
                  <a:pt x="42" y="85"/>
                  <a:pt x="42" y="84"/>
                  <a:pt x="43" y="84"/>
                </a:cubicBezTo>
                <a:cubicBezTo>
                  <a:pt x="43" y="83"/>
                  <a:pt x="42" y="82"/>
                  <a:pt x="42" y="82"/>
                </a:cubicBezTo>
                <a:cubicBezTo>
                  <a:pt x="41" y="81"/>
                  <a:pt x="41" y="81"/>
                  <a:pt x="41" y="81"/>
                </a:cubicBezTo>
                <a:cubicBezTo>
                  <a:pt x="38" y="80"/>
                  <a:pt x="38" y="80"/>
                  <a:pt x="38" y="80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1" y="78"/>
                  <a:pt x="31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28" y="77"/>
                  <a:pt x="28" y="77"/>
                </a:cubicBez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4" y="80"/>
                  <a:pt x="23" y="80"/>
                </a:cubicBezTo>
                <a:cubicBezTo>
                  <a:pt x="23" y="80"/>
                  <a:pt x="22" y="78"/>
                  <a:pt x="22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8"/>
                  <a:pt x="19" y="80"/>
                  <a:pt x="19" y="81"/>
                </a:cubicBezTo>
                <a:cubicBezTo>
                  <a:pt x="19" y="81"/>
                  <a:pt x="17" y="81"/>
                  <a:pt x="16" y="81"/>
                </a:cubicBezTo>
                <a:cubicBezTo>
                  <a:pt x="15" y="82"/>
                  <a:pt x="14" y="82"/>
                  <a:pt x="13" y="83"/>
                </a:cubicBezTo>
                <a:cubicBezTo>
                  <a:pt x="12" y="83"/>
                  <a:pt x="14" y="84"/>
                  <a:pt x="14" y="84"/>
                </a:cubicBezTo>
                <a:cubicBezTo>
                  <a:pt x="14" y="86"/>
                  <a:pt x="14" y="86"/>
                  <a:pt x="14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9"/>
                  <a:pt x="9" y="91"/>
                  <a:pt x="9" y="91"/>
                </a:cubicBezTo>
                <a:close/>
                <a:moveTo>
                  <a:pt x="35" y="76"/>
                </a:moveTo>
                <a:cubicBezTo>
                  <a:pt x="35" y="76"/>
                  <a:pt x="35" y="76"/>
                  <a:pt x="35" y="76"/>
                </a:cubicBezTo>
                <a:cubicBezTo>
                  <a:pt x="36" y="77"/>
                  <a:pt x="36" y="77"/>
                  <a:pt x="36" y="77"/>
                </a:cubicBezTo>
                <a:cubicBezTo>
                  <a:pt x="36" y="77"/>
                  <a:pt x="37" y="78"/>
                  <a:pt x="39" y="78"/>
                </a:cubicBezTo>
                <a:cubicBezTo>
                  <a:pt x="42" y="78"/>
                  <a:pt x="42" y="80"/>
                  <a:pt x="44" y="78"/>
                </a:cubicBezTo>
                <a:cubicBezTo>
                  <a:pt x="44" y="77"/>
                  <a:pt x="44" y="77"/>
                  <a:pt x="43" y="76"/>
                </a:cubicBezTo>
                <a:cubicBezTo>
                  <a:pt x="43" y="75"/>
                  <a:pt x="42" y="75"/>
                  <a:pt x="42" y="74"/>
                </a:cubicBezTo>
                <a:cubicBezTo>
                  <a:pt x="42" y="74"/>
                  <a:pt x="42" y="74"/>
                  <a:pt x="40" y="72"/>
                </a:cubicBezTo>
                <a:cubicBezTo>
                  <a:pt x="39" y="71"/>
                  <a:pt x="39" y="72"/>
                  <a:pt x="38" y="72"/>
                </a:cubicBezTo>
                <a:cubicBezTo>
                  <a:pt x="37" y="72"/>
                  <a:pt x="36" y="72"/>
                  <a:pt x="35" y="72"/>
                </a:cubicBezTo>
                <a:cubicBezTo>
                  <a:pt x="34" y="73"/>
                  <a:pt x="36" y="74"/>
                  <a:pt x="36" y="75"/>
                </a:cubicBezTo>
                <a:cubicBezTo>
                  <a:pt x="36" y="75"/>
                  <a:pt x="35" y="76"/>
                  <a:pt x="35" y="76"/>
                </a:cubicBezTo>
                <a:close/>
                <a:moveTo>
                  <a:pt x="22" y="57"/>
                </a:move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4" y="56"/>
                  <a:pt x="25" y="57"/>
                </a:cubicBezTo>
                <a:cubicBezTo>
                  <a:pt x="25" y="57"/>
                  <a:pt x="27" y="58"/>
                  <a:pt x="27" y="59"/>
                </a:cubicBezTo>
                <a:cubicBezTo>
                  <a:pt x="27" y="59"/>
                  <a:pt x="28" y="59"/>
                  <a:pt x="28" y="60"/>
                </a:cubicBezTo>
                <a:cubicBezTo>
                  <a:pt x="28" y="60"/>
                  <a:pt x="29" y="61"/>
                  <a:pt x="29" y="62"/>
                </a:cubicBezTo>
                <a:cubicBezTo>
                  <a:pt x="30" y="63"/>
                  <a:pt x="31" y="64"/>
                  <a:pt x="31" y="64"/>
                </a:cubicBezTo>
                <a:cubicBezTo>
                  <a:pt x="31" y="64"/>
                  <a:pt x="32" y="65"/>
                  <a:pt x="31" y="65"/>
                </a:cubicBezTo>
                <a:cubicBezTo>
                  <a:pt x="30" y="65"/>
                  <a:pt x="27" y="65"/>
                  <a:pt x="27" y="65"/>
                </a:cubicBezTo>
                <a:cubicBezTo>
                  <a:pt x="27" y="65"/>
                  <a:pt x="26" y="66"/>
                  <a:pt x="26" y="66"/>
                </a:cubicBezTo>
                <a:cubicBezTo>
                  <a:pt x="26" y="67"/>
                  <a:pt x="28" y="68"/>
                  <a:pt x="27" y="68"/>
                </a:cubicBezTo>
                <a:cubicBezTo>
                  <a:pt x="26" y="69"/>
                  <a:pt x="26" y="69"/>
                  <a:pt x="25" y="69"/>
                </a:cubicBezTo>
                <a:cubicBezTo>
                  <a:pt x="24" y="68"/>
                  <a:pt x="23" y="66"/>
                  <a:pt x="23" y="66"/>
                </a:cubicBezTo>
                <a:cubicBezTo>
                  <a:pt x="22" y="67"/>
                  <a:pt x="22" y="70"/>
                  <a:pt x="22" y="70"/>
                </a:cubicBezTo>
                <a:cubicBezTo>
                  <a:pt x="22" y="71"/>
                  <a:pt x="23" y="72"/>
                  <a:pt x="22" y="73"/>
                </a:cubicBezTo>
                <a:cubicBezTo>
                  <a:pt x="22" y="73"/>
                  <a:pt x="19" y="74"/>
                  <a:pt x="19" y="74"/>
                </a:cubicBezTo>
                <a:cubicBezTo>
                  <a:pt x="19" y="74"/>
                  <a:pt x="18" y="74"/>
                  <a:pt x="18" y="74"/>
                </a:cubicBezTo>
                <a:cubicBezTo>
                  <a:pt x="17" y="74"/>
                  <a:pt x="15" y="72"/>
                  <a:pt x="14" y="71"/>
                </a:cubicBezTo>
                <a:cubicBezTo>
                  <a:pt x="14" y="70"/>
                  <a:pt x="14" y="68"/>
                  <a:pt x="14" y="68"/>
                </a:cubicBezTo>
                <a:cubicBezTo>
                  <a:pt x="13" y="67"/>
                  <a:pt x="12" y="66"/>
                  <a:pt x="12" y="66"/>
                </a:cubicBezTo>
                <a:cubicBezTo>
                  <a:pt x="12" y="66"/>
                  <a:pt x="13" y="65"/>
                  <a:pt x="11" y="66"/>
                </a:cubicBezTo>
                <a:cubicBezTo>
                  <a:pt x="8" y="66"/>
                  <a:pt x="9" y="67"/>
                  <a:pt x="8" y="67"/>
                </a:cubicBezTo>
                <a:cubicBezTo>
                  <a:pt x="7" y="66"/>
                  <a:pt x="7" y="65"/>
                  <a:pt x="5" y="65"/>
                </a:cubicBezTo>
                <a:cubicBezTo>
                  <a:pt x="4" y="65"/>
                  <a:pt x="3" y="64"/>
                  <a:pt x="3" y="64"/>
                </a:cubicBezTo>
                <a:cubicBezTo>
                  <a:pt x="3" y="64"/>
                  <a:pt x="6" y="62"/>
                  <a:pt x="7" y="62"/>
                </a:cubicBezTo>
                <a:cubicBezTo>
                  <a:pt x="8" y="62"/>
                  <a:pt x="7" y="62"/>
                  <a:pt x="9" y="62"/>
                </a:cubicBezTo>
                <a:cubicBezTo>
                  <a:pt x="12" y="61"/>
                  <a:pt x="13" y="63"/>
                  <a:pt x="13" y="61"/>
                </a:cubicBezTo>
                <a:cubicBezTo>
                  <a:pt x="14" y="59"/>
                  <a:pt x="14" y="58"/>
                  <a:pt x="15" y="57"/>
                </a:cubicBezTo>
                <a:cubicBezTo>
                  <a:pt x="15" y="56"/>
                  <a:pt x="16" y="54"/>
                  <a:pt x="16" y="54"/>
                </a:cubicBezTo>
                <a:cubicBezTo>
                  <a:pt x="16" y="53"/>
                  <a:pt x="19" y="53"/>
                  <a:pt x="19" y="53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7"/>
                  <a:pt x="21" y="57"/>
                </a:cubicBezTo>
                <a:cubicBezTo>
                  <a:pt x="22" y="57"/>
                  <a:pt x="22" y="57"/>
                  <a:pt x="22" y="57"/>
                </a:cubicBezTo>
                <a:close/>
                <a:moveTo>
                  <a:pt x="3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5" y="53"/>
                  <a:pt x="35" y="53"/>
                  <a:pt x="35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4" y="56"/>
                  <a:pt x="35" y="56"/>
                </a:cubicBezTo>
                <a:cubicBezTo>
                  <a:pt x="36" y="56"/>
                  <a:pt x="38" y="56"/>
                  <a:pt x="38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2"/>
                  <a:pt x="38" y="52"/>
                  <a:pt x="38" y="52"/>
                </a:cubicBezTo>
                <a:lnTo>
                  <a:pt x="36" y="52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95">
            <a:extLst>
              <a:ext uri="{FF2B5EF4-FFF2-40B4-BE49-F238E27FC236}">
                <a16:creationId xmlns:a16="http://schemas.microsoft.com/office/drawing/2014/main" id="{EEDE262A-6428-B148-0B57-437F73F642DB}"/>
              </a:ext>
            </a:extLst>
          </p:cNvPr>
          <p:cNvSpPr>
            <a:spLocks/>
          </p:cNvSpPr>
          <p:nvPr/>
        </p:nvSpPr>
        <p:spPr bwMode="auto">
          <a:xfrm>
            <a:off x="10777466" y="5596705"/>
            <a:ext cx="601497" cy="438892"/>
          </a:xfrm>
          <a:custGeom>
            <a:avLst/>
            <a:gdLst>
              <a:gd name="T0" fmla="*/ 7 w 244"/>
              <a:gd name="T1" fmla="*/ 36 h 184"/>
              <a:gd name="T2" fmla="*/ 21 w 244"/>
              <a:gd name="T3" fmla="*/ 52 h 184"/>
              <a:gd name="T4" fmla="*/ 77 w 244"/>
              <a:gd name="T5" fmla="*/ 49 h 184"/>
              <a:gd name="T6" fmla="*/ 144 w 244"/>
              <a:gd name="T7" fmla="*/ 21 h 184"/>
              <a:gd name="T8" fmla="*/ 203 w 244"/>
              <a:gd name="T9" fmla="*/ 3 h 184"/>
              <a:gd name="T10" fmla="*/ 238 w 244"/>
              <a:gd name="T11" fmla="*/ 8 h 184"/>
              <a:gd name="T12" fmla="*/ 241 w 244"/>
              <a:gd name="T13" fmla="*/ 22 h 184"/>
              <a:gd name="T14" fmla="*/ 232 w 244"/>
              <a:gd name="T15" fmla="*/ 27 h 184"/>
              <a:gd name="T16" fmla="*/ 225 w 244"/>
              <a:gd name="T17" fmla="*/ 36 h 184"/>
              <a:gd name="T18" fmla="*/ 225 w 244"/>
              <a:gd name="T19" fmla="*/ 56 h 184"/>
              <a:gd name="T20" fmla="*/ 222 w 244"/>
              <a:gd name="T21" fmla="*/ 69 h 184"/>
              <a:gd name="T22" fmla="*/ 220 w 244"/>
              <a:gd name="T23" fmla="*/ 76 h 184"/>
              <a:gd name="T24" fmla="*/ 216 w 244"/>
              <a:gd name="T25" fmla="*/ 83 h 184"/>
              <a:gd name="T26" fmla="*/ 232 w 244"/>
              <a:gd name="T27" fmla="*/ 92 h 184"/>
              <a:gd name="T28" fmla="*/ 244 w 244"/>
              <a:gd name="T29" fmla="*/ 102 h 184"/>
              <a:gd name="T30" fmla="*/ 231 w 244"/>
              <a:gd name="T31" fmla="*/ 108 h 184"/>
              <a:gd name="T32" fmla="*/ 211 w 244"/>
              <a:gd name="T33" fmla="*/ 106 h 184"/>
              <a:gd name="T34" fmla="*/ 201 w 244"/>
              <a:gd name="T35" fmla="*/ 115 h 184"/>
              <a:gd name="T36" fmla="*/ 188 w 244"/>
              <a:gd name="T37" fmla="*/ 126 h 184"/>
              <a:gd name="T38" fmla="*/ 181 w 244"/>
              <a:gd name="T39" fmla="*/ 135 h 184"/>
              <a:gd name="T40" fmla="*/ 179 w 244"/>
              <a:gd name="T41" fmla="*/ 147 h 184"/>
              <a:gd name="T42" fmla="*/ 174 w 244"/>
              <a:gd name="T43" fmla="*/ 158 h 184"/>
              <a:gd name="T44" fmla="*/ 155 w 244"/>
              <a:gd name="T45" fmla="*/ 165 h 184"/>
              <a:gd name="T46" fmla="*/ 139 w 244"/>
              <a:gd name="T47" fmla="*/ 167 h 184"/>
              <a:gd name="T48" fmla="*/ 116 w 244"/>
              <a:gd name="T49" fmla="*/ 164 h 184"/>
              <a:gd name="T50" fmla="*/ 104 w 244"/>
              <a:gd name="T51" fmla="*/ 163 h 184"/>
              <a:gd name="T52" fmla="*/ 92 w 244"/>
              <a:gd name="T53" fmla="*/ 169 h 184"/>
              <a:gd name="T54" fmla="*/ 70 w 244"/>
              <a:gd name="T55" fmla="*/ 177 h 184"/>
              <a:gd name="T56" fmla="*/ 57 w 244"/>
              <a:gd name="T57" fmla="*/ 184 h 184"/>
              <a:gd name="T58" fmla="*/ 51 w 244"/>
              <a:gd name="T59" fmla="*/ 183 h 184"/>
              <a:gd name="T60" fmla="*/ 48 w 244"/>
              <a:gd name="T61" fmla="*/ 172 h 184"/>
              <a:gd name="T62" fmla="*/ 50 w 244"/>
              <a:gd name="T63" fmla="*/ 165 h 184"/>
              <a:gd name="T64" fmla="*/ 24 w 244"/>
              <a:gd name="T65" fmla="*/ 143 h 184"/>
              <a:gd name="T66" fmla="*/ 21 w 244"/>
              <a:gd name="T67" fmla="*/ 138 h 184"/>
              <a:gd name="T68" fmla="*/ 20 w 244"/>
              <a:gd name="T69" fmla="*/ 133 h 184"/>
              <a:gd name="T70" fmla="*/ 20 w 244"/>
              <a:gd name="T71" fmla="*/ 125 h 184"/>
              <a:gd name="T72" fmla="*/ 16 w 244"/>
              <a:gd name="T73" fmla="*/ 113 h 184"/>
              <a:gd name="T74" fmla="*/ 19 w 244"/>
              <a:gd name="T75" fmla="*/ 106 h 184"/>
              <a:gd name="T76" fmla="*/ 25 w 244"/>
              <a:gd name="T77" fmla="*/ 99 h 184"/>
              <a:gd name="T78" fmla="*/ 33 w 244"/>
              <a:gd name="T79" fmla="*/ 84 h 184"/>
              <a:gd name="T80" fmla="*/ 21 w 244"/>
              <a:gd name="T81" fmla="*/ 77 h 184"/>
              <a:gd name="T82" fmla="*/ 11 w 244"/>
              <a:gd name="T83" fmla="*/ 73 h 184"/>
              <a:gd name="T84" fmla="*/ 2 w 244"/>
              <a:gd name="T85" fmla="*/ 60 h 184"/>
              <a:gd name="T86" fmla="*/ 1 w 244"/>
              <a:gd name="T87" fmla="*/ 47 h 184"/>
              <a:gd name="T88" fmla="*/ 7 w 244"/>
              <a:gd name="T89" fmla="*/ 3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4" h="184">
                <a:moveTo>
                  <a:pt x="7" y="38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4" y="34"/>
                  <a:pt x="20" y="38"/>
                  <a:pt x="23" y="38"/>
                </a:cubicBezTo>
                <a:cubicBezTo>
                  <a:pt x="29" y="39"/>
                  <a:pt x="16" y="46"/>
                  <a:pt x="18" y="46"/>
                </a:cubicBezTo>
                <a:cubicBezTo>
                  <a:pt x="20" y="45"/>
                  <a:pt x="18" y="51"/>
                  <a:pt x="21" y="52"/>
                </a:cubicBezTo>
                <a:cubicBezTo>
                  <a:pt x="26" y="53"/>
                  <a:pt x="30" y="49"/>
                  <a:pt x="36" y="49"/>
                </a:cubicBezTo>
                <a:cubicBezTo>
                  <a:pt x="41" y="48"/>
                  <a:pt x="47" y="51"/>
                  <a:pt x="49" y="49"/>
                </a:cubicBezTo>
                <a:cubicBezTo>
                  <a:pt x="53" y="44"/>
                  <a:pt x="69" y="54"/>
                  <a:pt x="77" y="49"/>
                </a:cubicBezTo>
                <a:cubicBezTo>
                  <a:pt x="82" y="45"/>
                  <a:pt x="102" y="43"/>
                  <a:pt x="109" y="43"/>
                </a:cubicBezTo>
                <a:cubicBezTo>
                  <a:pt x="127" y="42"/>
                  <a:pt x="128" y="42"/>
                  <a:pt x="136" y="37"/>
                </a:cubicBezTo>
                <a:cubicBezTo>
                  <a:pt x="136" y="37"/>
                  <a:pt x="141" y="26"/>
                  <a:pt x="144" y="21"/>
                </a:cubicBezTo>
                <a:cubicBezTo>
                  <a:pt x="146" y="17"/>
                  <a:pt x="152" y="15"/>
                  <a:pt x="158" y="11"/>
                </a:cubicBezTo>
                <a:cubicBezTo>
                  <a:pt x="163" y="7"/>
                  <a:pt x="176" y="3"/>
                  <a:pt x="179" y="2"/>
                </a:cubicBezTo>
                <a:cubicBezTo>
                  <a:pt x="182" y="2"/>
                  <a:pt x="203" y="3"/>
                  <a:pt x="203" y="3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0"/>
                  <a:pt x="216" y="8"/>
                  <a:pt x="219" y="9"/>
                </a:cubicBezTo>
                <a:cubicBezTo>
                  <a:pt x="228" y="10"/>
                  <a:pt x="235" y="10"/>
                  <a:pt x="238" y="8"/>
                </a:cubicBezTo>
                <a:cubicBezTo>
                  <a:pt x="239" y="8"/>
                  <a:pt x="239" y="10"/>
                  <a:pt x="240" y="11"/>
                </a:cubicBezTo>
                <a:cubicBezTo>
                  <a:pt x="241" y="13"/>
                  <a:pt x="242" y="17"/>
                  <a:pt x="242" y="17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0" y="23"/>
                  <a:pt x="240" y="23"/>
                  <a:pt x="240" y="23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6"/>
                  <a:pt x="233" y="26"/>
                  <a:pt x="232" y="27"/>
                </a:cubicBezTo>
                <a:cubicBezTo>
                  <a:pt x="231" y="27"/>
                  <a:pt x="229" y="28"/>
                  <a:pt x="229" y="28"/>
                </a:cubicBezTo>
                <a:cubicBezTo>
                  <a:pt x="229" y="28"/>
                  <a:pt x="227" y="30"/>
                  <a:pt x="227" y="31"/>
                </a:cubicBezTo>
                <a:cubicBezTo>
                  <a:pt x="226" y="33"/>
                  <a:pt x="225" y="36"/>
                  <a:pt x="225" y="36"/>
                </a:cubicBezTo>
                <a:cubicBezTo>
                  <a:pt x="223" y="41"/>
                  <a:pt x="223" y="41"/>
                  <a:pt x="223" y="41"/>
                </a:cubicBezTo>
                <a:cubicBezTo>
                  <a:pt x="223" y="48"/>
                  <a:pt x="223" y="48"/>
                  <a:pt x="223" y="48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65"/>
                  <a:pt x="227" y="65"/>
                  <a:pt x="227" y="65"/>
                </a:cubicBezTo>
                <a:cubicBezTo>
                  <a:pt x="227" y="65"/>
                  <a:pt x="224" y="68"/>
                  <a:pt x="223" y="68"/>
                </a:cubicBezTo>
                <a:cubicBezTo>
                  <a:pt x="223" y="68"/>
                  <a:pt x="222" y="69"/>
                  <a:pt x="222" y="69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19" y="78"/>
                  <a:pt x="218" y="78"/>
                </a:cubicBezTo>
                <a:cubicBezTo>
                  <a:pt x="217" y="79"/>
                  <a:pt x="215" y="81"/>
                  <a:pt x="215" y="81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7" y="85"/>
                  <a:pt x="227" y="85"/>
                  <a:pt x="227" y="85"/>
                </a:cubicBezTo>
                <a:cubicBezTo>
                  <a:pt x="227" y="87"/>
                  <a:pt x="227" y="87"/>
                  <a:pt x="227" y="87"/>
                </a:cubicBezTo>
                <a:cubicBezTo>
                  <a:pt x="232" y="92"/>
                  <a:pt x="232" y="92"/>
                  <a:pt x="232" y="92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99"/>
                  <a:pt x="244" y="102"/>
                  <a:pt x="244" y="102"/>
                </a:cubicBezTo>
                <a:cubicBezTo>
                  <a:pt x="243" y="103"/>
                  <a:pt x="238" y="105"/>
                  <a:pt x="238" y="105"/>
                </a:cubicBezTo>
                <a:cubicBezTo>
                  <a:pt x="235" y="107"/>
                  <a:pt x="235" y="107"/>
                  <a:pt x="235" y="107"/>
                </a:cubicBezTo>
                <a:cubicBezTo>
                  <a:pt x="235" y="107"/>
                  <a:pt x="233" y="107"/>
                  <a:pt x="231" y="108"/>
                </a:cubicBezTo>
                <a:cubicBezTo>
                  <a:pt x="230" y="109"/>
                  <a:pt x="224" y="112"/>
                  <a:pt x="224" y="112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09" y="109"/>
                  <a:pt x="209" y="109"/>
                  <a:pt x="209" y="109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1" y="115"/>
                  <a:pt x="201" y="115"/>
                  <a:pt x="201" y="115"/>
                </a:cubicBezTo>
                <a:cubicBezTo>
                  <a:pt x="201" y="115"/>
                  <a:pt x="194" y="117"/>
                  <a:pt x="192" y="118"/>
                </a:cubicBezTo>
                <a:cubicBezTo>
                  <a:pt x="191" y="119"/>
                  <a:pt x="187" y="122"/>
                  <a:pt x="187" y="122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4" y="129"/>
                  <a:pt x="181" y="130"/>
                  <a:pt x="180" y="132"/>
                </a:cubicBezTo>
                <a:cubicBezTo>
                  <a:pt x="180" y="134"/>
                  <a:pt x="181" y="135"/>
                  <a:pt x="181" y="135"/>
                </a:cubicBezTo>
                <a:cubicBezTo>
                  <a:pt x="179" y="135"/>
                  <a:pt x="176" y="136"/>
                  <a:pt x="175" y="137"/>
                </a:cubicBezTo>
                <a:cubicBezTo>
                  <a:pt x="174" y="137"/>
                  <a:pt x="174" y="139"/>
                  <a:pt x="175" y="141"/>
                </a:cubicBezTo>
                <a:cubicBezTo>
                  <a:pt x="175" y="142"/>
                  <a:pt x="177" y="144"/>
                  <a:pt x="179" y="147"/>
                </a:cubicBezTo>
                <a:cubicBezTo>
                  <a:pt x="180" y="150"/>
                  <a:pt x="181" y="150"/>
                  <a:pt x="181" y="151"/>
                </a:cubicBezTo>
                <a:cubicBezTo>
                  <a:pt x="181" y="152"/>
                  <a:pt x="180" y="155"/>
                  <a:pt x="179" y="156"/>
                </a:cubicBezTo>
                <a:cubicBezTo>
                  <a:pt x="177" y="158"/>
                  <a:pt x="175" y="158"/>
                  <a:pt x="174" y="158"/>
                </a:cubicBezTo>
                <a:cubicBezTo>
                  <a:pt x="173" y="159"/>
                  <a:pt x="170" y="161"/>
                  <a:pt x="169" y="161"/>
                </a:cubicBezTo>
                <a:cubicBezTo>
                  <a:pt x="168" y="162"/>
                  <a:pt x="163" y="163"/>
                  <a:pt x="162" y="163"/>
                </a:cubicBezTo>
                <a:cubicBezTo>
                  <a:pt x="161" y="163"/>
                  <a:pt x="155" y="165"/>
                  <a:pt x="155" y="165"/>
                </a:cubicBezTo>
                <a:cubicBezTo>
                  <a:pt x="150" y="167"/>
                  <a:pt x="150" y="167"/>
                  <a:pt x="150" y="167"/>
                </a:cubicBezTo>
                <a:cubicBezTo>
                  <a:pt x="147" y="169"/>
                  <a:pt x="147" y="169"/>
                  <a:pt x="147" y="169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29" y="164"/>
                  <a:pt x="129" y="164"/>
                  <a:pt x="129" y="164"/>
                </a:cubicBezTo>
                <a:cubicBezTo>
                  <a:pt x="129" y="164"/>
                  <a:pt x="124" y="168"/>
                  <a:pt x="123" y="168"/>
                </a:cubicBezTo>
                <a:cubicBezTo>
                  <a:pt x="122" y="168"/>
                  <a:pt x="116" y="164"/>
                  <a:pt x="116" y="164"/>
                </a:cubicBezTo>
                <a:cubicBezTo>
                  <a:pt x="113" y="159"/>
                  <a:pt x="113" y="159"/>
                  <a:pt x="113" y="159"/>
                </a:cubicBezTo>
                <a:cubicBezTo>
                  <a:pt x="113" y="159"/>
                  <a:pt x="107" y="160"/>
                  <a:pt x="106" y="160"/>
                </a:cubicBezTo>
                <a:cubicBezTo>
                  <a:pt x="105" y="160"/>
                  <a:pt x="104" y="162"/>
                  <a:pt x="104" y="163"/>
                </a:cubicBezTo>
                <a:cubicBezTo>
                  <a:pt x="103" y="163"/>
                  <a:pt x="101" y="163"/>
                  <a:pt x="99" y="163"/>
                </a:cubicBezTo>
                <a:cubicBezTo>
                  <a:pt x="96" y="163"/>
                  <a:pt x="94" y="165"/>
                  <a:pt x="94" y="165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69"/>
                  <a:pt x="87" y="171"/>
                  <a:pt x="87" y="171"/>
                </a:cubicBezTo>
                <a:cubicBezTo>
                  <a:pt x="86" y="172"/>
                  <a:pt x="77" y="175"/>
                  <a:pt x="77" y="175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70" y="177"/>
                  <a:pt x="68" y="178"/>
                  <a:pt x="67" y="177"/>
                </a:cubicBezTo>
                <a:cubicBezTo>
                  <a:pt x="66" y="177"/>
                  <a:pt x="63" y="180"/>
                  <a:pt x="63" y="180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4"/>
                  <a:pt x="51" y="183"/>
                  <a:pt x="51" y="183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1"/>
                  <a:pt x="50" y="180"/>
                  <a:pt x="50" y="178"/>
                </a:cubicBezTo>
                <a:cubicBezTo>
                  <a:pt x="49" y="176"/>
                  <a:pt x="48" y="174"/>
                  <a:pt x="48" y="172"/>
                </a:cubicBezTo>
                <a:cubicBezTo>
                  <a:pt x="48" y="171"/>
                  <a:pt x="49" y="170"/>
                  <a:pt x="49" y="169"/>
                </a:cubicBezTo>
                <a:cubicBezTo>
                  <a:pt x="49" y="169"/>
                  <a:pt x="49" y="169"/>
                  <a:pt x="49" y="169"/>
                </a:cubicBezTo>
                <a:cubicBezTo>
                  <a:pt x="50" y="168"/>
                  <a:pt x="50" y="167"/>
                  <a:pt x="50" y="165"/>
                </a:cubicBezTo>
                <a:cubicBezTo>
                  <a:pt x="49" y="161"/>
                  <a:pt x="45" y="161"/>
                  <a:pt x="44" y="157"/>
                </a:cubicBezTo>
                <a:cubicBezTo>
                  <a:pt x="43" y="154"/>
                  <a:pt x="39" y="151"/>
                  <a:pt x="39" y="150"/>
                </a:cubicBezTo>
                <a:cubicBezTo>
                  <a:pt x="32" y="146"/>
                  <a:pt x="28" y="147"/>
                  <a:pt x="24" y="143"/>
                </a:cubicBezTo>
                <a:cubicBezTo>
                  <a:pt x="23" y="142"/>
                  <a:pt x="22" y="141"/>
                  <a:pt x="22" y="140"/>
                </a:cubicBezTo>
                <a:cubicBezTo>
                  <a:pt x="23" y="139"/>
                  <a:pt x="23" y="139"/>
                  <a:pt x="23" y="139"/>
                </a:cubicBezTo>
                <a:cubicBezTo>
                  <a:pt x="23" y="139"/>
                  <a:pt x="22" y="139"/>
                  <a:pt x="21" y="138"/>
                </a:cubicBezTo>
                <a:cubicBezTo>
                  <a:pt x="20" y="137"/>
                  <a:pt x="19" y="136"/>
                  <a:pt x="18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19" y="135"/>
                  <a:pt x="20" y="133"/>
                  <a:pt x="20" y="13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8"/>
                  <a:pt x="21" y="125"/>
                  <a:pt x="20" y="125"/>
                </a:cubicBezTo>
                <a:cubicBezTo>
                  <a:pt x="20" y="124"/>
                  <a:pt x="17" y="123"/>
                  <a:pt x="17" y="123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0"/>
                  <a:pt x="16" y="108"/>
                  <a:pt x="17" y="107"/>
                </a:cubicBezTo>
                <a:cubicBezTo>
                  <a:pt x="17" y="107"/>
                  <a:pt x="18" y="106"/>
                  <a:pt x="19" y="106"/>
                </a:cubicBezTo>
                <a:cubicBezTo>
                  <a:pt x="20" y="105"/>
                  <a:pt x="22" y="105"/>
                  <a:pt x="23" y="105"/>
                </a:cubicBezTo>
                <a:cubicBezTo>
                  <a:pt x="24" y="105"/>
                  <a:pt x="26" y="103"/>
                  <a:pt x="26" y="103"/>
                </a:cubicBezTo>
                <a:cubicBezTo>
                  <a:pt x="26" y="103"/>
                  <a:pt x="26" y="100"/>
                  <a:pt x="25" y="99"/>
                </a:cubicBezTo>
                <a:cubicBezTo>
                  <a:pt x="25" y="97"/>
                  <a:pt x="27" y="95"/>
                  <a:pt x="27" y="95"/>
                </a:cubicBezTo>
                <a:cubicBezTo>
                  <a:pt x="27" y="95"/>
                  <a:pt x="30" y="91"/>
                  <a:pt x="31" y="90"/>
                </a:cubicBezTo>
                <a:cubicBezTo>
                  <a:pt x="32" y="89"/>
                  <a:pt x="33" y="84"/>
                  <a:pt x="33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1" y="77"/>
                  <a:pt x="21" y="77"/>
                </a:cubicBezTo>
                <a:cubicBezTo>
                  <a:pt x="21" y="76"/>
                  <a:pt x="19" y="76"/>
                  <a:pt x="19" y="76"/>
                </a:cubicBezTo>
                <a:cubicBezTo>
                  <a:pt x="19" y="76"/>
                  <a:pt x="15" y="74"/>
                  <a:pt x="15" y="74"/>
                </a:cubicBezTo>
                <a:cubicBezTo>
                  <a:pt x="14" y="74"/>
                  <a:pt x="11" y="73"/>
                  <a:pt x="11" y="73"/>
                </a:cubicBezTo>
                <a:cubicBezTo>
                  <a:pt x="11" y="73"/>
                  <a:pt x="7" y="68"/>
                  <a:pt x="6" y="66"/>
                </a:cubicBezTo>
                <a:cubicBezTo>
                  <a:pt x="5" y="64"/>
                  <a:pt x="4" y="63"/>
                  <a:pt x="4" y="63"/>
                </a:cubicBezTo>
                <a:cubicBezTo>
                  <a:pt x="4" y="63"/>
                  <a:pt x="3" y="61"/>
                  <a:pt x="2" y="60"/>
                </a:cubicBezTo>
                <a:cubicBezTo>
                  <a:pt x="1" y="59"/>
                  <a:pt x="1" y="57"/>
                  <a:pt x="1" y="57"/>
                </a:cubicBezTo>
                <a:cubicBezTo>
                  <a:pt x="1" y="57"/>
                  <a:pt x="2" y="54"/>
                  <a:pt x="1" y="52"/>
                </a:cubicBezTo>
                <a:cubicBezTo>
                  <a:pt x="1" y="51"/>
                  <a:pt x="0" y="47"/>
                  <a:pt x="1" y="47"/>
                </a:cubicBezTo>
                <a:cubicBezTo>
                  <a:pt x="2" y="45"/>
                  <a:pt x="3" y="43"/>
                  <a:pt x="5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8" y="42"/>
                  <a:pt x="7" y="39"/>
                  <a:pt x="7" y="39"/>
                </a:cubicBezTo>
                <a:lnTo>
                  <a:pt x="7" y="38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221">
            <a:extLst>
              <a:ext uri="{FF2B5EF4-FFF2-40B4-BE49-F238E27FC236}">
                <a16:creationId xmlns:a16="http://schemas.microsoft.com/office/drawing/2014/main" id="{DF9F18BE-B199-9325-C9CE-8EE624301DC3}"/>
              </a:ext>
            </a:extLst>
          </p:cNvPr>
          <p:cNvSpPr>
            <a:spLocks noEditPoints="1"/>
          </p:cNvSpPr>
          <p:nvPr/>
        </p:nvSpPr>
        <p:spPr bwMode="auto">
          <a:xfrm>
            <a:off x="9522170" y="5152053"/>
            <a:ext cx="687085" cy="338673"/>
          </a:xfrm>
          <a:custGeom>
            <a:avLst/>
            <a:gdLst>
              <a:gd name="T0" fmla="*/ 196 w 279"/>
              <a:gd name="T1" fmla="*/ 4 h 142"/>
              <a:gd name="T2" fmla="*/ 219 w 279"/>
              <a:gd name="T3" fmla="*/ 5 h 142"/>
              <a:gd name="T4" fmla="*/ 249 w 279"/>
              <a:gd name="T5" fmla="*/ 8 h 142"/>
              <a:gd name="T6" fmla="*/ 268 w 279"/>
              <a:gd name="T7" fmla="*/ 17 h 142"/>
              <a:gd name="T8" fmla="*/ 266 w 279"/>
              <a:gd name="T9" fmla="*/ 29 h 142"/>
              <a:gd name="T10" fmla="*/ 271 w 279"/>
              <a:gd name="T11" fmla="*/ 39 h 142"/>
              <a:gd name="T12" fmla="*/ 277 w 279"/>
              <a:gd name="T13" fmla="*/ 56 h 142"/>
              <a:gd name="T14" fmla="*/ 259 w 279"/>
              <a:gd name="T15" fmla="*/ 63 h 142"/>
              <a:gd name="T16" fmla="*/ 260 w 279"/>
              <a:gd name="T17" fmla="*/ 82 h 142"/>
              <a:gd name="T18" fmla="*/ 255 w 279"/>
              <a:gd name="T19" fmla="*/ 104 h 142"/>
              <a:gd name="T20" fmla="*/ 238 w 279"/>
              <a:gd name="T21" fmla="*/ 121 h 142"/>
              <a:gd name="T22" fmla="*/ 206 w 279"/>
              <a:gd name="T23" fmla="*/ 128 h 142"/>
              <a:gd name="T24" fmla="*/ 191 w 279"/>
              <a:gd name="T25" fmla="*/ 142 h 142"/>
              <a:gd name="T26" fmla="*/ 146 w 279"/>
              <a:gd name="T27" fmla="*/ 138 h 142"/>
              <a:gd name="T28" fmla="*/ 104 w 279"/>
              <a:gd name="T29" fmla="*/ 126 h 142"/>
              <a:gd name="T30" fmla="*/ 94 w 279"/>
              <a:gd name="T31" fmla="*/ 112 h 142"/>
              <a:gd name="T32" fmla="*/ 60 w 279"/>
              <a:gd name="T33" fmla="*/ 121 h 142"/>
              <a:gd name="T34" fmla="*/ 39 w 279"/>
              <a:gd name="T35" fmla="*/ 126 h 142"/>
              <a:gd name="T36" fmla="*/ 37 w 279"/>
              <a:gd name="T37" fmla="*/ 118 h 142"/>
              <a:gd name="T38" fmla="*/ 31 w 279"/>
              <a:gd name="T39" fmla="*/ 120 h 142"/>
              <a:gd name="T40" fmla="*/ 26 w 279"/>
              <a:gd name="T41" fmla="*/ 124 h 142"/>
              <a:gd name="T42" fmla="*/ 17 w 279"/>
              <a:gd name="T43" fmla="*/ 120 h 142"/>
              <a:gd name="T44" fmla="*/ 2 w 279"/>
              <a:gd name="T45" fmla="*/ 114 h 142"/>
              <a:gd name="T46" fmla="*/ 2 w 279"/>
              <a:gd name="T47" fmla="*/ 113 h 142"/>
              <a:gd name="T48" fmla="*/ 4 w 279"/>
              <a:gd name="T49" fmla="*/ 113 h 142"/>
              <a:gd name="T50" fmla="*/ 5 w 279"/>
              <a:gd name="T51" fmla="*/ 112 h 142"/>
              <a:gd name="T52" fmla="*/ 4 w 279"/>
              <a:gd name="T53" fmla="*/ 111 h 142"/>
              <a:gd name="T54" fmla="*/ 4 w 279"/>
              <a:gd name="T55" fmla="*/ 110 h 142"/>
              <a:gd name="T56" fmla="*/ 3 w 279"/>
              <a:gd name="T57" fmla="*/ 109 h 142"/>
              <a:gd name="T58" fmla="*/ 3 w 279"/>
              <a:gd name="T59" fmla="*/ 108 h 142"/>
              <a:gd name="T60" fmla="*/ 2 w 279"/>
              <a:gd name="T61" fmla="*/ 106 h 142"/>
              <a:gd name="T62" fmla="*/ 2 w 279"/>
              <a:gd name="T63" fmla="*/ 104 h 142"/>
              <a:gd name="T64" fmla="*/ 7 w 279"/>
              <a:gd name="T65" fmla="*/ 94 h 142"/>
              <a:gd name="T66" fmla="*/ 6 w 279"/>
              <a:gd name="T67" fmla="*/ 91 h 142"/>
              <a:gd name="T68" fmla="*/ 6 w 279"/>
              <a:gd name="T69" fmla="*/ 91 h 142"/>
              <a:gd name="T70" fmla="*/ 6 w 279"/>
              <a:gd name="T71" fmla="*/ 90 h 142"/>
              <a:gd name="T72" fmla="*/ 6 w 279"/>
              <a:gd name="T73" fmla="*/ 90 h 142"/>
              <a:gd name="T74" fmla="*/ 23 w 279"/>
              <a:gd name="T75" fmla="*/ 94 h 142"/>
              <a:gd name="T76" fmla="*/ 32 w 279"/>
              <a:gd name="T77" fmla="*/ 101 h 142"/>
              <a:gd name="T78" fmla="*/ 38 w 279"/>
              <a:gd name="T79" fmla="*/ 88 h 142"/>
              <a:gd name="T80" fmla="*/ 55 w 279"/>
              <a:gd name="T81" fmla="*/ 95 h 142"/>
              <a:gd name="T82" fmla="*/ 73 w 279"/>
              <a:gd name="T83" fmla="*/ 88 h 142"/>
              <a:gd name="T84" fmla="*/ 95 w 279"/>
              <a:gd name="T85" fmla="*/ 82 h 142"/>
              <a:gd name="T86" fmla="*/ 110 w 279"/>
              <a:gd name="T87" fmla="*/ 80 h 142"/>
              <a:gd name="T88" fmla="*/ 123 w 279"/>
              <a:gd name="T89" fmla="*/ 85 h 142"/>
              <a:gd name="T90" fmla="*/ 130 w 279"/>
              <a:gd name="T91" fmla="*/ 76 h 142"/>
              <a:gd name="T92" fmla="*/ 123 w 279"/>
              <a:gd name="T93" fmla="*/ 62 h 142"/>
              <a:gd name="T94" fmla="*/ 126 w 279"/>
              <a:gd name="T95" fmla="*/ 48 h 142"/>
              <a:gd name="T96" fmla="*/ 141 w 279"/>
              <a:gd name="T97" fmla="*/ 38 h 142"/>
              <a:gd name="T98" fmla="*/ 152 w 279"/>
              <a:gd name="T99" fmla="*/ 29 h 142"/>
              <a:gd name="T100" fmla="*/ 160 w 279"/>
              <a:gd name="T101" fmla="*/ 20 h 142"/>
              <a:gd name="T102" fmla="*/ 183 w 279"/>
              <a:gd name="T103" fmla="*/ 25 h 142"/>
              <a:gd name="T104" fmla="*/ 1 w 279"/>
              <a:gd name="T105" fmla="*/ 114 h 142"/>
              <a:gd name="T106" fmla="*/ 1 w 279"/>
              <a:gd name="T107" fmla="*/ 114 h 142"/>
              <a:gd name="T108" fmla="*/ 2 w 279"/>
              <a:gd name="T109" fmla="*/ 11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" h="142">
                <a:moveTo>
                  <a:pt x="187" y="24"/>
                </a:moveTo>
                <a:cubicBezTo>
                  <a:pt x="187" y="24"/>
                  <a:pt x="187" y="18"/>
                  <a:pt x="188" y="18"/>
                </a:cubicBezTo>
                <a:cubicBezTo>
                  <a:pt x="189" y="18"/>
                  <a:pt x="191" y="15"/>
                  <a:pt x="191" y="1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4"/>
                  <a:pt x="196" y="12"/>
                  <a:pt x="196" y="10"/>
                </a:cubicBezTo>
                <a:cubicBezTo>
                  <a:pt x="195" y="9"/>
                  <a:pt x="196" y="4"/>
                  <a:pt x="196" y="4"/>
                </a:cubicBezTo>
                <a:cubicBezTo>
                  <a:pt x="196" y="4"/>
                  <a:pt x="195" y="1"/>
                  <a:pt x="196" y="1"/>
                </a:cubicBezTo>
                <a:cubicBezTo>
                  <a:pt x="198" y="0"/>
                  <a:pt x="201" y="2"/>
                  <a:pt x="201" y="2"/>
                </a:cubicBez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8" y="3"/>
                  <a:pt x="209" y="3"/>
                </a:cubicBezTo>
                <a:cubicBezTo>
                  <a:pt x="210" y="3"/>
                  <a:pt x="214" y="4"/>
                  <a:pt x="214" y="4"/>
                </a:cubicBezTo>
                <a:cubicBezTo>
                  <a:pt x="214" y="4"/>
                  <a:pt x="218" y="5"/>
                  <a:pt x="219" y="5"/>
                </a:cubicBezTo>
                <a:cubicBezTo>
                  <a:pt x="220" y="5"/>
                  <a:pt x="224" y="5"/>
                  <a:pt x="224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33" y="9"/>
                  <a:pt x="233" y="9"/>
                  <a:pt x="233" y="9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9" y="8"/>
                  <a:pt x="249" y="8"/>
                  <a:pt x="249" y="8"/>
                </a:cubicBezTo>
                <a:cubicBezTo>
                  <a:pt x="249" y="8"/>
                  <a:pt x="253" y="7"/>
                  <a:pt x="253" y="8"/>
                </a:cubicBezTo>
                <a:cubicBezTo>
                  <a:pt x="254" y="8"/>
                  <a:pt x="256" y="10"/>
                  <a:pt x="259" y="11"/>
                </a:cubicBezTo>
                <a:cubicBezTo>
                  <a:pt x="262" y="11"/>
                  <a:pt x="265" y="10"/>
                  <a:pt x="265" y="10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69" y="21"/>
                  <a:pt x="268" y="23"/>
                  <a:pt x="268" y="23"/>
                </a:cubicBezTo>
                <a:cubicBezTo>
                  <a:pt x="268" y="23"/>
                  <a:pt x="268" y="25"/>
                  <a:pt x="268" y="25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9"/>
                  <a:pt x="266" y="29"/>
                  <a:pt x="266" y="29"/>
                </a:cubicBezTo>
                <a:cubicBezTo>
                  <a:pt x="266" y="29"/>
                  <a:pt x="266" y="32"/>
                  <a:pt x="266" y="32"/>
                </a:cubicBezTo>
                <a:cubicBezTo>
                  <a:pt x="266" y="32"/>
                  <a:pt x="267" y="33"/>
                  <a:pt x="268" y="33"/>
                </a:cubicBezTo>
                <a:cubicBezTo>
                  <a:pt x="268" y="33"/>
                  <a:pt x="268" y="34"/>
                  <a:pt x="268" y="34"/>
                </a:cubicBezTo>
                <a:cubicBezTo>
                  <a:pt x="268" y="34"/>
                  <a:pt x="269" y="35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1" y="38"/>
                  <a:pt x="271" y="39"/>
                </a:cubicBezTo>
                <a:cubicBezTo>
                  <a:pt x="272" y="40"/>
                  <a:pt x="272" y="41"/>
                  <a:pt x="272" y="41"/>
                </a:cubicBezTo>
                <a:cubicBezTo>
                  <a:pt x="272" y="41"/>
                  <a:pt x="273" y="43"/>
                  <a:pt x="274" y="43"/>
                </a:cubicBezTo>
                <a:cubicBezTo>
                  <a:pt x="274" y="43"/>
                  <a:pt x="275" y="43"/>
                  <a:pt x="276" y="43"/>
                </a:cubicBezTo>
                <a:cubicBezTo>
                  <a:pt x="276" y="43"/>
                  <a:pt x="277" y="43"/>
                  <a:pt x="277" y="43"/>
                </a:cubicBezTo>
                <a:cubicBezTo>
                  <a:pt x="277" y="44"/>
                  <a:pt x="276" y="50"/>
                  <a:pt x="276" y="50"/>
                </a:cubicBezTo>
                <a:cubicBezTo>
                  <a:pt x="277" y="56"/>
                  <a:pt x="277" y="56"/>
                  <a:pt x="277" y="56"/>
                </a:cubicBezTo>
                <a:cubicBezTo>
                  <a:pt x="277" y="56"/>
                  <a:pt x="276" y="59"/>
                  <a:pt x="276" y="60"/>
                </a:cubicBezTo>
                <a:cubicBezTo>
                  <a:pt x="277" y="62"/>
                  <a:pt x="279" y="64"/>
                  <a:pt x="276" y="65"/>
                </a:cubicBezTo>
                <a:cubicBezTo>
                  <a:pt x="274" y="65"/>
                  <a:pt x="271" y="67"/>
                  <a:pt x="270" y="65"/>
                </a:cubicBezTo>
                <a:cubicBezTo>
                  <a:pt x="270" y="65"/>
                  <a:pt x="269" y="63"/>
                  <a:pt x="269" y="66"/>
                </a:cubicBezTo>
                <a:cubicBezTo>
                  <a:pt x="270" y="67"/>
                  <a:pt x="267" y="66"/>
                  <a:pt x="267" y="66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7" y="65"/>
                  <a:pt x="257" y="65"/>
                  <a:pt x="257" y="65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9" y="70"/>
                  <a:pt x="259" y="70"/>
                  <a:pt x="259" y="70"/>
                </a:cubicBezTo>
                <a:cubicBezTo>
                  <a:pt x="261" y="70"/>
                  <a:pt x="261" y="70"/>
                  <a:pt x="261" y="70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57" y="84"/>
                  <a:pt x="256" y="84"/>
                </a:cubicBezTo>
                <a:cubicBezTo>
                  <a:pt x="255" y="84"/>
                  <a:pt x="254" y="85"/>
                  <a:pt x="254" y="85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0" y="124"/>
                  <a:pt x="230" y="124"/>
                  <a:pt x="230" y="124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2" y="128"/>
                  <a:pt x="212" y="128"/>
                  <a:pt x="212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9"/>
                  <a:pt x="149" y="138"/>
                  <a:pt x="146" y="138"/>
                </a:cubicBezTo>
                <a:cubicBezTo>
                  <a:pt x="142" y="138"/>
                  <a:pt x="134" y="136"/>
                  <a:pt x="134" y="13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32"/>
                  <a:pt x="108" y="130"/>
                  <a:pt x="107" y="129"/>
                </a:cubicBezTo>
                <a:cubicBezTo>
                  <a:pt x="107" y="128"/>
                  <a:pt x="104" y="126"/>
                  <a:pt x="104" y="12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6" y="112"/>
                  <a:pt x="94" y="112"/>
                </a:cubicBezTo>
                <a:cubicBezTo>
                  <a:pt x="93" y="113"/>
                  <a:pt x="87" y="114"/>
                  <a:pt x="87" y="114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6"/>
                  <a:pt x="38" y="126"/>
                </a:cubicBezTo>
                <a:cubicBezTo>
                  <a:pt x="38" y="125"/>
                  <a:pt x="39" y="122"/>
                  <a:pt x="39" y="122"/>
                </a:cubicBezTo>
                <a:cubicBezTo>
                  <a:pt x="39" y="122"/>
                  <a:pt x="39" y="121"/>
                  <a:pt x="39" y="120"/>
                </a:cubicBezTo>
                <a:cubicBezTo>
                  <a:pt x="39" y="120"/>
                  <a:pt x="38" y="119"/>
                  <a:pt x="38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18"/>
                  <a:pt x="36" y="116"/>
                  <a:pt x="36" y="116"/>
                </a:cubicBezTo>
                <a:cubicBezTo>
                  <a:pt x="35" y="117"/>
                  <a:pt x="34" y="117"/>
                  <a:pt x="34" y="117"/>
                </a:cubicBezTo>
                <a:cubicBezTo>
                  <a:pt x="34" y="117"/>
                  <a:pt x="34" y="119"/>
                  <a:pt x="34" y="119"/>
                </a:cubicBezTo>
                <a:cubicBezTo>
                  <a:pt x="33" y="120"/>
                  <a:pt x="32" y="120"/>
                  <a:pt x="32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8" y="123"/>
                  <a:pt x="28" y="124"/>
                </a:cubicBezTo>
                <a:cubicBezTo>
                  <a:pt x="28" y="124"/>
                  <a:pt x="27" y="124"/>
                  <a:pt x="26" y="124"/>
                </a:cubicBezTo>
                <a:cubicBezTo>
                  <a:pt x="26" y="124"/>
                  <a:pt x="24" y="124"/>
                  <a:pt x="24" y="124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4"/>
                  <a:pt x="2" y="114"/>
                  <a:pt x="2" y="114"/>
                </a:cubicBezTo>
                <a:cubicBezTo>
                  <a:pt x="2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2" y="113"/>
                  <a:pt x="2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5" y="113"/>
                </a:cubicBezTo>
                <a:cubicBezTo>
                  <a:pt x="5" y="113"/>
                  <a:pt x="5" y="113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1"/>
                </a:cubicBezTo>
                <a:cubicBezTo>
                  <a:pt x="4" y="111"/>
                  <a:pt x="5" y="111"/>
                  <a:pt x="5" y="111"/>
                </a:cubicBezTo>
                <a:cubicBezTo>
                  <a:pt x="5" y="111"/>
                  <a:pt x="5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4" y="111"/>
                  <a:pt x="4" y="111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7"/>
                  <a:pt x="3" y="108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2" y="107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1" y="107"/>
                  <a:pt x="1" y="107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0"/>
                  <a:pt x="5" y="100"/>
                </a:cubicBezTo>
                <a:cubicBezTo>
                  <a:pt x="5" y="99"/>
                  <a:pt x="5" y="98"/>
                  <a:pt x="5" y="98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7"/>
                  <a:pt x="8" y="96"/>
                  <a:pt x="8" y="96"/>
                </a:cubicBezTo>
                <a:cubicBezTo>
                  <a:pt x="8" y="95"/>
                  <a:pt x="7" y="94"/>
                  <a:pt x="7" y="94"/>
                </a:cubicBezTo>
                <a:cubicBezTo>
                  <a:pt x="7" y="93"/>
                  <a:pt x="8" y="92"/>
                  <a:pt x="8" y="92"/>
                </a:cubicBezTo>
                <a:cubicBezTo>
                  <a:pt x="7" y="92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8" y="88"/>
                  <a:pt x="10" y="86"/>
                  <a:pt x="10" y="86"/>
                </a:cubicBezTo>
                <a:cubicBezTo>
                  <a:pt x="10" y="86"/>
                  <a:pt x="12" y="85"/>
                  <a:pt x="14" y="86"/>
                </a:cubicBezTo>
                <a:cubicBezTo>
                  <a:pt x="15" y="87"/>
                  <a:pt x="17" y="89"/>
                  <a:pt x="18" y="90"/>
                </a:cubicBezTo>
                <a:cubicBezTo>
                  <a:pt x="18" y="90"/>
                  <a:pt x="19" y="91"/>
                  <a:pt x="20" y="91"/>
                </a:cubicBezTo>
                <a:cubicBezTo>
                  <a:pt x="21" y="91"/>
                  <a:pt x="22" y="92"/>
                  <a:pt x="22" y="92"/>
                </a:cubicBezTo>
                <a:cubicBezTo>
                  <a:pt x="22" y="93"/>
                  <a:pt x="23" y="92"/>
                  <a:pt x="23" y="94"/>
                </a:cubicBezTo>
                <a:cubicBezTo>
                  <a:pt x="22" y="96"/>
                  <a:pt x="22" y="98"/>
                  <a:pt x="23" y="98"/>
                </a:cubicBezTo>
                <a:cubicBezTo>
                  <a:pt x="25" y="97"/>
                  <a:pt x="26" y="96"/>
                  <a:pt x="26" y="97"/>
                </a:cubicBezTo>
                <a:cubicBezTo>
                  <a:pt x="26" y="98"/>
                  <a:pt x="27" y="97"/>
                  <a:pt x="26" y="99"/>
                </a:cubicBezTo>
                <a:cubicBezTo>
                  <a:pt x="26" y="101"/>
                  <a:pt x="25" y="102"/>
                  <a:pt x="26" y="102"/>
                </a:cubicBezTo>
                <a:cubicBezTo>
                  <a:pt x="28" y="103"/>
                  <a:pt x="30" y="104"/>
                  <a:pt x="31" y="103"/>
                </a:cubicBezTo>
                <a:cubicBezTo>
                  <a:pt x="32" y="101"/>
                  <a:pt x="31" y="103"/>
                  <a:pt x="32" y="101"/>
                </a:cubicBezTo>
                <a:cubicBezTo>
                  <a:pt x="33" y="98"/>
                  <a:pt x="33" y="99"/>
                  <a:pt x="34" y="98"/>
                </a:cubicBezTo>
                <a:cubicBezTo>
                  <a:pt x="34" y="96"/>
                  <a:pt x="34" y="97"/>
                  <a:pt x="35" y="95"/>
                </a:cubicBezTo>
                <a:cubicBezTo>
                  <a:pt x="35" y="93"/>
                  <a:pt x="36" y="94"/>
                  <a:pt x="35" y="93"/>
                </a:cubicBezTo>
                <a:cubicBezTo>
                  <a:pt x="35" y="93"/>
                  <a:pt x="35" y="92"/>
                  <a:pt x="34" y="91"/>
                </a:cubicBezTo>
                <a:cubicBezTo>
                  <a:pt x="34" y="89"/>
                  <a:pt x="32" y="90"/>
                  <a:pt x="35" y="89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87"/>
                  <a:pt x="41" y="87"/>
                  <a:pt x="41" y="87"/>
                </a:cubicBezTo>
                <a:cubicBezTo>
                  <a:pt x="41" y="87"/>
                  <a:pt x="44" y="87"/>
                  <a:pt x="44" y="87"/>
                </a:cubicBezTo>
                <a:cubicBezTo>
                  <a:pt x="45" y="87"/>
                  <a:pt x="49" y="87"/>
                  <a:pt x="49" y="88"/>
                </a:cubicBezTo>
                <a:cubicBezTo>
                  <a:pt x="49" y="89"/>
                  <a:pt x="51" y="89"/>
                  <a:pt x="51" y="89"/>
                </a:cubicBezTo>
                <a:cubicBezTo>
                  <a:pt x="51" y="89"/>
                  <a:pt x="53" y="89"/>
                  <a:pt x="54" y="91"/>
                </a:cubicBezTo>
                <a:cubicBezTo>
                  <a:pt x="54" y="94"/>
                  <a:pt x="54" y="96"/>
                  <a:pt x="55" y="95"/>
                </a:cubicBezTo>
                <a:cubicBezTo>
                  <a:pt x="56" y="95"/>
                  <a:pt x="58" y="97"/>
                  <a:pt x="58" y="96"/>
                </a:cubicBezTo>
                <a:cubicBezTo>
                  <a:pt x="59" y="95"/>
                  <a:pt x="60" y="94"/>
                  <a:pt x="61" y="94"/>
                </a:cubicBezTo>
                <a:cubicBezTo>
                  <a:pt x="62" y="94"/>
                  <a:pt x="60" y="93"/>
                  <a:pt x="63" y="93"/>
                </a:cubicBezTo>
                <a:cubicBezTo>
                  <a:pt x="67" y="94"/>
                  <a:pt x="66" y="95"/>
                  <a:pt x="68" y="93"/>
                </a:cubicBezTo>
                <a:cubicBezTo>
                  <a:pt x="69" y="91"/>
                  <a:pt x="69" y="91"/>
                  <a:pt x="71" y="90"/>
                </a:cubicBezTo>
                <a:cubicBezTo>
                  <a:pt x="72" y="89"/>
                  <a:pt x="72" y="89"/>
                  <a:pt x="73" y="88"/>
                </a:cubicBezTo>
                <a:cubicBezTo>
                  <a:pt x="73" y="88"/>
                  <a:pt x="77" y="88"/>
                  <a:pt x="77" y="88"/>
                </a:cubicBezTo>
                <a:cubicBezTo>
                  <a:pt x="78" y="87"/>
                  <a:pt x="79" y="85"/>
                  <a:pt x="80" y="85"/>
                </a:cubicBezTo>
                <a:cubicBezTo>
                  <a:pt x="80" y="85"/>
                  <a:pt x="84" y="85"/>
                  <a:pt x="85" y="85"/>
                </a:cubicBezTo>
                <a:cubicBezTo>
                  <a:pt x="86" y="85"/>
                  <a:pt x="88" y="85"/>
                  <a:pt x="89" y="84"/>
                </a:cubicBezTo>
                <a:cubicBezTo>
                  <a:pt x="89" y="83"/>
                  <a:pt x="89" y="83"/>
                  <a:pt x="90" y="82"/>
                </a:cubicBezTo>
                <a:cubicBezTo>
                  <a:pt x="92" y="82"/>
                  <a:pt x="93" y="82"/>
                  <a:pt x="95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9" y="82"/>
                  <a:pt x="100" y="84"/>
                  <a:pt x="100" y="81"/>
                </a:cubicBezTo>
                <a:cubicBezTo>
                  <a:pt x="99" y="78"/>
                  <a:pt x="98" y="78"/>
                  <a:pt x="99" y="77"/>
                </a:cubicBezTo>
                <a:cubicBezTo>
                  <a:pt x="101" y="77"/>
                  <a:pt x="103" y="77"/>
                  <a:pt x="103" y="77"/>
                </a:cubicBezTo>
                <a:cubicBezTo>
                  <a:pt x="104" y="77"/>
                  <a:pt x="108" y="78"/>
                  <a:pt x="109" y="78"/>
                </a:cubicBezTo>
                <a:cubicBezTo>
                  <a:pt x="109" y="78"/>
                  <a:pt x="110" y="80"/>
                  <a:pt x="110" y="80"/>
                </a:cubicBezTo>
                <a:cubicBezTo>
                  <a:pt x="111" y="80"/>
                  <a:pt x="112" y="81"/>
                  <a:pt x="113" y="80"/>
                </a:cubicBezTo>
                <a:cubicBezTo>
                  <a:pt x="113" y="80"/>
                  <a:pt x="114" y="78"/>
                  <a:pt x="115" y="78"/>
                </a:cubicBezTo>
                <a:cubicBezTo>
                  <a:pt x="116" y="78"/>
                  <a:pt x="119" y="78"/>
                  <a:pt x="119" y="78"/>
                </a:cubicBezTo>
                <a:cubicBezTo>
                  <a:pt x="119" y="78"/>
                  <a:pt x="123" y="79"/>
                  <a:pt x="123" y="79"/>
                </a:cubicBezTo>
                <a:cubicBezTo>
                  <a:pt x="123" y="79"/>
                  <a:pt x="122" y="81"/>
                  <a:pt x="122" y="82"/>
                </a:cubicBezTo>
                <a:cubicBezTo>
                  <a:pt x="122" y="83"/>
                  <a:pt x="122" y="84"/>
                  <a:pt x="123" y="85"/>
                </a:cubicBezTo>
                <a:cubicBezTo>
                  <a:pt x="123" y="85"/>
                  <a:pt x="125" y="87"/>
                  <a:pt x="125" y="87"/>
                </a:cubicBezTo>
                <a:cubicBezTo>
                  <a:pt x="125" y="87"/>
                  <a:pt x="130" y="89"/>
                  <a:pt x="130" y="89"/>
                </a:cubicBezTo>
                <a:cubicBezTo>
                  <a:pt x="130" y="89"/>
                  <a:pt x="131" y="90"/>
                  <a:pt x="131" y="86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7"/>
                  <a:pt x="131" y="76"/>
                  <a:pt x="130" y="76"/>
                </a:cubicBezTo>
                <a:cubicBezTo>
                  <a:pt x="130" y="76"/>
                  <a:pt x="129" y="76"/>
                  <a:pt x="129" y="76"/>
                </a:cubicBezTo>
                <a:cubicBezTo>
                  <a:pt x="129" y="76"/>
                  <a:pt x="125" y="75"/>
                  <a:pt x="124" y="75"/>
                </a:cubicBezTo>
                <a:cubicBezTo>
                  <a:pt x="123" y="75"/>
                  <a:pt x="124" y="73"/>
                  <a:pt x="124" y="72"/>
                </a:cubicBezTo>
                <a:cubicBezTo>
                  <a:pt x="124" y="72"/>
                  <a:pt x="126" y="70"/>
                  <a:pt x="126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3" y="50"/>
                  <a:pt x="126" y="48"/>
                  <a:pt x="126" y="48"/>
                </a:cubicBezTo>
                <a:cubicBezTo>
                  <a:pt x="126" y="48"/>
                  <a:pt x="126" y="48"/>
                  <a:pt x="127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34" y="44"/>
                  <a:pt x="134" y="44"/>
                </a:cubicBezTo>
                <a:cubicBezTo>
                  <a:pt x="134" y="44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0"/>
                  <a:pt x="142" y="28"/>
                  <a:pt x="14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9" y="29"/>
                  <a:pt x="150" y="30"/>
                </a:cubicBezTo>
                <a:cubicBezTo>
                  <a:pt x="151" y="30"/>
                  <a:pt x="152" y="29"/>
                  <a:pt x="152" y="29"/>
                </a:cubicBezTo>
                <a:cubicBezTo>
                  <a:pt x="153" y="29"/>
                  <a:pt x="154" y="27"/>
                  <a:pt x="154" y="27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4" y="16"/>
                  <a:pt x="158" y="19"/>
                  <a:pt x="160" y="20"/>
                </a:cubicBezTo>
                <a:cubicBezTo>
                  <a:pt x="161" y="21"/>
                  <a:pt x="164" y="24"/>
                  <a:pt x="164" y="24"/>
                </a:cubicBezTo>
                <a:cubicBezTo>
                  <a:pt x="164" y="24"/>
                  <a:pt x="169" y="25"/>
                  <a:pt x="170" y="25"/>
                </a:cubicBezTo>
                <a:cubicBezTo>
                  <a:pt x="170" y="25"/>
                  <a:pt x="175" y="26"/>
                  <a:pt x="175" y="2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7" y="24"/>
                  <a:pt x="187" y="24"/>
                  <a:pt x="187" y="24"/>
                </a:cubicBezTo>
                <a:close/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2" y="113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0" y="114"/>
                  <a:pt x="0" y="114"/>
                </a:cubicBezTo>
                <a:lnTo>
                  <a:pt x="1" y="114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DC5AD024-06EC-229C-6614-6FDA8706FE5D}"/>
              </a:ext>
            </a:extLst>
          </p:cNvPr>
          <p:cNvSpPr>
            <a:spLocks noEditPoints="1"/>
          </p:cNvSpPr>
          <p:nvPr/>
        </p:nvSpPr>
        <p:spPr bwMode="auto">
          <a:xfrm>
            <a:off x="8252608" y="4879042"/>
            <a:ext cx="1281449" cy="1286727"/>
          </a:xfrm>
          <a:custGeom>
            <a:avLst/>
            <a:gdLst>
              <a:gd name="T0" fmla="*/ 269 w 520"/>
              <a:gd name="T1" fmla="*/ 424 h 538"/>
              <a:gd name="T2" fmla="*/ 326 w 520"/>
              <a:gd name="T3" fmla="*/ 423 h 538"/>
              <a:gd name="T4" fmla="*/ 401 w 520"/>
              <a:gd name="T5" fmla="*/ 437 h 538"/>
              <a:gd name="T6" fmla="*/ 432 w 520"/>
              <a:gd name="T7" fmla="*/ 408 h 538"/>
              <a:gd name="T8" fmla="*/ 434 w 520"/>
              <a:gd name="T9" fmla="*/ 407 h 538"/>
              <a:gd name="T10" fmla="*/ 435 w 520"/>
              <a:gd name="T11" fmla="*/ 406 h 538"/>
              <a:gd name="T12" fmla="*/ 436 w 520"/>
              <a:gd name="T13" fmla="*/ 406 h 538"/>
              <a:gd name="T14" fmla="*/ 421 w 520"/>
              <a:gd name="T15" fmla="*/ 359 h 538"/>
              <a:gd name="T16" fmla="*/ 425 w 520"/>
              <a:gd name="T17" fmla="*/ 310 h 538"/>
              <a:gd name="T18" fmla="*/ 418 w 520"/>
              <a:gd name="T19" fmla="*/ 279 h 538"/>
              <a:gd name="T20" fmla="*/ 414 w 520"/>
              <a:gd name="T21" fmla="*/ 263 h 538"/>
              <a:gd name="T22" fmla="*/ 395 w 520"/>
              <a:gd name="T23" fmla="*/ 272 h 538"/>
              <a:gd name="T24" fmla="*/ 384 w 520"/>
              <a:gd name="T25" fmla="*/ 274 h 538"/>
              <a:gd name="T26" fmla="*/ 389 w 520"/>
              <a:gd name="T27" fmla="*/ 259 h 538"/>
              <a:gd name="T28" fmla="*/ 402 w 520"/>
              <a:gd name="T29" fmla="*/ 242 h 538"/>
              <a:gd name="T30" fmla="*/ 411 w 520"/>
              <a:gd name="T31" fmla="*/ 230 h 538"/>
              <a:gd name="T32" fmla="*/ 424 w 520"/>
              <a:gd name="T33" fmla="*/ 215 h 538"/>
              <a:gd name="T34" fmla="*/ 422 w 520"/>
              <a:gd name="T35" fmla="*/ 208 h 538"/>
              <a:gd name="T36" fmla="*/ 434 w 520"/>
              <a:gd name="T37" fmla="*/ 208 h 538"/>
              <a:gd name="T38" fmla="*/ 443 w 520"/>
              <a:gd name="T39" fmla="*/ 202 h 538"/>
              <a:gd name="T40" fmla="*/ 451 w 520"/>
              <a:gd name="T41" fmla="*/ 160 h 538"/>
              <a:gd name="T42" fmla="*/ 430 w 520"/>
              <a:gd name="T43" fmla="*/ 116 h 538"/>
              <a:gd name="T44" fmla="*/ 401 w 520"/>
              <a:gd name="T45" fmla="*/ 94 h 538"/>
              <a:gd name="T46" fmla="*/ 391 w 520"/>
              <a:gd name="T47" fmla="*/ 95 h 538"/>
              <a:gd name="T48" fmla="*/ 383 w 520"/>
              <a:gd name="T49" fmla="*/ 91 h 538"/>
              <a:gd name="T50" fmla="*/ 367 w 520"/>
              <a:gd name="T51" fmla="*/ 82 h 538"/>
              <a:gd name="T52" fmla="*/ 355 w 520"/>
              <a:gd name="T53" fmla="*/ 61 h 538"/>
              <a:gd name="T54" fmla="*/ 335 w 520"/>
              <a:gd name="T55" fmla="*/ 65 h 538"/>
              <a:gd name="T56" fmla="*/ 330 w 520"/>
              <a:gd name="T57" fmla="*/ 48 h 538"/>
              <a:gd name="T58" fmla="*/ 311 w 520"/>
              <a:gd name="T59" fmla="*/ 35 h 538"/>
              <a:gd name="T60" fmla="*/ 291 w 520"/>
              <a:gd name="T61" fmla="*/ 20 h 538"/>
              <a:gd name="T62" fmla="*/ 281 w 520"/>
              <a:gd name="T63" fmla="*/ 1 h 538"/>
              <a:gd name="T64" fmla="*/ 229 w 520"/>
              <a:gd name="T65" fmla="*/ 53 h 538"/>
              <a:gd name="T66" fmla="*/ 145 w 520"/>
              <a:gd name="T67" fmla="*/ 76 h 538"/>
              <a:gd name="T68" fmla="*/ 117 w 520"/>
              <a:gd name="T69" fmla="*/ 65 h 538"/>
              <a:gd name="T70" fmla="*/ 107 w 520"/>
              <a:gd name="T71" fmla="*/ 111 h 538"/>
              <a:gd name="T72" fmla="*/ 46 w 520"/>
              <a:gd name="T73" fmla="*/ 99 h 538"/>
              <a:gd name="T74" fmla="*/ 16 w 520"/>
              <a:gd name="T75" fmla="*/ 117 h 538"/>
              <a:gd name="T76" fmla="*/ 19 w 520"/>
              <a:gd name="T77" fmla="*/ 145 h 538"/>
              <a:gd name="T78" fmla="*/ 58 w 520"/>
              <a:gd name="T79" fmla="*/ 167 h 538"/>
              <a:gd name="T80" fmla="*/ 91 w 520"/>
              <a:gd name="T81" fmla="*/ 200 h 538"/>
              <a:gd name="T82" fmla="*/ 95 w 520"/>
              <a:gd name="T83" fmla="*/ 228 h 538"/>
              <a:gd name="T84" fmla="*/ 109 w 520"/>
              <a:gd name="T85" fmla="*/ 250 h 538"/>
              <a:gd name="T86" fmla="*/ 109 w 520"/>
              <a:gd name="T87" fmla="*/ 265 h 538"/>
              <a:gd name="T88" fmla="*/ 114 w 520"/>
              <a:gd name="T89" fmla="*/ 284 h 538"/>
              <a:gd name="T90" fmla="*/ 92 w 520"/>
              <a:gd name="T91" fmla="*/ 371 h 538"/>
              <a:gd name="T92" fmla="*/ 159 w 520"/>
              <a:gd name="T93" fmla="*/ 443 h 538"/>
              <a:gd name="T94" fmla="*/ 193 w 520"/>
              <a:gd name="T95" fmla="*/ 453 h 538"/>
              <a:gd name="T96" fmla="*/ 197 w 520"/>
              <a:gd name="T97" fmla="*/ 450 h 538"/>
              <a:gd name="T98" fmla="*/ 203 w 520"/>
              <a:gd name="T99" fmla="*/ 453 h 538"/>
              <a:gd name="T100" fmla="*/ 208 w 520"/>
              <a:gd name="T101" fmla="*/ 456 h 538"/>
              <a:gd name="T102" fmla="*/ 203 w 520"/>
              <a:gd name="T103" fmla="*/ 460 h 538"/>
              <a:gd name="T104" fmla="*/ 198 w 520"/>
              <a:gd name="T105" fmla="*/ 462 h 538"/>
              <a:gd name="T106" fmla="*/ 243 w 520"/>
              <a:gd name="T107" fmla="*/ 471 h 538"/>
              <a:gd name="T108" fmla="*/ 193 w 520"/>
              <a:gd name="T109" fmla="*/ 458 h 538"/>
              <a:gd name="T110" fmla="*/ 449 w 520"/>
              <a:gd name="T111" fmla="*/ 200 h 538"/>
              <a:gd name="T112" fmla="*/ 511 w 520"/>
              <a:gd name="T113" fmla="*/ 523 h 538"/>
              <a:gd name="T114" fmla="*/ 517 w 520"/>
              <a:gd name="T115" fmla="*/ 468 h 538"/>
              <a:gd name="T116" fmla="*/ 485 w 520"/>
              <a:gd name="T117" fmla="*/ 478 h 538"/>
              <a:gd name="T118" fmla="*/ 493 w 520"/>
              <a:gd name="T119" fmla="*/ 52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0" h="538">
                <a:moveTo>
                  <a:pt x="259" y="471"/>
                </a:moveTo>
                <a:cubicBezTo>
                  <a:pt x="261" y="468"/>
                  <a:pt x="261" y="468"/>
                  <a:pt x="261" y="468"/>
                </a:cubicBezTo>
                <a:cubicBezTo>
                  <a:pt x="261" y="468"/>
                  <a:pt x="261" y="462"/>
                  <a:pt x="259" y="461"/>
                </a:cubicBezTo>
                <a:cubicBezTo>
                  <a:pt x="258" y="460"/>
                  <a:pt x="257" y="459"/>
                  <a:pt x="257" y="459"/>
                </a:cubicBezTo>
                <a:cubicBezTo>
                  <a:pt x="257" y="459"/>
                  <a:pt x="257" y="455"/>
                  <a:pt x="257" y="453"/>
                </a:cubicBezTo>
                <a:cubicBezTo>
                  <a:pt x="257" y="452"/>
                  <a:pt x="257" y="448"/>
                  <a:pt x="257" y="447"/>
                </a:cubicBezTo>
                <a:cubicBezTo>
                  <a:pt x="257" y="446"/>
                  <a:pt x="258" y="442"/>
                  <a:pt x="258" y="441"/>
                </a:cubicBezTo>
                <a:cubicBezTo>
                  <a:pt x="258" y="441"/>
                  <a:pt x="257" y="441"/>
                  <a:pt x="259" y="439"/>
                </a:cubicBezTo>
                <a:cubicBezTo>
                  <a:pt x="261" y="436"/>
                  <a:pt x="261" y="434"/>
                  <a:pt x="261" y="434"/>
                </a:cubicBezTo>
                <a:cubicBezTo>
                  <a:pt x="265" y="429"/>
                  <a:pt x="265" y="429"/>
                  <a:pt x="265" y="429"/>
                </a:cubicBezTo>
                <a:cubicBezTo>
                  <a:pt x="265" y="429"/>
                  <a:pt x="268" y="424"/>
                  <a:pt x="269" y="424"/>
                </a:cubicBezTo>
                <a:cubicBezTo>
                  <a:pt x="270" y="425"/>
                  <a:pt x="274" y="424"/>
                  <a:pt x="275" y="424"/>
                </a:cubicBezTo>
                <a:cubicBezTo>
                  <a:pt x="276" y="424"/>
                  <a:pt x="280" y="428"/>
                  <a:pt x="282" y="424"/>
                </a:cubicBezTo>
                <a:cubicBezTo>
                  <a:pt x="284" y="421"/>
                  <a:pt x="285" y="419"/>
                  <a:pt x="285" y="418"/>
                </a:cubicBezTo>
                <a:cubicBezTo>
                  <a:pt x="286" y="417"/>
                  <a:pt x="287" y="414"/>
                  <a:pt x="290" y="414"/>
                </a:cubicBezTo>
                <a:cubicBezTo>
                  <a:pt x="293" y="413"/>
                  <a:pt x="300" y="413"/>
                  <a:pt x="300" y="413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11" y="417"/>
                  <a:pt x="311" y="417"/>
                  <a:pt x="311" y="417"/>
                </a:cubicBezTo>
                <a:cubicBezTo>
                  <a:pt x="311" y="417"/>
                  <a:pt x="314" y="417"/>
                  <a:pt x="316" y="417"/>
                </a:cubicBezTo>
                <a:cubicBezTo>
                  <a:pt x="317" y="417"/>
                  <a:pt x="318" y="417"/>
                  <a:pt x="318" y="417"/>
                </a:cubicBezTo>
                <a:cubicBezTo>
                  <a:pt x="321" y="421"/>
                  <a:pt x="321" y="421"/>
                  <a:pt x="321" y="421"/>
                </a:cubicBezTo>
                <a:cubicBezTo>
                  <a:pt x="321" y="421"/>
                  <a:pt x="325" y="423"/>
                  <a:pt x="326" y="423"/>
                </a:cubicBezTo>
                <a:cubicBezTo>
                  <a:pt x="327" y="423"/>
                  <a:pt x="335" y="421"/>
                  <a:pt x="335" y="421"/>
                </a:cubicBezTo>
                <a:cubicBezTo>
                  <a:pt x="335" y="421"/>
                  <a:pt x="338" y="420"/>
                  <a:pt x="339" y="421"/>
                </a:cubicBezTo>
                <a:cubicBezTo>
                  <a:pt x="340" y="422"/>
                  <a:pt x="343" y="423"/>
                  <a:pt x="344" y="424"/>
                </a:cubicBezTo>
                <a:cubicBezTo>
                  <a:pt x="344" y="425"/>
                  <a:pt x="352" y="429"/>
                  <a:pt x="354" y="430"/>
                </a:cubicBezTo>
                <a:cubicBezTo>
                  <a:pt x="355" y="431"/>
                  <a:pt x="359" y="430"/>
                  <a:pt x="359" y="430"/>
                </a:cubicBezTo>
                <a:cubicBezTo>
                  <a:pt x="361" y="435"/>
                  <a:pt x="361" y="435"/>
                  <a:pt x="361" y="435"/>
                </a:cubicBezTo>
                <a:cubicBezTo>
                  <a:pt x="371" y="438"/>
                  <a:pt x="371" y="438"/>
                  <a:pt x="371" y="438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89" y="443"/>
                  <a:pt x="389" y="443"/>
                  <a:pt x="389" y="443"/>
                </a:cubicBezTo>
                <a:cubicBezTo>
                  <a:pt x="398" y="436"/>
                  <a:pt x="398" y="436"/>
                  <a:pt x="398" y="436"/>
                </a:cubicBezTo>
                <a:cubicBezTo>
                  <a:pt x="398" y="436"/>
                  <a:pt x="400" y="437"/>
                  <a:pt x="401" y="437"/>
                </a:cubicBezTo>
                <a:cubicBezTo>
                  <a:pt x="402" y="437"/>
                  <a:pt x="404" y="429"/>
                  <a:pt x="404" y="429"/>
                </a:cubicBezTo>
                <a:cubicBezTo>
                  <a:pt x="404" y="429"/>
                  <a:pt x="404" y="427"/>
                  <a:pt x="405" y="427"/>
                </a:cubicBezTo>
                <a:cubicBezTo>
                  <a:pt x="407" y="427"/>
                  <a:pt x="414" y="424"/>
                  <a:pt x="414" y="424"/>
                </a:cubicBezTo>
                <a:cubicBezTo>
                  <a:pt x="414" y="423"/>
                  <a:pt x="413" y="419"/>
                  <a:pt x="416" y="418"/>
                </a:cubicBezTo>
                <a:cubicBezTo>
                  <a:pt x="418" y="417"/>
                  <a:pt x="422" y="414"/>
                  <a:pt x="422" y="414"/>
                </a:cubicBezTo>
                <a:cubicBezTo>
                  <a:pt x="423" y="413"/>
                  <a:pt x="421" y="411"/>
                  <a:pt x="424" y="410"/>
                </a:cubicBezTo>
                <a:cubicBezTo>
                  <a:pt x="426" y="410"/>
                  <a:pt x="429" y="409"/>
                  <a:pt x="431" y="409"/>
                </a:cubicBezTo>
                <a:cubicBezTo>
                  <a:pt x="431" y="409"/>
                  <a:pt x="431" y="409"/>
                  <a:pt x="431" y="409"/>
                </a:cubicBezTo>
                <a:cubicBezTo>
                  <a:pt x="431" y="408"/>
                  <a:pt x="431" y="408"/>
                  <a:pt x="431" y="408"/>
                </a:cubicBezTo>
                <a:cubicBezTo>
                  <a:pt x="431" y="408"/>
                  <a:pt x="431" y="408"/>
                  <a:pt x="431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7" y="405"/>
                  <a:pt x="438" y="405"/>
                  <a:pt x="438" y="405"/>
                </a:cubicBezTo>
                <a:cubicBezTo>
                  <a:pt x="444" y="400"/>
                  <a:pt x="444" y="400"/>
                  <a:pt x="444" y="400"/>
                </a:cubicBezTo>
                <a:cubicBezTo>
                  <a:pt x="447" y="389"/>
                  <a:pt x="447" y="389"/>
                  <a:pt x="447" y="389"/>
                </a:cubicBezTo>
                <a:cubicBezTo>
                  <a:pt x="443" y="386"/>
                  <a:pt x="443" y="386"/>
                  <a:pt x="443" y="386"/>
                </a:cubicBezTo>
                <a:cubicBezTo>
                  <a:pt x="434" y="386"/>
                  <a:pt x="434" y="386"/>
                  <a:pt x="434" y="386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19" y="374"/>
                  <a:pt x="419" y="374"/>
                  <a:pt x="419" y="374"/>
                </a:cubicBezTo>
                <a:cubicBezTo>
                  <a:pt x="416" y="374"/>
                  <a:pt x="416" y="374"/>
                  <a:pt x="416" y="374"/>
                </a:cubicBezTo>
                <a:cubicBezTo>
                  <a:pt x="415" y="367"/>
                  <a:pt x="413" y="370"/>
                  <a:pt x="417" y="365"/>
                </a:cubicBezTo>
                <a:cubicBezTo>
                  <a:pt x="421" y="359"/>
                  <a:pt x="421" y="359"/>
                  <a:pt x="421" y="359"/>
                </a:cubicBezTo>
                <a:cubicBezTo>
                  <a:pt x="420" y="349"/>
                  <a:pt x="420" y="349"/>
                  <a:pt x="420" y="349"/>
                </a:cubicBezTo>
                <a:cubicBezTo>
                  <a:pt x="417" y="346"/>
                  <a:pt x="417" y="346"/>
                  <a:pt x="417" y="346"/>
                </a:cubicBezTo>
                <a:cubicBezTo>
                  <a:pt x="412" y="343"/>
                  <a:pt x="412" y="343"/>
                  <a:pt x="412" y="343"/>
                </a:cubicBezTo>
                <a:cubicBezTo>
                  <a:pt x="412" y="343"/>
                  <a:pt x="409" y="339"/>
                  <a:pt x="408" y="338"/>
                </a:cubicBezTo>
                <a:cubicBezTo>
                  <a:pt x="408" y="338"/>
                  <a:pt x="408" y="336"/>
                  <a:pt x="408" y="336"/>
                </a:cubicBezTo>
                <a:cubicBezTo>
                  <a:pt x="407" y="335"/>
                  <a:pt x="411" y="335"/>
                  <a:pt x="411" y="335"/>
                </a:cubicBezTo>
                <a:cubicBezTo>
                  <a:pt x="412" y="335"/>
                  <a:pt x="415" y="334"/>
                  <a:pt x="416" y="334"/>
                </a:cubicBezTo>
                <a:cubicBezTo>
                  <a:pt x="417" y="334"/>
                  <a:pt x="421" y="330"/>
                  <a:pt x="421" y="330"/>
                </a:cubicBezTo>
                <a:cubicBezTo>
                  <a:pt x="421" y="330"/>
                  <a:pt x="423" y="326"/>
                  <a:pt x="425" y="325"/>
                </a:cubicBezTo>
                <a:cubicBezTo>
                  <a:pt x="426" y="324"/>
                  <a:pt x="428" y="316"/>
                  <a:pt x="428" y="315"/>
                </a:cubicBezTo>
                <a:cubicBezTo>
                  <a:pt x="428" y="315"/>
                  <a:pt x="426" y="310"/>
                  <a:pt x="425" y="310"/>
                </a:cubicBezTo>
                <a:cubicBezTo>
                  <a:pt x="416" y="306"/>
                  <a:pt x="418" y="304"/>
                  <a:pt x="414" y="302"/>
                </a:cubicBezTo>
                <a:cubicBezTo>
                  <a:pt x="414" y="297"/>
                  <a:pt x="414" y="297"/>
                  <a:pt x="414" y="297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20" y="292"/>
                  <a:pt x="422" y="291"/>
                  <a:pt x="423" y="291"/>
                </a:cubicBezTo>
                <a:cubicBezTo>
                  <a:pt x="424" y="289"/>
                  <a:pt x="424" y="289"/>
                  <a:pt x="424" y="289"/>
                </a:cubicBezTo>
                <a:cubicBezTo>
                  <a:pt x="424" y="289"/>
                  <a:pt x="422" y="287"/>
                  <a:pt x="422" y="287"/>
                </a:cubicBezTo>
                <a:cubicBezTo>
                  <a:pt x="422" y="287"/>
                  <a:pt x="421" y="286"/>
                  <a:pt x="420" y="286"/>
                </a:cubicBezTo>
                <a:cubicBezTo>
                  <a:pt x="420" y="286"/>
                  <a:pt x="419" y="285"/>
                  <a:pt x="419" y="285"/>
                </a:cubicBezTo>
                <a:cubicBezTo>
                  <a:pt x="419" y="285"/>
                  <a:pt x="418" y="284"/>
                  <a:pt x="417" y="284"/>
                </a:cubicBezTo>
                <a:cubicBezTo>
                  <a:pt x="416" y="284"/>
                  <a:pt x="417" y="282"/>
                  <a:pt x="418" y="282"/>
                </a:cubicBezTo>
                <a:cubicBezTo>
                  <a:pt x="418" y="281"/>
                  <a:pt x="418" y="279"/>
                  <a:pt x="418" y="279"/>
                </a:cubicBezTo>
                <a:cubicBezTo>
                  <a:pt x="418" y="279"/>
                  <a:pt x="415" y="279"/>
                  <a:pt x="414" y="279"/>
                </a:cubicBezTo>
                <a:cubicBezTo>
                  <a:pt x="414" y="278"/>
                  <a:pt x="414" y="278"/>
                  <a:pt x="414" y="278"/>
                </a:cubicBezTo>
                <a:cubicBezTo>
                  <a:pt x="414" y="278"/>
                  <a:pt x="415" y="275"/>
                  <a:pt x="416" y="275"/>
                </a:cubicBezTo>
                <a:cubicBezTo>
                  <a:pt x="416" y="274"/>
                  <a:pt x="416" y="273"/>
                  <a:pt x="416" y="273"/>
                </a:cubicBezTo>
                <a:cubicBezTo>
                  <a:pt x="416" y="273"/>
                  <a:pt x="416" y="272"/>
                  <a:pt x="416" y="270"/>
                </a:cubicBezTo>
                <a:cubicBezTo>
                  <a:pt x="417" y="269"/>
                  <a:pt x="416" y="269"/>
                  <a:pt x="416" y="269"/>
                </a:cubicBezTo>
                <a:cubicBezTo>
                  <a:pt x="416" y="269"/>
                  <a:pt x="415" y="268"/>
                  <a:pt x="414" y="268"/>
                </a:cubicBezTo>
                <a:cubicBezTo>
                  <a:pt x="414" y="268"/>
                  <a:pt x="414" y="268"/>
                  <a:pt x="415" y="267"/>
                </a:cubicBezTo>
                <a:cubicBezTo>
                  <a:pt x="416" y="265"/>
                  <a:pt x="416" y="266"/>
                  <a:pt x="416" y="266"/>
                </a:cubicBezTo>
                <a:cubicBezTo>
                  <a:pt x="416" y="264"/>
                  <a:pt x="416" y="264"/>
                  <a:pt x="416" y="264"/>
                </a:cubicBezTo>
                <a:cubicBezTo>
                  <a:pt x="414" y="263"/>
                  <a:pt x="414" y="263"/>
                  <a:pt x="414" y="263"/>
                </a:cubicBezTo>
                <a:cubicBezTo>
                  <a:pt x="411" y="261"/>
                  <a:pt x="411" y="261"/>
                  <a:pt x="411" y="261"/>
                </a:cubicBezTo>
                <a:cubicBezTo>
                  <a:pt x="411" y="261"/>
                  <a:pt x="407" y="261"/>
                  <a:pt x="407" y="261"/>
                </a:cubicBezTo>
                <a:cubicBezTo>
                  <a:pt x="407" y="261"/>
                  <a:pt x="404" y="261"/>
                  <a:pt x="404" y="261"/>
                </a:cubicBezTo>
                <a:cubicBezTo>
                  <a:pt x="402" y="262"/>
                  <a:pt x="402" y="262"/>
                  <a:pt x="402" y="262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395" y="265"/>
                  <a:pt x="395" y="265"/>
                  <a:pt x="395" y="265"/>
                </a:cubicBezTo>
                <a:cubicBezTo>
                  <a:pt x="395" y="265"/>
                  <a:pt x="394" y="267"/>
                  <a:pt x="393" y="268"/>
                </a:cubicBezTo>
                <a:cubicBezTo>
                  <a:pt x="393" y="268"/>
                  <a:pt x="393" y="269"/>
                  <a:pt x="393" y="269"/>
                </a:cubicBezTo>
                <a:cubicBezTo>
                  <a:pt x="395" y="270"/>
                  <a:pt x="395" y="270"/>
                  <a:pt x="395" y="270"/>
                </a:cubicBezTo>
                <a:cubicBezTo>
                  <a:pt x="395" y="272"/>
                  <a:pt x="395" y="272"/>
                  <a:pt x="395" y="272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95" y="274"/>
                  <a:pt x="395" y="274"/>
                  <a:pt x="395" y="274"/>
                </a:cubicBezTo>
                <a:cubicBezTo>
                  <a:pt x="395" y="274"/>
                  <a:pt x="394" y="274"/>
                  <a:pt x="393" y="275"/>
                </a:cubicBezTo>
                <a:cubicBezTo>
                  <a:pt x="392" y="276"/>
                  <a:pt x="392" y="277"/>
                  <a:pt x="392" y="277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7" y="277"/>
                  <a:pt x="387" y="277"/>
                  <a:pt x="387" y="277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4" y="278"/>
                  <a:pt x="384" y="278"/>
                  <a:pt x="384" y="278"/>
                </a:cubicBezTo>
                <a:cubicBezTo>
                  <a:pt x="384" y="276"/>
                  <a:pt x="384" y="276"/>
                  <a:pt x="384" y="276"/>
                </a:cubicBezTo>
                <a:cubicBezTo>
                  <a:pt x="383" y="275"/>
                  <a:pt x="383" y="275"/>
                  <a:pt x="383" y="275"/>
                </a:cubicBezTo>
                <a:cubicBezTo>
                  <a:pt x="384" y="274"/>
                  <a:pt x="384" y="274"/>
                  <a:pt x="384" y="274"/>
                </a:cubicBezTo>
                <a:cubicBezTo>
                  <a:pt x="384" y="274"/>
                  <a:pt x="385" y="273"/>
                  <a:pt x="385" y="273"/>
                </a:cubicBezTo>
                <a:cubicBezTo>
                  <a:pt x="386" y="273"/>
                  <a:pt x="387" y="272"/>
                  <a:pt x="387" y="272"/>
                </a:cubicBezTo>
                <a:cubicBezTo>
                  <a:pt x="389" y="272"/>
                  <a:pt x="389" y="272"/>
                  <a:pt x="389" y="272"/>
                </a:cubicBezTo>
                <a:cubicBezTo>
                  <a:pt x="389" y="270"/>
                  <a:pt x="389" y="270"/>
                  <a:pt x="389" y="270"/>
                </a:cubicBezTo>
                <a:cubicBezTo>
                  <a:pt x="390" y="268"/>
                  <a:pt x="390" y="268"/>
                  <a:pt x="390" y="268"/>
                </a:cubicBezTo>
                <a:cubicBezTo>
                  <a:pt x="390" y="265"/>
                  <a:pt x="390" y="265"/>
                  <a:pt x="390" y="265"/>
                </a:cubicBezTo>
                <a:cubicBezTo>
                  <a:pt x="389" y="264"/>
                  <a:pt x="389" y="264"/>
                  <a:pt x="389" y="264"/>
                </a:cubicBezTo>
                <a:cubicBezTo>
                  <a:pt x="388" y="263"/>
                  <a:pt x="388" y="263"/>
                  <a:pt x="388" y="263"/>
                </a:cubicBezTo>
                <a:cubicBezTo>
                  <a:pt x="388" y="262"/>
                  <a:pt x="388" y="262"/>
                  <a:pt x="388" y="262"/>
                </a:cubicBezTo>
                <a:cubicBezTo>
                  <a:pt x="388" y="260"/>
                  <a:pt x="388" y="260"/>
                  <a:pt x="388" y="260"/>
                </a:cubicBezTo>
                <a:cubicBezTo>
                  <a:pt x="389" y="259"/>
                  <a:pt x="389" y="259"/>
                  <a:pt x="389" y="259"/>
                </a:cubicBezTo>
                <a:cubicBezTo>
                  <a:pt x="389" y="259"/>
                  <a:pt x="390" y="258"/>
                  <a:pt x="390" y="257"/>
                </a:cubicBezTo>
                <a:cubicBezTo>
                  <a:pt x="390" y="257"/>
                  <a:pt x="390" y="255"/>
                  <a:pt x="390" y="255"/>
                </a:cubicBezTo>
                <a:cubicBezTo>
                  <a:pt x="390" y="255"/>
                  <a:pt x="390" y="254"/>
                  <a:pt x="390" y="254"/>
                </a:cubicBezTo>
                <a:cubicBezTo>
                  <a:pt x="394" y="250"/>
                  <a:pt x="394" y="250"/>
                  <a:pt x="394" y="250"/>
                </a:cubicBezTo>
                <a:cubicBezTo>
                  <a:pt x="396" y="248"/>
                  <a:pt x="396" y="248"/>
                  <a:pt x="396" y="248"/>
                </a:cubicBezTo>
                <a:cubicBezTo>
                  <a:pt x="396" y="248"/>
                  <a:pt x="398" y="248"/>
                  <a:pt x="398" y="247"/>
                </a:cubicBezTo>
                <a:cubicBezTo>
                  <a:pt x="398" y="247"/>
                  <a:pt x="400" y="247"/>
                  <a:pt x="400" y="247"/>
                </a:cubicBezTo>
                <a:cubicBezTo>
                  <a:pt x="400" y="247"/>
                  <a:pt x="401" y="246"/>
                  <a:pt x="401" y="246"/>
                </a:cubicBezTo>
                <a:cubicBezTo>
                  <a:pt x="402" y="245"/>
                  <a:pt x="402" y="244"/>
                  <a:pt x="402" y="244"/>
                </a:cubicBezTo>
                <a:cubicBezTo>
                  <a:pt x="402" y="244"/>
                  <a:pt x="402" y="243"/>
                  <a:pt x="402" y="243"/>
                </a:cubicBezTo>
                <a:cubicBezTo>
                  <a:pt x="402" y="243"/>
                  <a:pt x="402" y="242"/>
                  <a:pt x="402" y="242"/>
                </a:cubicBezTo>
                <a:cubicBezTo>
                  <a:pt x="402" y="242"/>
                  <a:pt x="402" y="241"/>
                  <a:pt x="402" y="241"/>
                </a:cubicBezTo>
                <a:cubicBezTo>
                  <a:pt x="402" y="240"/>
                  <a:pt x="403" y="240"/>
                  <a:pt x="403" y="240"/>
                </a:cubicBezTo>
                <a:cubicBezTo>
                  <a:pt x="403" y="238"/>
                  <a:pt x="403" y="238"/>
                  <a:pt x="403" y="238"/>
                </a:cubicBezTo>
                <a:cubicBezTo>
                  <a:pt x="403" y="238"/>
                  <a:pt x="402" y="237"/>
                  <a:pt x="402" y="236"/>
                </a:cubicBezTo>
                <a:cubicBezTo>
                  <a:pt x="402" y="236"/>
                  <a:pt x="402" y="236"/>
                  <a:pt x="402" y="235"/>
                </a:cubicBezTo>
                <a:cubicBezTo>
                  <a:pt x="403" y="234"/>
                  <a:pt x="404" y="234"/>
                  <a:pt x="404" y="234"/>
                </a:cubicBezTo>
                <a:cubicBezTo>
                  <a:pt x="406" y="234"/>
                  <a:pt x="406" y="234"/>
                  <a:pt x="406" y="234"/>
                </a:cubicBezTo>
                <a:cubicBezTo>
                  <a:pt x="406" y="234"/>
                  <a:pt x="407" y="233"/>
                  <a:pt x="408" y="233"/>
                </a:cubicBezTo>
                <a:cubicBezTo>
                  <a:pt x="408" y="233"/>
                  <a:pt x="409" y="232"/>
                  <a:pt x="409" y="232"/>
                </a:cubicBezTo>
                <a:cubicBezTo>
                  <a:pt x="410" y="230"/>
                  <a:pt x="410" y="230"/>
                  <a:pt x="410" y="230"/>
                </a:cubicBezTo>
                <a:cubicBezTo>
                  <a:pt x="411" y="230"/>
                  <a:pt x="411" y="230"/>
                  <a:pt x="411" y="230"/>
                </a:cubicBezTo>
                <a:cubicBezTo>
                  <a:pt x="412" y="229"/>
                  <a:pt x="412" y="229"/>
                  <a:pt x="412" y="229"/>
                </a:cubicBezTo>
                <a:cubicBezTo>
                  <a:pt x="412" y="227"/>
                  <a:pt x="412" y="227"/>
                  <a:pt x="412" y="227"/>
                </a:cubicBezTo>
                <a:cubicBezTo>
                  <a:pt x="414" y="226"/>
                  <a:pt x="414" y="226"/>
                  <a:pt x="414" y="226"/>
                </a:cubicBezTo>
                <a:cubicBezTo>
                  <a:pt x="414" y="225"/>
                  <a:pt x="414" y="225"/>
                  <a:pt x="414" y="225"/>
                </a:cubicBezTo>
                <a:cubicBezTo>
                  <a:pt x="415" y="224"/>
                  <a:pt x="415" y="224"/>
                  <a:pt x="415" y="224"/>
                </a:cubicBezTo>
                <a:cubicBezTo>
                  <a:pt x="416" y="224"/>
                  <a:pt x="416" y="224"/>
                  <a:pt x="416" y="224"/>
                </a:cubicBezTo>
                <a:cubicBezTo>
                  <a:pt x="418" y="222"/>
                  <a:pt x="418" y="222"/>
                  <a:pt x="418" y="222"/>
                </a:cubicBezTo>
                <a:cubicBezTo>
                  <a:pt x="420" y="221"/>
                  <a:pt x="420" y="221"/>
                  <a:pt x="420" y="221"/>
                </a:cubicBezTo>
                <a:cubicBezTo>
                  <a:pt x="420" y="221"/>
                  <a:pt x="421" y="219"/>
                  <a:pt x="421" y="218"/>
                </a:cubicBezTo>
                <a:cubicBezTo>
                  <a:pt x="421" y="217"/>
                  <a:pt x="421" y="217"/>
                  <a:pt x="422" y="216"/>
                </a:cubicBezTo>
                <a:cubicBezTo>
                  <a:pt x="422" y="216"/>
                  <a:pt x="423" y="216"/>
                  <a:pt x="424" y="215"/>
                </a:cubicBezTo>
                <a:cubicBezTo>
                  <a:pt x="424" y="215"/>
                  <a:pt x="424" y="214"/>
                  <a:pt x="424" y="214"/>
                </a:cubicBezTo>
                <a:cubicBezTo>
                  <a:pt x="425" y="214"/>
                  <a:pt x="425" y="214"/>
                  <a:pt x="425" y="214"/>
                </a:cubicBezTo>
                <a:cubicBezTo>
                  <a:pt x="425" y="212"/>
                  <a:pt x="425" y="212"/>
                  <a:pt x="425" y="212"/>
                </a:cubicBezTo>
                <a:cubicBezTo>
                  <a:pt x="425" y="211"/>
                  <a:pt x="425" y="211"/>
                  <a:pt x="425" y="211"/>
                </a:cubicBezTo>
                <a:cubicBezTo>
                  <a:pt x="425" y="211"/>
                  <a:pt x="423" y="212"/>
                  <a:pt x="423" y="212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2"/>
                  <a:pt x="420" y="212"/>
                  <a:pt x="419" y="212"/>
                </a:cubicBezTo>
                <a:cubicBezTo>
                  <a:pt x="418" y="211"/>
                  <a:pt x="419" y="211"/>
                  <a:pt x="419" y="211"/>
                </a:cubicBezTo>
                <a:cubicBezTo>
                  <a:pt x="419" y="211"/>
                  <a:pt x="420" y="211"/>
                  <a:pt x="420" y="210"/>
                </a:cubicBezTo>
                <a:cubicBezTo>
                  <a:pt x="420" y="210"/>
                  <a:pt x="421" y="208"/>
                  <a:pt x="421" y="208"/>
                </a:cubicBezTo>
                <a:cubicBezTo>
                  <a:pt x="422" y="208"/>
                  <a:pt x="422" y="208"/>
                  <a:pt x="422" y="208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4" y="207"/>
                  <a:pt x="424" y="207"/>
                </a:cubicBezTo>
                <a:cubicBezTo>
                  <a:pt x="424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5" y="205"/>
                  <a:pt x="425" y="205"/>
                  <a:pt x="425" y="205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9" y="204"/>
                  <a:pt x="429" y="204"/>
                  <a:pt x="429" y="204"/>
                </a:cubicBezTo>
                <a:cubicBezTo>
                  <a:pt x="429" y="204"/>
                  <a:pt x="430" y="206"/>
                  <a:pt x="430" y="206"/>
                </a:cubicBezTo>
                <a:cubicBezTo>
                  <a:pt x="430" y="207"/>
                  <a:pt x="430" y="208"/>
                  <a:pt x="431" y="208"/>
                </a:cubicBezTo>
                <a:cubicBezTo>
                  <a:pt x="431" y="208"/>
                  <a:pt x="433" y="209"/>
                  <a:pt x="433" y="209"/>
                </a:cubicBezTo>
                <a:cubicBezTo>
                  <a:pt x="433" y="209"/>
                  <a:pt x="433" y="208"/>
                  <a:pt x="434" y="208"/>
                </a:cubicBezTo>
                <a:cubicBezTo>
                  <a:pt x="434" y="208"/>
                  <a:pt x="435" y="208"/>
                  <a:pt x="435" y="208"/>
                </a:cubicBezTo>
                <a:cubicBezTo>
                  <a:pt x="436" y="208"/>
                  <a:pt x="437" y="208"/>
                  <a:pt x="437" y="208"/>
                </a:cubicBezTo>
                <a:cubicBezTo>
                  <a:pt x="437" y="208"/>
                  <a:pt x="438" y="208"/>
                  <a:pt x="439" y="208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39" y="207"/>
                  <a:pt x="439" y="206"/>
                  <a:pt x="439" y="206"/>
                </a:cubicBezTo>
                <a:cubicBezTo>
                  <a:pt x="439" y="206"/>
                  <a:pt x="440" y="204"/>
                  <a:pt x="440" y="204"/>
                </a:cubicBezTo>
                <a:cubicBezTo>
                  <a:pt x="440" y="204"/>
                  <a:pt x="441" y="204"/>
                  <a:pt x="441" y="204"/>
                </a:cubicBezTo>
                <a:cubicBezTo>
                  <a:pt x="441" y="204"/>
                  <a:pt x="442" y="204"/>
                  <a:pt x="442" y="204"/>
                </a:cubicBezTo>
                <a:cubicBezTo>
                  <a:pt x="442" y="204"/>
                  <a:pt x="442" y="203"/>
                  <a:pt x="442" y="203"/>
                </a:cubicBezTo>
                <a:cubicBezTo>
                  <a:pt x="442" y="203"/>
                  <a:pt x="442" y="202"/>
                  <a:pt x="442" y="202"/>
                </a:cubicBezTo>
                <a:cubicBezTo>
                  <a:pt x="442" y="202"/>
                  <a:pt x="443" y="202"/>
                  <a:pt x="443" y="202"/>
                </a:cubicBezTo>
                <a:cubicBezTo>
                  <a:pt x="443" y="200"/>
                  <a:pt x="443" y="200"/>
                  <a:pt x="443" y="200"/>
                </a:cubicBezTo>
                <a:cubicBezTo>
                  <a:pt x="443" y="200"/>
                  <a:pt x="445" y="200"/>
                  <a:pt x="445" y="200"/>
                </a:cubicBezTo>
                <a:cubicBezTo>
                  <a:pt x="446" y="200"/>
                  <a:pt x="445" y="200"/>
                  <a:pt x="445" y="200"/>
                </a:cubicBezTo>
                <a:cubicBezTo>
                  <a:pt x="448" y="199"/>
                  <a:pt x="448" y="199"/>
                  <a:pt x="448" y="199"/>
                </a:cubicBezTo>
                <a:cubicBezTo>
                  <a:pt x="448" y="199"/>
                  <a:pt x="448" y="199"/>
                  <a:pt x="448" y="200"/>
                </a:cubicBezTo>
                <a:cubicBezTo>
                  <a:pt x="446" y="197"/>
                  <a:pt x="443" y="193"/>
                  <a:pt x="443" y="193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45" y="189"/>
                  <a:pt x="446" y="182"/>
                  <a:pt x="446" y="180"/>
                </a:cubicBezTo>
                <a:cubicBezTo>
                  <a:pt x="446" y="179"/>
                  <a:pt x="446" y="173"/>
                  <a:pt x="446" y="173"/>
                </a:cubicBezTo>
                <a:cubicBezTo>
                  <a:pt x="446" y="173"/>
                  <a:pt x="442" y="172"/>
                  <a:pt x="445" y="169"/>
                </a:cubicBezTo>
                <a:cubicBezTo>
                  <a:pt x="448" y="165"/>
                  <a:pt x="451" y="160"/>
                  <a:pt x="451" y="160"/>
                </a:cubicBezTo>
                <a:cubicBezTo>
                  <a:pt x="451" y="150"/>
                  <a:pt x="451" y="150"/>
                  <a:pt x="451" y="150"/>
                </a:cubicBezTo>
                <a:cubicBezTo>
                  <a:pt x="451" y="150"/>
                  <a:pt x="448" y="147"/>
                  <a:pt x="452" y="145"/>
                </a:cubicBezTo>
                <a:cubicBezTo>
                  <a:pt x="456" y="142"/>
                  <a:pt x="463" y="133"/>
                  <a:pt x="463" y="133"/>
                </a:cubicBezTo>
                <a:cubicBezTo>
                  <a:pt x="470" y="125"/>
                  <a:pt x="470" y="125"/>
                  <a:pt x="470" y="125"/>
                </a:cubicBezTo>
                <a:cubicBezTo>
                  <a:pt x="458" y="122"/>
                  <a:pt x="458" y="122"/>
                  <a:pt x="458" y="122"/>
                </a:cubicBezTo>
                <a:cubicBezTo>
                  <a:pt x="451" y="121"/>
                  <a:pt x="451" y="121"/>
                  <a:pt x="451" y="121"/>
                </a:cubicBezTo>
                <a:cubicBezTo>
                  <a:pt x="446" y="118"/>
                  <a:pt x="446" y="118"/>
                  <a:pt x="446" y="118"/>
                </a:cubicBezTo>
                <a:cubicBezTo>
                  <a:pt x="443" y="113"/>
                  <a:pt x="443" y="113"/>
                  <a:pt x="443" y="113"/>
                </a:cubicBezTo>
                <a:cubicBezTo>
                  <a:pt x="440" y="115"/>
                  <a:pt x="440" y="115"/>
                  <a:pt x="440" y="115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0" y="116"/>
                  <a:pt x="430" y="116"/>
                  <a:pt x="430" y="116"/>
                </a:cubicBezTo>
                <a:cubicBezTo>
                  <a:pt x="425" y="111"/>
                  <a:pt x="425" y="111"/>
                  <a:pt x="425" y="111"/>
                </a:cubicBezTo>
                <a:cubicBezTo>
                  <a:pt x="421" y="114"/>
                  <a:pt x="421" y="114"/>
                  <a:pt x="421" y="114"/>
                </a:cubicBezTo>
                <a:cubicBezTo>
                  <a:pt x="417" y="111"/>
                  <a:pt x="417" y="111"/>
                  <a:pt x="417" y="111"/>
                </a:cubicBezTo>
                <a:cubicBezTo>
                  <a:pt x="414" y="106"/>
                  <a:pt x="414" y="106"/>
                  <a:pt x="414" y="106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08" y="97"/>
                  <a:pt x="408" y="97"/>
                  <a:pt x="408" y="97"/>
                </a:cubicBezTo>
                <a:cubicBezTo>
                  <a:pt x="406" y="97"/>
                  <a:pt x="406" y="97"/>
                  <a:pt x="406" y="97"/>
                </a:cubicBezTo>
                <a:cubicBezTo>
                  <a:pt x="406" y="98"/>
                  <a:pt x="405" y="98"/>
                  <a:pt x="405" y="98"/>
                </a:cubicBezTo>
                <a:cubicBezTo>
                  <a:pt x="405" y="98"/>
                  <a:pt x="402" y="97"/>
                  <a:pt x="402" y="97"/>
                </a:cubicBezTo>
                <a:cubicBezTo>
                  <a:pt x="402" y="95"/>
                  <a:pt x="402" y="95"/>
                  <a:pt x="402" y="95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399" y="94"/>
                  <a:pt x="399" y="94"/>
                  <a:pt x="399" y="94"/>
                </a:cubicBezTo>
                <a:cubicBezTo>
                  <a:pt x="397" y="95"/>
                  <a:pt x="397" y="95"/>
                  <a:pt x="397" y="95"/>
                </a:cubicBez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4" y="97"/>
                  <a:pt x="394" y="97"/>
                  <a:pt x="394" y="97"/>
                </a:cubicBezTo>
                <a:cubicBezTo>
                  <a:pt x="394" y="97"/>
                  <a:pt x="394" y="97"/>
                  <a:pt x="394" y="97"/>
                </a:cubicBezTo>
                <a:cubicBezTo>
                  <a:pt x="394" y="97"/>
                  <a:pt x="393" y="97"/>
                  <a:pt x="393" y="97"/>
                </a:cubicBezTo>
                <a:cubicBezTo>
                  <a:pt x="391" y="97"/>
                  <a:pt x="391" y="97"/>
                  <a:pt x="391" y="97"/>
                </a:cubicBezTo>
                <a:cubicBezTo>
                  <a:pt x="391" y="96"/>
                  <a:pt x="391" y="96"/>
                  <a:pt x="391" y="96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9" y="94"/>
                  <a:pt x="389" y="94"/>
                  <a:pt x="389" y="94"/>
                </a:cubicBezTo>
                <a:cubicBezTo>
                  <a:pt x="388" y="94"/>
                  <a:pt x="388" y="94"/>
                  <a:pt x="388" y="94"/>
                </a:cubicBezTo>
                <a:cubicBezTo>
                  <a:pt x="388" y="94"/>
                  <a:pt x="387" y="93"/>
                  <a:pt x="387" y="93"/>
                </a:cubicBezTo>
                <a:cubicBezTo>
                  <a:pt x="386" y="93"/>
                  <a:pt x="386" y="92"/>
                  <a:pt x="386" y="9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87" y="91"/>
                  <a:pt x="387" y="91"/>
                  <a:pt x="387" y="91"/>
                </a:cubicBezTo>
                <a:cubicBezTo>
                  <a:pt x="387" y="91"/>
                  <a:pt x="387" y="90"/>
                  <a:pt x="387" y="90"/>
                </a:cubicBezTo>
                <a:cubicBezTo>
                  <a:pt x="387" y="90"/>
                  <a:pt x="387" y="90"/>
                  <a:pt x="387" y="90"/>
                </a:cubicBezTo>
                <a:cubicBezTo>
                  <a:pt x="387" y="90"/>
                  <a:pt x="386" y="90"/>
                  <a:pt x="386" y="90"/>
                </a:cubicBezTo>
                <a:cubicBezTo>
                  <a:pt x="384" y="90"/>
                  <a:pt x="384" y="90"/>
                  <a:pt x="384" y="90"/>
                </a:cubicBezTo>
                <a:cubicBezTo>
                  <a:pt x="383" y="91"/>
                  <a:pt x="383" y="91"/>
                  <a:pt x="383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6" y="92"/>
                  <a:pt x="376" y="92"/>
                  <a:pt x="376" y="92"/>
                </a:cubicBezTo>
                <a:cubicBezTo>
                  <a:pt x="375" y="90"/>
                  <a:pt x="375" y="90"/>
                  <a:pt x="375" y="90"/>
                </a:cubicBezTo>
                <a:cubicBezTo>
                  <a:pt x="374" y="88"/>
                  <a:pt x="374" y="88"/>
                  <a:pt x="374" y="88"/>
                </a:cubicBezTo>
                <a:cubicBezTo>
                  <a:pt x="373" y="87"/>
                  <a:pt x="373" y="87"/>
                  <a:pt x="373" y="87"/>
                </a:cubicBezTo>
                <a:cubicBezTo>
                  <a:pt x="372" y="87"/>
                  <a:pt x="372" y="87"/>
                  <a:pt x="372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70" y="84"/>
                  <a:pt x="370" y="84"/>
                  <a:pt x="370" y="84"/>
                </a:cubicBezTo>
                <a:cubicBezTo>
                  <a:pt x="370" y="84"/>
                  <a:pt x="369" y="82"/>
                  <a:pt x="369" y="82"/>
                </a:cubicBezTo>
                <a:cubicBezTo>
                  <a:pt x="368" y="82"/>
                  <a:pt x="367" y="82"/>
                  <a:pt x="367" y="82"/>
                </a:cubicBezTo>
                <a:cubicBezTo>
                  <a:pt x="365" y="80"/>
                  <a:pt x="365" y="80"/>
                  <a:pt x="365" y="80"/>
                </a:cubicBezTo>
                <a:cubicBezTo>
                  <a:pt x="365" y="80"/>
                  <a:pt x="365" y="79"/>
                  <a:pt x="364" y="78"/>
                </a:cubicBezTo>
                <a:cubicBezTo>
                  <a:pt x="363" y="78"/>
                  <a:pt x="363" y="77"/>
                  <a:pt x="362" y="77"/>
                </a:cubicBezTo>
                <a:cubicBezTo>
                  <a:pt x="361" y="77"/>
                  <a:pt x="359" y="77"/>
                  <a:pt x="359" y="77"/>
                </a:cubicBezTo>
                <a:cubicBezTo>
                  <a:pt x="359" y="77"/>
                  <a:pt x="358" y="75"/>
                  <a:pt x="357" y="75"/>
                </a:cubicBezTo>
                <a:cubicBezTo>
                  <a:pt x="357" y="75"/>
                  <a:pt x="353" y="75"/>
                  <a:pt x="353" y="75"/>
                </a:cubicBezTo>
                <a:cubicBezTo>
                  <a:pt x="353" y="75"/>
                  <a:pt x="354" y="72"/>
                  <a:pt x="354" y="72"/>
                </a:cubicBezTo>
                <a:cubicBezTo>
                  <a:pt x="354" y="71"/>
                  <a:pt x="354" y="68"/>
                  <a:pt x="354" y="68"/>
                </a:cubicBezTo>
                <a:cubicBezTo>
                  <a:pt x="354" y="67"/>
                  <a:pt x="354" y="67"/>
                  <a:pt x="354" y="67"/>
                </a:cubicBezTo>
                <a:cubicBezTo>
                  <a:pt x="354" y="67"/>
                  <a:pt x="353" y="66"/>
                  <a:pt x="354" y="64"/>
                </a:cubicBezTo>
                <a:cubicBezTo>
                  <a:pt x="355" y="62"/>
                  <a:pt x="354" y="63"/>
                  <a:pt x="355" y="61"/>
                </a:cubicBezTo>
                <a:cubicBezTo>
                  <a:pt x="356" y="58"/>
                  <a:pt x="356" y="57"/>
                  <a:pt x="356" y="57"/>
                </a:cubicBezTo>
                <a:cubicBezTo>
                  <a:pt x="354" y="56"/>
                  <a:pt x="354" y="56"/>
                  <a:pt x="354" y="56"/>
                </a:cubicBezTo>
                <a:cubicBezTo>
                  <a:pt x="354" y="56"/>
                  <a:pt x="353" y="55"/>
                  <a:pt x="352" y="56"/>
                </a:cubicBezTo>
                <a:cubicBezTo>
                  <a:pt x="352" y="58"/>
                  <a:pt x="351" y="58"/>
                  <a:pt x="351" y="58"/>
                </a:cubicBezTo>
                <a:cubicBezTo>
                  <a:pt x="349" y="61"/>
                  <a:pt x="349" y="61"/>
                  <a:pt x="349" y="61"/>
                </a:cubicBezTo>
                <a:cubicBezTo>
                  <a:pt x="349" y="64"/>
                  <a:pt x="349" y="64"/>
                  <a:pt x="349" y="64"/>
                </a:cubicBezTo>
                <a:cubicBezTo>
                  <a:pt x="349" y="64"/>
                  <a:pt x="350" y="65"/>
                  <a:pt x="347" y="65"/>
                </a:cubicBezTo>
                <a:cubicBezTo>
                  <a:pt x="345" y="65"/>
                  <a:pt x="343" y="65"/>
                  <a:pt x="343" y="65"/>
                </a:cubicBezTo>
                <a:cubicBezTo>
                  <a:pt x="343" y="65"/>
                  <a:pt x="345" y="67"/>
                  <a:pt x="342" y="67"/>
                </a:cubicBezTo>
                <a:cubicBezTo>
                  <a:pt x="340" y="67"/>
                  <a:pt x="337" y="67"/>
                  <a:pt x="337" y="67"/>
                </a:cubicBezTo>
                <a:cubicBezTo>
                  <a:pt x="335" y="65"/>
                  <a:pt x="335" y="65"/>
                  <a:pt x="335" y="65"/>
                </a:cubicBezTo>
                <a:cubicBezTo>
                  <a:pt x="331" y="66"/>
                  <a:pt x="331" y="66"/>
                  <a:pt x="331" y="66"/>
                </a:cubicBezTo>
                <a:cubicBezTo>
                  <a:pt x="331" y="66"/>
                  <a:pt x="331" y="65"/>
                  <a:pt x="331" y="63"/>
                </a:cubicBezTo>
                <a:cubicBezTo>
                  <a:pt x="331" y="62"/>
                  <a:pt x="330" y="60"/>
                  <a:pt x="331" y="60"/>
                </a:cubicBezTo>
                <a:cubicBezTo>
                  <a:pt x="332" y="60"/>
                  <a:pt x="333" y="59"/>
                  <a:pt x="333" y="59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32" y="56"/>
                  <a:pt x="331" y="56"/>
                  <a:pt x="331" y="55"/>
                </a:cubicBezTo>
                <a:cubicBezTo>
                  <a:pt x="331" y="54"/>
                  <a:pt x="332" y="52"/>
                  <a:pt x="332" y="52"/>
                </a:cubicBezTo>
                <a:cubicBezTo>
                  <a:pt x="333" y="51"/>
                  <a:pt x="333" y="49"/>
                  <a:pt x="333" y="49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32" y="49"/>
                  <a:pt x="330" y="50"/>
                  <a:pt x="330" y="48"/>
                </a:cubicBezTo>
                <a:cubicBezTo>
                  <a:pt x="330" y="47"/>
                  <a:pt x="329" y="45"/>
                  <a:pt x="329" y="45"/>
                </a:cubicBezTo>
                <a:cubicBezTo>
                  <a:pt x="329" y="45"/>
                  <a:pt x="327" y="44"/>
                  <a:pt x="327" y="44"/>
                </a:cubicBezTo>
                <a:cubicBezTo>
                  <a:pt x="326" y="44"/>
                  <a:pt x="326" y="44"/>
                  <a:pt x="325" y="45"/>
                </a:cubicBezTo>
                <a:cubicBezTo>
                  <a:pt x="325" y="45"/>
                  <a:pt x="322" y="44"/>
                  <a:pt x="322" y="44"/>
                </a:cubicBezTo>
                <a:cubicBezTo>
                  <a:pt x="322" y="44"/>
                  <a:pt x="319" y="44"/>
                  <a:pt x="319" y="44"/>
                </a:cubicBezTo>
                <a:cubicBezTo>
                  <a:pt x="318" y="44"/>
                  <a:pt x="317" y="46"/>
                  <a:pt x="317" y="46"/>
                </a:cubicBezTo>
                <a:cubicBezTo>
                  <a:pt x="315" y="43"/>
                  <a:pt x="315" y="43"/>
                  <a:pt x="315" y="43"/>
                </a:cubicBezTo>
                <a:cubicBezTo>
                  <a:pt x="316" y="40"/>
                  <a:pt x="316" y="40"/>
                  <a:pt x="316" y="40"/>
                </a:cubicBezTo>
                <a:cubicBezTo>
                  <a:pt x="316" y="40"/>
                  <a:pt x="314" y="38"/>
                  <a:pt x="314" y="37"/>
                </a:cubicBezTo>
                <a:cubicBezTo>
                  <a:pt x="314" y="37"/>
                  <a:pt x="313" y="35"/>
                  <a:pt x="313" y="35"/>
                </a:cubicBezTo>
                <a:cubicBezTo>
                  <a:pt x="311" y="35"/>
                  <a:pt x="311" y="35"/>
                  <a:pt x="311" y="35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34"/>
                  <a:pt x="308" y="34"/>
                  <a:pt x="307" y="34"/>
                </a:cubicBezTo>
                <a:cubicBezTo>
                  <a:pt x="306" y="34"/>
                  <a:pt x="306" y="34"/>
                  <a:pt x="305" y="34"/>
                </a:cubicBezTo>
                <a:cubicBezTo>
                  <a:pt x="305" y="34"/>
                  <a:pt x="303" y="32"/>
                  <a:pt x="303" y="32"/>
                </a:cubicBezTo>
                <a:cubicBezTo>
                  <a:pt x="303" y="31"/>
                  <a:pt x="303" y="30"/>
                  <a:pt x="303" y="29"/>
                </a:cubicBezTo>
                <a:cubicBezTo>
                  <a:pt x="302" y="28"/>
                  <a:pt x="301" y="26"/>
                  <a:pt x="301" y="25"/>
                </a:cubicBezTo>
                <a:cubicBezTo>
                  <a:pt x="301" y="25"/>
                  <a:pt x="302" y="23"/>
                  <a:pt x="302" y="23"/>
                </a:cubicBezTo>
                <a:cubicBezTo>
                  <a:pt x="301" y="22"/>
                  <a:pt x="299" y="20"/>
                  <a:pt x="299" y="20"/>
                </a:cubicBezTo>
                <a:cubicBezTo>
                  <a:pt x="298" y="18"/>
                  <a:pt x="298" y="18"/>
                  <a:pt x="298" y="18"/>
                </a:cubicBezTo>
                <a:cubicBezTo>
                  <a:pt x="298" y="18"/>
                  <a:pt x="295" y="20"/>
                  <a:pt x="294" y="20"/>
                </a:cubicBezTo>
                <a:cubicBezTo>
                  <a:pt x="293" y="20"/>
                  <a:pt x="291" y="19"/>
                  <a:pt x="291" y="20"/>
                </a:cubicBezTo>
                <a:cubicBezTo>
                  <a:pt x="291" y="20"/>
                  <a:pt x="292" y="22"/>
                  <a:pt x="291" y="22"/>
                </a:cubicBezTo>
                <a:cubicBezTo>
                  <a:pt x="290" y="22"/>
                  <a:pt x="288" y="22"/>
                  <a:pt x="287" y="21"/>
                </a:cubicBezTo>
                <a:cubicBezTo>
                  <a:pt x="286" y="20"/>
                  <a:pt x="286" y="19"/>
                  <a:pt x="286" y="18"/>
                </a:cubicBezTo>
                <a:cubicBezTo>
                  <a:pt x="285" y="18"/>
                  <a:pt x="285" y="16"/>
                  <a:pt x="284" y="16"/>
                </a:cubicBezTo>
                <a:cubicBezTo>
                  <a:pt x="283" y="16"/>
                  <a:pt x="282" y="16"/>
                  <a:pt x="282" y="15"/>
                </a:cubicBezTo>
                <a:cubicBezTo>
                  <a:pt x="282" y="15"/>
                  <a:pt x="282" y="12"/>
                  <a:pt x="282" y="12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82" y="10"/>
                  <a:pt x="282" y="7"/>
                  <a:pt x="281" y="7"/>
                </a:cubicBezTo>
                <a:cubicBezTo>
                  <a:pt x="281" y="6"/>
                  <a:pt x="280" y="5"/>
                  <a:pt x="280" y="5"/>
                </a:cubicBezTo>
                <a:cubicBezTo>
                  <a:pt x="280" y="2"/>
                  <a:pt x="280" y="2"/>
                  <a:pt x="280" y="2"/>
                </a:cubicBezTo>
                <a:cubicBezTo>
                  <a:pt x="281" y="1"/>
                  <a:pt x="281" y="1"/>
                  <a:pt x="281" y="1"/>
                </a:cubicBezTo>
                <a:cubicBezTo>
                  <a:pt x="281" y="1"/>
                  <a:pt x="281" y="0"/>
                  <a:pt x="282" y="0"/>
                </a:cubicBezTo>
                <a:cubicBezTo>
                  <a:pt x="259" y="4"/>
                  <a:pt x="259" y="4"/>
                  <a:pt x="259" y="4"/>
                </a:cubicBezTo>
                <a:cubicBezTo>
                  <a:pt x="249" y="5"/>
                  <a:pt x="249" y="5"/>
                  <a:pt x="249" y="5"/>
                </a:cubicBezTo>
                <a:cubicBezTo>
                  <a:pt x="245" y="10"/>
                  <a:pt x="245" y="10"/>
                  <a:pt x="245" y="10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4" y="23"/>
                  <a:pt x="244" y="23"/>
                  <a:pt x="244" y="23"/>
                </a:cubicBezTo>
                <a:cubicBezTo>
                  <a:pt x="241" y="28"/>
                  <a:pt x="241" y="28"/>
                  <a:pt x="241" y="28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41" y="43"/>
                  <a:pt x="241" y="43"/>
                  <a:pt x="241" y="43"/>
                </a:cubicBezTo>
                <a:cubicBezTo>
                  <a:pt x="236" y="46"/>
                  <a:pt x="236" y="46"/>
                  <a:pt x="236" y="46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19" y="57"/>
                  <a:pt x="219" y="57"/>
                  <a:pt x="219" y="57"/>
                </a:cubicBezTo>
                <a:cubicBezTo>
                  <a:pt x="206" y="60"/>
                  <a:pt x="206" y="60"/>
                  <a:pt x="206" y="60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87" y="68"/>
                  <a:pt x="187" y="68"/>
                  <a:pt x="187" y="68"/>
                </a:cubicBezTo>
                <a:cubicBezTo>
                  <a:pt x="185" y="75"/>
                  <a:pt x="185" y="75"/>
                  <a:pt x="185" y="75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77" y="87"/>
                  <a:pt x="177" y="87"/>
                  <a:pt x="177" y="87"/>
                </a:cubicBezTo>
                <a:cubicBezTo>
                  <a:pt x="177" y="87"/>
                  <a:pt x="174" y="89"/>
                  <a:pt x="172" y="88"/>
                </a:cubicBezTo>
                <a:cubicBezTo>
                  <a:pt x="169" y="88"/>
                  <a:pt x="163" y="86"/>
                  <a:pt x="163" y="86"/>
                </a:cubicBezTo>
                <a:cubicBezTo>
                  <a:pt x="163" y="86"/>
                  <a:pt x="156" y="82"/>
                  <a:pt x="153" y="82"/>
                </a:cubicBezTo>
                <a:cubicBezTo>
                  <a:pt x="150" y="81"/>
                  <a:pt x="145" y="76"/>
                  <a:pt x="145" y="76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37" y="77"/>
                  <a:pt x="137" y="75"/>
                </a:cubicBezTo>
                <a:cubicBezTo>
                  <a:pt x="137" y="74"/>
                  <a:pt x="137" y="74"/>
                  <a:pt x="137" y="72"/>
                </a:cubicBezTo>
                <a:cubicBezTo>
                  <a:pt x="137" y="69"/>
                  <a:pt x="137" y="64"/>
                  <a:pt x="137" y="64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2"/>
                  <a:pt x="121" y="60"/>
                </a:cubicBezTo>
                <a:cubicBezTo>
                  <a:pt x="118" y="58"/>
                  <a:pt x="118" y="54"/>
                  <a:pt x="118" y="54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1" y="84"/>
                  <a:pt x="121" y="87"/>
                </a:cubicBezTo>
                <a:cubicBezTo>
                  <a:pt x="121" y="89"/>
                  <a:pt x="120" y="99"/>
                  <a:pt x="120" y="99"/>
                </a:cubicBezTo>
                <a:cubicBezTo>
                  <a:pt x="120" y="107"/>
                  <a:pt x="120" y="107"/>
                  <a:pt x="120" y="107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15"/>
                  <a:pt x="118" y="118"/>
                  <a:pt x="116" y="118"/>
                </a:cubicBezTo>
                <a:cubicBezTo>
                  <a:pt x="114" y="118"/>
                  <a:pt x="109" y="116"/>
                  <a:pt x="109" y="116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99"/>
                  <a:pt x="71" y="99"/>
                  <a:pt x="71" y="99"/>
                </a:cubicBezTo>
                <a:cubicBezTo>
                  <a:pt x="67" y="94"/>
                  <a:pt x="67" y="94"/>
                  <a:pt x="67" y="94"/>
                </a:cubicBezTo>
                <a:cubicBezTo>
                  <a:pt x="54" y="95"/>
                  <a:pt x="54" y="95"/>
                  <a:pt x="54" y="95"/>
                </a:cubicBezTo>
                <a:cubicBezTo>
                  <a:pt x="49" y="96"/>
                  <a:pt x="49" y="96"/>
                  <a:pt x="49" y="96"/>
                </a:cubicBezTo>
                <a:cubicBezTo>
                  <a:pt x="46" y="99"/>
                  <a:pt x="46" y="99"/>
                  <a:pt x="46" y="99"/>
                </a:cubicBezTo>
                <a:cubicBezTo>
                  <a:pt x="40" y="98"/>
                  <a:pt x="40" y="98"/>
                  <a:pt x="40" y="98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1" y="99"/>
                  <a:pt x="31" y="99"/>
                  <a:pt x="31" y="99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9" y="99"/>
                  <a:pt x="19" y="99"/>
                  <a:pt x="19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5" y="105"/>
                  <a:pt x="5" y="105"/>
                  <a:pt x="5" y="10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2" y="113"/>
                  <a:pt x="4" y="113"/>
                </a:cubicBezTo>
                <a:cubicBezTo>
                  <a:pt x="5" y="113"/>
                  <a:pt x="14" y="114"/>
                  <a:pt x="14" y="114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5" y="128"/>
                  <a:pt x="5" y="128"/>
                  <a:pt x="5" y="128"/>
                </a:cubicBezTo>
                <a:cubicBezTo>
                  <a:pt x="5" y="128"/>
                  <a:pt x="2" y="127"/>
                  <a:pt x="2" y="129"/>
                </a:cubicBezTo>
                <a:cubicBezTo>
                  <a:pt x="1" y="131"/>
                  <a:pt x="5" y="132"/>
                  <a:pt x="5" y="132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9" y="145"/>
                  <a:pt x="9" y="145"/>
                  <a:pt x="9" y="145"/>
                </a:cubicBezTo>
                <a:cubicBezTo>
                  <a:pt x="13" y="145"/>
                  <a:pt x="13" y="145"/>
                  <a:pt x="13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0" y="143"/>
                  <a:pt x="23" y="142"/>
                </a:cubicBezTo>
                <a:cubicBezTo>
                  <a:pt x="25" y="142"/>
                  <a:pt x="28" y="142"/>
                  <a:pt x="28" y="142"/>
                </a:cubicBezTo>
                <a:cubicBezTo>
                  <a:pt x="28" y="142"/>
                  <a:pt x="28" y="141"/>
                  <a:pt x="30" y="146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7" y="152"/>
                  <a:pt x="41" y="154"/>
                  <a:pt x="43" y="155"/>
                </a:cubicBezTo>
                <a:cubicBezTo>
                  <a:pt x="45" y="156"/>
                  <a:pt x="49" y="160"/>
                  <a:pt x="49" y="160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51" y="166"/>
                  <a:pt x="51" y="166"/>
                  <a:pt x="51" y="166"/>
                </a:cubicBezTo>
                <a:cubicBezTo>
                  <a:pt x="51" y="166"/>
                  <a:pt x="55" y="167"/>
                  <a:pt x="58" y="167"/>
                </a:cubicBezTo>
                <a:cubicBezTo>
                  <a:pt x="61" y="167"/>
                  <a:pt x="68" y="166"/>
                  <a:pt x="68" y="16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70"/>
                  <a:pt x="81" y="173"/>
                  <a:pt x="81" y="173"/>
                </a:cubicBezTo>
                <a:cubicBezTo>
                  <a:pt x="78" y="177"/>
                  <a:pt x="78" y="177"/>
                  <a:pt x="78" y="177"/>
                </a:cubicBezTo>
                <a:cubicBezTo>
                  <a:pt x="75" y="180"/>
                  <a:pt x="75" y="180"/>
                  <a:pt x="75" y="180"/>
                </a:cubicBezTo>
                <a:cubicBezTo>
                  <a:pt x="74" y="183"/>
                  <a:pt x="74" y="183"/>
                  <a:pt x="74" y="183"/>
                </a:cubicBezTo>
                <a:cubicBezTo>
                  <a:pt x="74" y="183"/>
                  <a:pt x="75" y="183"/>
                  <a:pt x="79" y="184"/>
                </a:cubicBezTo>
                <a:cubicBezTo>
                  <a:pt x="83" y="185"/>
                  <a:pt x="86" y="187"/>
                  <a:pt x="86" y="187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6"/>
                  <a:pt x="91" y="199"/>
                  <a:pt x="91" y="200"/>
                </a:cubicBezTo>
                <a:cubicBezTo>
                  <a:pt x="90" y="201"/>
                  <a:pt x="90" y="203"/>
                  <a:pt x="90" y="203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2"/>
                  <a:pt x="87" y="204"/>
                  <a:pt x="86" y="202"/>
                </a:cubicBezTo>
                <a:cubicBezTo>
                  <a:pt x="84" y="200"/>
                  <a:pt x="83" y="198"/>
                  <a:pt x="83" y="198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82" y="202"/>
                  <a:pt x="83" y="206"/>
                  <a:pt x="84" y="207"/>
                </a:cubicBezTo>
                <a:cubicBezTo>
                  <a:pt x="86" y="207"/>
                  <a:pt x="86" y="206"/>
                  <a:pt x="86" y="209"/>
                </a:cubicBezTo>
                <a:cubicBezTo>
                  <a:pt x="86" y="211"/>
                  <a:pt x="87" y="216"/>
                  <a:pt x="88" y="217"/>
                </a:cubicBezTo>
                <a:cubicBezTo>
                  <a:pt x="89" y="219"/>
                  <a:pt x="89" y="224"/>
                  <a:pt x="90" y="225"/>
                </a:cubicBezTo>
                <a:cubicBezTo>
                  <a:pt x="92" y="225"/>
                  <a:pt x="93" y="226"/>
                  <a:pt x="93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101" y="233"/>
                  <a:pt x="101" y="233"/>
                  <a:pt x="101" y="233"/>
                </a:cubicBezTo>
                <a:cubicBezTo>
                  <a:pt x="101" y="233"/>
                  <a:pt x="105" y="236"/>
                  <a:pt x="107" y="237"/>
                </a:cubicBezTo>
                <a:cubicBezTo>
                  <a:pt x="109" y="238"/>
                  <a:pt x="110" y="238"/>
                  <a:pt x="110" y="238"/>
                </a:cubicBezTo>
                <a:cubicBezTo>
                  <a:pt x="115" y="243"/>
                  <a:pt x="115" y="243"/>
                  <a:pt x="115" y="243"/>
                </a:cubicBezTo>
                <a:cubicBezTo>
                  <a:pt x="115" y="243"/>
                  <a:pt x="118" y="248"/>
                  <a:pt x="117" y="248"/>
                </a:cubicBezTo>
                <a:cubicBezTo>
                  <a:pt x="116" y="248"/>
                  <a:pt x="117" y="249"/>
                  <a:pt x="115" y="249"/>
                </a:cubicBezTo>
                <a:cubicBezTo>
                  <a:pt x="112" y="249"/>
                  <a:pt x="113" y="251"/>
                  <a:pt x="111" y="249"/>
                </a:cubicBezTo>
                <a:cubicBezTo>
                  <a:pt x="108" y="247"/>
                  <a:pt x="106" y="244"/>
                  <a:pt x="103" y="244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9" y="250"/>
                  <a:pt x="109" y="250"/>
                  <a:pt x="109" y="250"/>
                </a:cubicBezTo>
                <a:cubicBezTo>
                  <a:pt x="113" y="254"/>
                  <a:pt x="113" y="254"/>
                  <a:pt x="113" y="254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4"/>
                  <a:pt x="115" y="256"/>
                  <a:pt x="115" y="257"/>
                </a:cubicBezTo>
                <a:cubicBezTo>
                  <a:pt x="115" y="258"/>
                  <a:pt x="114" y="261"/>
                  <a:pt x="113" y="262"/>
                </a:cubicBezTo>
                <a:cubicBezTo>
                  <a:pt x="113" y="264"/>
                  <a:pt x="113" y="266"/>
                  <a:pt x="113" y="266"/>
                </a:cubicBezTo>
                <a:cubicBezTo>
                  <a:pt x="110" y="259"/>
                  <a:pt x="110" y="259"/>
                  <a:pt x="110" y="259"/>
                </a:cubicBezTo>
                <a:cubicBezTo>
                  <a:pt x="110" y="259"/>
                  <a:pt x="111" y="257"/>
                  <a:pt x="109" y="256"/>
                </a:cubicBezTo>
                <a:cubicBezTo>
                  <a:pt x="107" y="256"/>
                  <a:pt x="105" y="257"/>
                  <a:pt x="105" y="257"/>
                </a:cubicBezTo>
                <a:cubicBezTo>
                  <a:pt x="105" y="257"/>
                  <a:pt x="104" y="259"/>
                  <a:pt x="105" y="260"/>
                </a:cubicBezTo>
                <a:cubicBezTo>
                  <a:pt x="107" y="261"/>
                  <a:pt x="108" y="262"/>
                  <a:pt x="108" y="263"/>
                </a:cubicBezTo>
                <a:cubicBezTo>
                  <a:pt x="109" y="264"/>
                  <a:pt x="109" y="265"/>
                  <a:pt x="109" y="265"/>
                </a:cubicBezTo>
                <a:cubicBezTo>
                  <a:pt x="109" y="265"/>
                  <a:pt x="111" y="265"/>
                  <a:pt x="111" y="267"/>
                </a:cubicBezTo>
                <a:cubicBezTo>
                  <a:pt x="111" y="270"/>
                  <a:pt x="110" y="273"/>
                  <a:pt x="110" y="273"/>
                </a:cubicBezTo>
                <a:cubicBezTo>
                  <a:pt x="110" y="273"/>
                  <a:pt x="108" y="273"/>
                  <a:pt x="111" y="275"/>
                </a:cubicBezTo>
                <a:cubicBezTo>
                  <a:pt x="114" y="277"/>
                  <a:pt x="115" y="278"/>
                  <a:pt x="116" y="279"/>
                </a:cubicBezTo>
                <a:cubicBezTo>
                  <a:pt x="117" y="280"/>
                  <a:pt x="121" y="285"/>
                  <a:pt x="121" y="285"/>
                </a:cubicBezTo>
                <a:cubicBezTo>
                  <a:pt x="124" y="289"/>
                  <a:pt x="124" y="289"/>
                  <a:pt x="124" y="289"/>
                </a:cubicBezTo>
                <a:cubicBezTo>
                  <a:pt x="124" y="289"/>
                  <a:pt x="124" y="291"/>
                  <a:pt x="124" y="291"/>
                </a:cubicBezTo>
                <a:cubicBezTo>
                  <a:pt x="123" y="291"/>
                  <a:pt x="121" y="291"/>
                  <a:pt x="121" y="291"/>
                </a:cubicBezTo>
                <a:cubicBezTo>
                  <a:pt x="121" y="291"/>
                  <a:pt x="120" y="291"/>
                  <a:pt x="119" y="290"/>
                </a:cubicBezTo>
                <a:cubicBezTo>
                  <a:pt x="118" y="288"/>
                  <a:pt x="116" y="285"/>
                  <a:pt x="116" y="285"/>
                </a:cubicBezTo>
                <a:cubicBezTo>
                  <a:pt x="114" y="284"/>
                  <a:pt x="114" y="284"/>
                  <a:pt x="114" y="284"/>
                </a:cubicBezTo>
                <a:cubicBezTo>
                  <a:pt x="112" y="285"/>
                  <a:pt x="112" y="285"/>
                  <a:pt x="112" y="285"/>
                </a:cubicBezTo>
                <a:cubicBezTo>
                  <a:pt x="112" y="285"/>
                  <a:pt x="110" y="289"/>
                  <a:pt x="110" y="289"/>
                </a:cubicBezTo>
                <a:cubicBezTo>
                  <a:pt x="110" y="290"/>
                  <a:pt x="107" y="296"/>
                  <a:pt x="107" y="296"/>
                </a:cubicBezTo>
                <a:cubicBezTo>
                  <a:pt x="105" y="308"/>
                  <a:pt x="105" y="308"/>
                  <a:pt x="105" y="308"/>
                </a:cubicBezTo>
                <a:cubicBezTo>
                  <a:pt x="105" y="308"/>
                  <a:pt x="105" y="322"/>
                  <a:pt x="104" y="323"/>
                </a:cubicBezTo>
                <a:cubicBezTo>
                  <a:pt x="104" y="324"/>
                  <a:pt x="100" y="334"/>
                  <a:pt x="100" y="334"/>
                </a:cubicBezTo>
                <a:cubicBezTo>
                  <a:pt x="100" y="334"/>
                  <a:pt x="100" y="335"/>
                  <a:pt x="100" y="338"/>
                </a:cubicBezTo>
                <a:cubicBezTo>
                  <a:pt x="99" y="341"/>
                  <a:pt x="98" y="346"/>
                  <a:pt x="98" y="346"/>
                </a:cubicBezTo>
                <a:cubicBezTo>
                  <a:pt x="98" y="346"/>
                  <a:pt x="97" y="350"/>
                  <a:pt x="97" y="352"/>
                </a:cubicBezTo>
                <a:cubicBezTo>
                  <a:pt x="96" y="354"/>
                  <a:pt x="93" y="362"/>
                  <a:pt x="93" y="362"/>
                </a:cubicBezTo>
                <a:cubicBezTo>
                  <a:pt x="92" y="371"/>
                  <a:pt x="92" y="371"/>
                  <a:pt x="92" y="371"/>
                </a:cubicBezTo>
                <a:cubicBezTo>
                  <a:pt x="84" y="388"/>
                  <a:pt x="84" y="388"/>
                  <a:pt x="84" y="388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5" y="395"/>
                  <a:pt x="75" y="395"/>
                  <a:pt x="75" y="395"/>
                </a:cubicBezTo>
                <a:cubicBezTo>
                  <a:pt x="78" y="396"/>
                  <a:pt x="80" y="397"/>
                  <a:pt x="81" y="400"/>
                </a:cubicBezTo>
                <a:cubicBezTo>
                  <a:pt x="83" y="405"/>
                  <a:pt x="87" y="413"/>
                  <a:pt x="87" y="413"/>
                </a:cubicBezTo>
                <a:cubicBezTo>
                  <a:pt x="100" y="418"/>
                  <a:pt x="100" y="418"/>
                  <a:pt x="100" y="418"/>
                </a:cubicBezTo>
                <a:cubicBezTo>
                  <a:pt x="100" y="418"/>
                  <a:pt x="107" y="424"/>
                  <a:pt x="108" y="426"/>
                </a:cubicBezTo>
                <a:cubicBezTo>
                  <a:pt x="109" y="427"/>
                  <a:pt x="124" y="432"/>
                  <a:pt x="124" y="432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49" y="441"/>
                  <a:pt x="149" y="441"/>
                  <a:pt x="149" y="441"/>
                </a:cubicBezTo>
                <a:cubicBezTo>
                  <a:pt x="159" y="443"/>
                  <a:pt x="159" y="443"/>
                  <a:pt x="159" y="443"/>
                </a:cubicBezTo>
                <a:cubicBezTo>
                  <a:pt x="164" y="437"/>
                  <a:pt x="164" y="437"/>
                  <a:pt x="164" y="437"/>
                </a:cubicBezTo>
                <a:cubicBezTo>
                  <a:pt x="164" y="437"/>
                  <a:pt x="189" y="449"/>
                  <a:pt x="190" y="449"/>
                </a:cubicBezTo>
                <a:cubicBezTo>
                  <a:pt x="191" y="449"/>
                  <a:pt x="191" y="452"/>
                  <a:pt x="192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93" y="455"/>
                  <a:pt x="192" y="454"/>
                  <a:pt x="192" y="454"/>
                </a:cubicBezTo>
                <a:cubicBezTo>
                  <a:pt x="192" y="453"/>
                  <a:pt x="192" y="453"/>
                  <a:pt x="192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4" y="453"/>
                  <a:pt x="194" y="453"/>
                  <a:pt x="194" y="453"/>
                </a:cubicBezTo>
                <a:cubicBezTo>
                  <a:pt x="195" y="452"/>
                  <a:pt x="195" y="452"/>
                  <a:pt x="195" y="452"/>
                </a:cubicBezTo>
                <a:cubicBezTo>
                  <a:pt x="195" y="452"/>
                  <a:pt x="195" y="452"/>
                  <a:pt x="195" y="452"/>
                </a:cubicBezTo>
                <a:cubicBezTo>
                  <a:pt x="195" y="451"/>
                  <a:pt x="194" y="451"/>
                  <a:pt x="194" y="451"/>
                </a:cubicBezTo>
                <a:cubicBezTo>
                  <a:pt x="194" y="451"/>
                  <a:pt x="195" y="451"/>
                  <a:pt x="195" y="450"/>
                </a:cubicBezTo>
                <a:cubicBezTo>
                  <a:pt x="195" y="450"/>
                  <a:pt x="195" y="450"/>
                  <a:pt x="195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7" y="450"/>
                  <a:pt x="197" y="450"/>
                  <a:pt x="197" y="450"/>
                </a:cubicBezTo>
                <a:cubicBezTo>
                  <a:pt x="197" y="450"/>
                  <a:pt x="197" y="450"/>
                  <a:pt x="197" y="450"/>
                </a:cubicBezTo>
                <a:cubicBezTo>
                  <a:pt x="198" y="450"/>
                  <a:pt x="198" y="450"/>
                  <a:pt x="198" y="450"/>
                </a:cubicBezTo>
                <a:cubicBezTo>
                  <a:pt x="198" y="450"/>
                  <a:pt x="198" y="450"/>
                  <a:pt x="198" y="450"/>
                </a:cubicBezTo>
                <a:cubicBezTo>
                  <a:pt x="198" y="450"/>
                  <a:pt x="199" y="450"/>
                  <a:pt x="199" y="450"/>
                </a:cubicBezTo>
                <a:cubicBezTo>
                  <a:pt x="199" y="450"/>
                  <a:pt x="199" y="451"/>
                  <a:pt x="199" y="451"/>
                </a:cubicBezTo>
                <a:cubicBezTo>
                  <a:pt x="199" y="451"/>
                  <a:pt x="199" y="451"/>
                  <a:pt x="199" y="451"/>
                </a:cubicBezTo>
                <a:cubicBezTo>
                  <a:pt x="199" y="451"/>
                  <a:pt x="200" y="451"/>
                  <a:pt x="200" y="451"/>
                </a:cubicBezTo>
                <a:cubicBezTo>
                  <a:pt x="200" y="451"/>
                  <a:pt x="200" y="452"/>
                  <a:pt x="200" y="452"/>
                </a:cubicBezTo>
                <a:cubicBezTo>
                  <a:pt x="200" y="452"/>
                  <a:pt x="201" y="452"/>
                  <a:pt x="201" y="452"/>
                </a:cubicBezTo>
                <a:cubicBezTo>
                  <a:pt x="201" y="452"/>
                  <a:pt x="202" y="452"/>
                  <a:pt x="202" y="452"/>
                </a:cubicBezTo>
                <a:cubicBezTo>
                  <a:pt x="202" y="452"/>
                  <a:pt x="202" y="452"/>
                  <a:pt x="202" y="453"/>
                </a:cubicBezTo>
                <a:cubicBezTo>
                  <a:pt x="203" y="453"/>
                  <a:pt x="203" y="453"/>
                  <a:pt x="203" y="453"/>
                </a:cubicBezTo>
                <a:cubicBezTo>
                  <a:pt x="203" y="452"/>
                  <a:pt x="204" y="452"/>
                  <a:pt x="204" y="452"/>
                </a:cubicBezTo>
                <a:cubicBezTo>
                  <a:pt x="204" y="453"/>
                  <a:pt x="204" y="453"/>
                  <a:pt x="204" y="453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06" y="453"/>
                  <a:pt x="206" y="453"/>
                  <a:pt x="206" y="453"/>
                </a:cubicBezTo>
                <a:cubicBezTo>
                  <a:pt x="206" y="454"/>
                  <a:pt x="206" y="454"/>
                  <a:pt x="206" y="454"/>
                </a:cubicBezTo>
                <a:cubicBezTo>
                  <a:pt x="205" y="454"/>
                  <a:pt x="205" y="454"/>
                  <a:pt x="205" y="454"/>
                </a:cubicBezTo>
                <a:cubicBezTo>
                  <a:pt x="205" y="454"/>
                  <a:pt x="205" y="454"/>
                  <a:pt x="205" y="454"/>
                </a:cubicBezTo>
                <a:cubicBezTo>
                  <a:pt x="205" y="455"/>
                  <a:pt x="205" y="455"/>
                  <a:pt x="205" y="455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08" y="456"/>
                  <a:pt x="208" y="456"/>
                  <a:pt x="208" y="456"/>
                </a:cubicBezTo>
                <a:cubicBezTo>
                  <a:pt x="207" y="456"/>
                  <a:pt x="207" y="456"/>
                  <a:pt x="207" y="456"/>
                </a:cubicBezTo>
                <a:cubicBezTo>
                  <a:pt x="207" y="456"/>
                  <a:pt x="207" y="456"/>
                  <a:pt x="207" y="456"/>
                </a:cubicBezTo>
                <a:cubicBezTo>
                  <a:pt x="207" y="456"/>
                  <a:pt x="206" y="456"/>
                  <a:pt x="206" y="456"/>
                </a:cubicBezTo>
                <a:cubicBezTo>
                  <a:pt x="206" y="456"/>
                  <a:pt x="205" y="456"/>
                  <a:pt x="205" y="456"/>
                </a:cubicBezTo>
                <a:cubicBezTo>
                  <a:pt x="205" y="457"/>
                  <a:pt x="205" y="457"/>
                  <a:pt x="205" y="457"/>
                </a:cubicBezTo>
                <a:cubicBezTo>
                  <a:pt x="205" y="459"/>
                  <a:pt x="205" y="459"/>
                  <a:pt x="205" y="459"/>
                </a:cubicBezTo>
                <a:cubicBezTo>
                  <a:pt x="204" y="459"/>
                  <a:pt x="204" y="459"/>
                  <a:pt x="204" y="459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3" y="460"/>
                </a:cubicBezTo>
                <a:cubicBezTo>
                  <a:pt x="203" y="460"/>
                  <a:pt x="203" y="460"/>
                  <a:pt x="203" y="460"/>
                </a:cubicBezTo>
                <a:cubicBezTo>
                  <a:pt x="202" y="459"/>
                  <a:pt x="202" y="459"/>
                  <a:pt x="202" y="459"/>
                </a:cubicBezTo>
                <a:cubicBezTo>
                  <a:pt x="202" y="460"/>
                  <a:pt x="202" y="460"/>
                  <a:pt x="202" y="460"/>
                </a:cubicBezTo>
                <a:cubicBezTo>
                  <a:pt x="202" y="461"/>
                  <a:pt x="202" y="461"/>
                  <a:pt x="202" y="461"/>
                </a:cubicBezTo>
                <a:cubicBezTo>
                  <a:pt x="202" y="461"/>
                  <a:pt x="202" y="461"/>
                  <a:pt x="202" y="461"/>
                </a:cubicBezTo>
                <a:cubicBezTo>
                  <a:pt x="201" y="461"/>
                  <a:pt x="201" y="461"/>
                  <a:pt x="201" y="461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199" y="461"/>
                  <a:pt x="199" y="461"/>
                  <a:pt x="199" y="461"/>
                </a:cubicBezTo>
                <a:cubicBezTo>
                  <a:pt x="199" y="461"/>
                  <a:pt x="199" y="461"/>
                  <a:pt x="199" y="461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7" y="461"/>
                  <a:pt x="197" y="461"/>
                  <a:pt x="197" y="461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210" y="465"/>
                  <a:pt x="210" y="465"/>
                  <a:pt x="210" y="465"/>
                </a:cubicBezTo>
                <a:cubicBezTo>
                  <a:pt x="213" y="466"/>
                  <a:pt x="213" y="468"/>
                  <a:pt x="216" y="470"/>
                </a:cubicBezTo>
                <a:cubicBezTo>
                  <a:pt x="224" y="467"/>
                  <a:pt x="224" y="467"/>
                  <a:pt x="224" y="467"/>
                </a:cubicBezTo>
                <a:cubicBezTo>
                  <a:pt x="234" y="474"/>
                  <a:pt x="234" y="474"/>
                  <a:pt x="234" y="474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52" y="471"/>
                  <a:pt x="252" y="471"/>
                  <a:pt x="252" y="471"/>
                </a:cubicBezTo>
                <a:cubicBezTo>
                  <a:pt x="252" y="470"/>
                  <a:pt x="256" y="470"/>
                  <a:pt x="259" y="471"/>
                </a:cubicBezTo>
                <a:cubicBezTo>
                  <a:pt x="259" y="471"/>
                  <a:pt x="259" y="471"/>
                  <a:pt x="259" y="471"/>
                </a:cubicBezTo>
                <a:close/>
                <a:moveTo>
                  <a:pt x="192" y="456"/>
                </a:moveTo>
                <a:cubicBezTo>
                  <a:pt x="192" y="456"/>
                  <a:pt x="192" y="456"/>
                  <a:pt x="192" y="456"/>
                </a:cubicBezTo>
                <a:cubicBezTo>
                  <a:pt x="192" y="456"/>
                  <a:pt x="192" y="456"/>
                  <a:pt x="192" y="456"/>
                </a:cubicBezTo>
                <a:cubicBezTo>
                  <a:pt x="192" y="456"/>
                  <a:pt x="193" y="456"/>
                  <a:pt x="193" y="456"/>
                </a:cubicBezTo>
                <a:cubicBezTo>
                  <a:pt x="193" y="456"/>
                  <a:pt x="193" y="457"/>
                  <a:pt x="193" y="457"/>
                </a:cubicBezTo>
                <a:cubicBezTo>
                  <a:pt x="193" y="457"/>
                  <a:pt x="193" y="457"/>
                  <a:pt x="193" y="457"/>
                </a:cubicBezTo>
                <a:cubicBezTo>
                  <a:pt x="193" y="457"/>
                  <a:pt x="193" y="457"/>
                  <a:pt x="194" y="458"/>
                </a:cubicBezTo>
                <a:cubicBezTo>
                  <a:pt x="194" y="458"/>
                  <a:pt x="193" y="458"/>
                  <a:pt x="193" y="458"/>
                </a:cubicBezTo>
                <a:cubicBezTo>
                  <a:pt x="193" y="458"/>
                  <a:pt x="193" y="458"/>
                  <a:pt x="193" y="458"/>
                </a:cubicBezTo>
                <a:cubicBezTo>
                  <a:pt x="192" y="458"/>
                  <a:pt x="192" y="458"/>
                  <a:pt x="192" y="458"/>
                </a:cubicBezTo>
                <a:cubicBezTo>
                  <a:pt x="192" y="458"/>
                  <a:pt x="192" y="458"/>
                  <a:pt x="192" y="458"/>
                </a:cubicBezTo>
                <a:cubicBezTo>
                  <a:pt x="192" y="456"/>
                  <a:pt x="192" y="456"/>
                  <a:pt x="192" y="456"/>
                </a:cubicBezTo>
                <a:close/>
                <a:moveTo>
                  <a:pt x="450" y="202"/>
                </a:moveTo>
                <a:cubicBezTo>
                  <a:pt x="450" y="202"/>
                  <a:pt x="450" y="202"/>
                  <a:pt x="450" y="202"/>
                </a:cubicBezTo>
                <a:cubicBezTo>
                  <a:pt x="449" y="202"/>
                  <a:pt x="449" y="202"/>
                  <a:pt x="449" y="202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9" y="201"/>
                  <a:pt x="449" y="200"/>
                  <a:pt x="449" y="200"/>
                </a:cubicBezTo>
                <a:cubicBezTo>
                  <a:pt x="449" y="201"/>
                  <a:pt x="450" y="201"/>
                  <a:pt x="450" y="202"/>
                </a:cubicBezTo>
                <a:close/>
                <a:moveTo>
                  <a:pt x="493" y="520"/>
                </a:moveTo>
                <a:cubicBezTo>
                  <a:pt x="493" y="520"/>
                  <a:pt x="493" y="520"/>
                  <a:pt x="493" y="520"/>
                </a:cubicBezTo>
                <a:cubicBezTo>
                  <a:pt x="491" y="524"/>
                  <a:pt x="491" y="524"/>
                  <a:pt x="491" y="524"/>
                </a:cubicBezTo>
                <a:cubicBezTo>
                  <a:pt x="489" y="527"/>
                  <a:pt x="489" y="527"/>
                  <a:pt x="489" y="527"/>
                </a:cubicBezTo>
                <a:cubicBezTo>
                  <a:pt x="494" y="529"/>
                  <a:pt x="494" y="529"/>
                  <a:pt x="494" y="529"/>
                </a:cubicBezTo>
                <a:cubicBezTo>
                  <a:pt x="497" y="533"/>
                  <a:pt x="497" y="533"/>
                  <a:pt x="497" y="533"/>
                </a:cubicBezTo>
                <a:cubicBezTo>
                  <a:pt x="497" y="533"/>
                  <a:pt x="499" y="536"/>
                  <a:pt x="501" y="536"/>
                </a:cubicBezTo>
                <a:cubicBezTo>
                  <a:pt x="503" y="536"/>
                  <a:pt x="506" y="538"/>
                  <a:pt x="506" y="538"/>
                </a:cubicBezTo>
                <a:cubicBezTo>
                  <a:pt x="506" y="538"/>
                  <a:pt x="508" y="535"/>
                  <a:pt x="508" y="531"/>
                </a:cubicBezTo>
                <a:cubicBezTo>
                  <a:pt x="509" y="528"/>
                  <a:pt x="505" y="524"/>
                  <a:pt x="511" y="523"/>
                </a:cubicBezTo>
                <a:cubicBezTo>
                  <a:pt x="517" y="523"/>
                  <a:pt x="513" y="516"/>
                  <a:pt x="513" y="516"/>
                </a:cubicBezTo>
                <a:cubicBezTo>
                  <a:pt x="513" y="511"/>
                  <a:pt x="513" y="511"/>
                  <a:pt x="513" y="511"/>
                </a:cubicBezTo>
                <a:cubicBezTo>
                  <a:pt x="512" y="505"/>
                  <a:pt x="512" y="505"/>
                  <a:pt x="512" y="505"/>
                </a:cubicBezTo>
                <a:cubicBezTo>
                  <a:pt x="513" y="503"/>
                  <a:pt x="513" y="503"/>
                  <a:pt x="513" y="503"/>
                </a:cubicBezTo>
                <a:cubicBezTo>
                  <a:pt x="516" y="499"/>
                  <a:pt x="516" y="499"/>
                  <a:pt x="516" y="499"/>
                </a:cubicBezTo>
                <a:cubicBezTo>
                  <a:pt x="519" y="496"/>
                  <a:pt x="519" y="496"/>
                  <a:pt x="519" y="496"/>
                </a:cubicBezTo>
                <a:cubicBezTo>
                  <a:pt x="519" y="496"/>
                  <a:pt x="520" y="493"/>
                  <a:pt x="520" y="491"/>
                </a:cubicBezTo>
                <a:cubicBezTo>
                  <a:pt x="519" y="490"/>
                  <a:pt x="516" y="485"/>
                  <a:pt x="516" y="485"/>
                </a:cubicBezTo>
                <a:cubicBezTo>
                  <a:pt x="519" y="473"/>
                  <a:pt x="519" y="473"/>
                  <a:pt x="519" y="473"/>
                </a:cubicBezTo>
                <a:cubicBezTo>
                  <a:pt x="518" y="471"/>
                  <a:pt x="518" y="471"/>
                  <a:pt x="518" y="471"/>
                </a:cubicBezTo>
                <a:cubicBezTo>
                  <a:pt x="517" y="468"/>
                  <a:pt x="517" y="468"/>
                  <a:pt x="517" y="468"/>
                </a:cubicBezTo>
                <a:cubicBezTo>
                  <a:pt x="515" y="459"/>
                  <a:pt x="515" y="459"/>
                  <a:pt x="515" y="459"/>
                </a:cubicBezTo>
                <a:cubicBezTo>
                  <a:pt x="515" y="447"/>
                  <a:pt x="515" y="447"/>
                  <a:pt x="515" y="447"/>
                </a:cubicBezTo>
                <a:cubicBezTo>
                  <a:pt x="509" y="449"/>
                  <a:pt x="509" y="449"/>
                  <a:pt x="509" y="449"/>
                </a:cubicBezTo>
                <a:cubicBezTo>
                  <a:pt x="511" y="454"/>
                  <a:pt x="511" y="454"/>
                  <a:pt x="511" y="454"/>
                </a:cubicBezTo>
                <a:cubicBezTo>
                  <a:pt x="509" y="463"/>
                  <a:pt x="509" y="463"/>
                  <a:pt x="509" y="463"/>
                </a:cubicBezTo>
                <a:cubicBezTo>
                  <a:pt x="504" y="464"/>
                  <a:pt x="504" y="464"/>
                  <a:pt x="504" y="464"/>
                </a:cubicBezTo>
                <a:cubicBezTo>
                  <a:pt x="502" y="465"/>
                  <a:pt x="502" y="465"/>
                  <a:pt x="502" y="465"/>
                </a:cubicBezTo>
                <a:cubicBezTo>
                  <a:pt x="499" y="468"/>
                  <a:pt x="499" y="468"/>
                  <a:pt x="499" y="468"/>
                </a:cubicBezTo>
                <a:cubicBezTo>
                  <a:pt x="494" y="469"/>
                  <a:pt x="494" y="469"/>
                  <a:pt x="494" y="469"/>
                </a:cubicBezTo>
                <a:cubicBezTo>
                  <a:pt x="489" y="473"/>
                  <a:pt x="489" y="473"/>
                  <a:pt x="489" y="473"/>
                </a:cubicBezTo>
                <a:cubicBezTo>
                  <a:pt x="485" y="478"/>
                  <a:pt x="485" y="478"/>
                  <a:pt x="485" y="478"/>
                </a:cubicBezTo>
                <a:cubicBezTo>
                  <a:pt x="482" y="481"/>
                  <a:pt x="482" y="481"/>
                  <a:pt x="482" y="481"/>
                </a:cubicBezTo>
                <a:cubicBezTo>
                  <a:pt x="482" y="481"/>
                  <a:pt x="482" y="483"/>
                  <a:pt x="484" y="485"/>
                </a:cubicBezTo>
                <a:cubicBezTo>
                  <a:pt x="486" y="488"/>
                  <a:pt x="481" y="498"/>
                  <a:pt x="481" y="498"/>
                </a:cubicBezTo>
                <a:cubicBezTo>
                  <a:pt x="485" y="498"/>
                  <a:pt x="485" y="498"/>
                  <a:pt x="485" y="498"/>
                </a:cubicBezTo>
                <a:cubicBezTo>
                  <a:pt x="486" y="503"/>
                  <a:pt x="486" y="503"/>
                  <a:pt x="486" y="503"/>
                </a:cubicBezTo>
                <a:cubicBezTo>
                  <a:pt x="483" y="508"/>
                  <a:pt x="483" y="508"/>
                  <a:pt x="483" y="508"/>
                </a:cubicBezTo>
                <a:cubicBezTo>
                  <a:pt x="486" y="510"/>
                  <a:pt x="486" y="510"/>
                  <a:pt x="486" y="510"/>
                </a:cubicBezTo>
                <a:cubicBezTo>
                  <a:pt x="489" y="510"/>
                  <a:pt x="489" y="510"/>
                  <a:pt x="489" y="510"/>
                </a:cubicBezTo>
                <a:cubicBezTo>
                  <a:pt x="486" y="516"/>
                  <a:pt x="486" y="516"/>
                  <a:pt x="486" y="516"/>
                </a:cubicBezTo>
                <a:cubicBezTo>
                  <a:pt x="486" y="518"/>
                  <a:pt x="486" y="518"/>
                  <a:pt x="486" y="518"/>
                </a:cubicBezTo>
                <a:lnTo>
                  <a:pt x="493" y="520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19">
            <a:extLst>
              <a:ext uri="{FF2B5EF4-FFF2-40B4-BE49-F238E27FC236}">
                <a16:creationId xmlns:a16="http://schemas.microsoft.com/office/drawing/2014/main" id="{59193F83-0E21-E65D-192A-9953176EAE65}"/>
              </a:ext>
            </a:extLst>
          </p:cNvPr>
          <p:cNvSpPr>
            <a:spLocks/>
          </p:cNvSpPr>
          <p:nvPr/>
        </p:nvSpPr>
        <p:spPr bwMode="auto">
          <a:xfrm>
            <a:off x="9889487" y="4379095"/>
            <a:ext cx="867772" cy="706144"/>
          </a:xfrm>
          <a:custGeom>
            <a:avLst/>
            <a:gdLst>
              <a:gd name="T0" fmla="*/ 194 w 352"/>
              <a:gd name="T1" fmla="*/ 16 h 295"/>
              <a:gd name="T2" fmla="*/ 260 w 352"/>
              <a:gd name="T3" fmla="*/ 5 h 295"/>
              <a:gd name="T4" fmla="*/ 289 w 352"/>
              <a:gd name="T5" fmla="*/ 13 h 295"/>
              <a:gd name="T6" fmla="*/ 314 w 352"/>
              <a:gd name="T7" fmla="*/ 60 h 295"/>
              <a:gd name="T8" fmla="*/ 314 w 352"/>
              <a:gd name="T9" fmla="*/ 90 h 295"/>
              <a:gd name="T10" fmla="*/ 303 w 352"/>
              <a:gd name="T11" fmla="*/ 114 h 295"/>
              <a:gd name="T12" fmla="*/ 318 w 352"/>
              <a:gd name="T13" fmla="*/ 139 h 295"/>
              <a:gd name="T14" fmla="*/ 326 w 352"/>
              <a:gd name="T15" fmla="*/ 158 h 295"/>
              <a:gd name="T16" fmla="*/ 344 w 352"/>
              <a:gd name="T17" fmla="*/ 175 h 295"/>
              <a:gd name="T18" fmla="*/ 346 w 352"/>
              <a:gd name="T19" fmla="*/ 189 h 295"/>
              <a:gd name="T20" fmla="*/ 344 w 352"/>
              <a:gd name="T21" fmla="*/ 210 h 295"/>
              <a:gd name="T22" fmla="*/ 327 w 352"/>
              <a:gd name="T23" fmla="*/ 235 h 295"/>
              <a:gd name="T24" fmla="*/ 317 w 352"/>
              <a:gd name="T25" fmla="*/ 269 h 295"/>
              <a:gd name="T26" fmla="*/ 322 w 352"/>
              <a:gd name="T27" fmla="*/ 280 h 295"/>
              <a:gd name="T28" fmla="*/ 315 w 352"/>
              <a:gd name="T29" fmla="*/ 285 h 295"/>
              <a:gd name="T30" fmla="*/ 309 w 352"/>
              <a:gd name="T31" fmla="*/ 283 h 295"/>
              <a:gd name="T32" fmla="*/ 302 w 352"/>
              <a:gd name="T33" fmla="*/ 282 h 295"/>
              <a:gd name="T34" fmla="*/ 296 w 352"/>
              <a:gd name="T35" fmla="*/ 280 h 295"/>
              <a:gd name="T36" fmla="*/ 290 w 352"/>
              <a:gd name="T37" fmla="*/ 275 h 295"/>
              <a:gd name="T38" fmla="*/ 283 w 352"/>
              <a:gd name="T39" fmla="*/ 272 h 295"/>
              <a:gd name="T40" fmla="*/ 276 w 352"/>
              <a:gd name="T41" fmla="*/ 271 h 295"/>
              <a:gd name="T42" fmla="*/ 267 w 352"/>
              <a:gd name="T43" fmla="*/ 273 h 295"/>
              <a:gd name="T44" fmla="*/ 262 w 352"/>
              <a:gd name="T45" fmla="*/ 275 h 295"/>
              <a:gd name="T46" fmla="*/ 256 w 352"/>
              <a:gd name="T47" fmla="*/ 279 h 295"/>
              <a:gd name="T48" fmla="*/ 250 w 352"/>
              <a:gd name="T49" fmla="*/ 282 h 295"/>
              <a:gd name="T50" fmla="*/ 245 w 352"/>
              <a:gd name="T51" fmla="*/ 277 h 295"/>
              <a:gd name="T52" fmla="*/ 240 w 352"/>
              <a:gd name="T53" fmla="*/ 280 h 295"/>
              <a:gd name="T54" fmla="*/ 235 w 352"/>
              <a:gd name="T55" fmla="*/ 281 h 295"/>
              <a:gd name="T56" fmla="*/ 230 w 352"/>
              <a:gd name="T57" fmla="*/ 284 h 295"/>
              <a:gd name="T58" fmla="*/ 225 w 352"/>
              <a:gd name="T59" fmla="*/ 289 h 295"/>
              <a:gd name="T60" fmla="*/ 223 w 352"/>
              <a:gd name="T61" fmla="*/ 294 h 295"/>
              <a:gd name="T62" fmla="*/ 216 w 352"/>
              <a:gd name="T63" fmla="*/ 295 h 295"/>
              <a:gd name="T64" fmla="*/ 215 w 352"/>
              <a:gd name="T65" fmla="*/ 288 h 295"/>
              <a:gd name="T66" fmla="*/ 207 w 352"/>
              <a:gd name="T67" fmla="*/ 283 h 295"/>
              <a:gd name="T68" fmla="*/ 195 w 352"/>
              <a:gd name="T69" fmla="*/ 279 h 295"/>
              <a:gd name="T70" fmla="*/ 185 w 352"/>
              <a:gd name="T71" fmla="*/ 289 h 295"/>
              <a:gd name="T72" fmla="*/ 181 w 352"/>
              <a:gd name="T73" fmla="*/ 283 h 295"/>
              <a:gd name="T74" fmla="*/ 169 w 352"/>
              <a:gd name="T75" fmla="*/ 270 h 295"/>
              <a:gd name="T76" fmla="*/ 147 w 352"/>
              <a:gd name="T77" fmla="*/ 262 h 295"/>
              <a:gd name="T78" fmla="*/ 137 w 352"/>
              <a:gd name="T79" fmla="*/ 251 h 295"/>
              <a:gd name="T80" fmla="*/ 117 w 352"/>
              <a:gd name="T81" fmla="*/ 244 h 295"/>
              <a:gd name="T82" fmla="*/ 106 w 352"/>
              <a:gd name="T83" fmla="*/ 255 h 295"/>
              <a:gd name="T84" fmla="*/ 92 w 352"/>
              <a:gd name="T85" fmla="*/ 252 h 295"/>
              <a:gd name="T86" fmla="*/ 87 w 352"/>
              <a:gd name="T87" fmla="*/ 241 h 295"/>
              <a:gd name="T88" fmla="*/ 77 w 352"/>
              <a:gd name="T89" fmla="*/ 236 h 295"/>
              <a:gd name="T90" fmla="*/ 66 w 352"/>
              <a:gd name="T91" fmla="*/ 231 h 295"/>
              <a:gd name="T92" fmla="*/ 51 w 352"/>
              <a:gd name="T93" fmla="*/ 226 h 295"/>
              <a:gd name="T94" fmla="*/ 40 w 352"/>
              <a:gd name="T95" fmla="*/ 222 h 295"/>
              <a:gd name="T96" fmla="*/ 38 w 352"/>
              <a:gd name="T97" fmla="*/ 218 h 295"/>
              <a:gd name="T98" fmla="*/ 35 w 352"/>
              <a:gd name="T99" fmla="*/ 198 h 295"/>
              <a:gd name="T100" fmla="*/ 28 w 352"/>
              <a:gd name="T101" fmla="*/ 184 h 295"/>
              <a:gd name="T102" fmla="*/ 24 w 352"/>
              <a:gd name="T103" fmla="*/ 164 h 295"/>
              <a:gd name="T104" fmla="*/ 20 w 352"/>
              <a:gd name="T105" fmla="*/ 139 h 295"/>
              <a:gd name="T106" fmla="*/ 4 w 352"/>
              <a:gd name="T107" fmla="*/ 113 h 295"/>
              <a:gd name="T108" fmla="*/ 4 w 352"/>
              <a:gd name="T109" fmla="*/ 80 h 295"/>
              <a:gd name="T110" fmla="*/ 6 w 352"/>
              <a:gd name="T111" fmla="*/ 63 h 295"/>
              <a:gd name="T112" fmla="*/ 45 w 352"/>
              <a:gd name="T113" fmla="*/ 45 h 295"/>
              <a:gd name="T114" fmla="*/ 64 w 352"/>
              <a:gd name="T115" fmla="*/ 32 h 295"/>
              <a:gd name="T116" fmla="*/ 89 w 352"/>
              <a:gd name="T117" fmla="*/ 12 h 295"/>
              <a:gd name="T118" fmla="*/ 121 w 352"/>
              <a:gd name="T119" fmla="*/ 2 h 295"/>
              <a:gd name="T120" fmla="*/ 132 w 352"/>
              <a:gd name="T121" fmla="*/ 14 h 295"/>
              <a:gd name="T122" fmla="*/ 151 w 352"/>
              <a:gd name="T123" fmla="*/ 2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295">
                <a:moveTo>
                  <a:pt x="155" y="23"/>
                </a:moveTo>
                <a:cubicBezTo>
                  <a:pt x="157" y="23"/>
                  <a:pt x="166" y="16"/>
                  <a:pt x="166" y="16"/>
                </a:cubicBezTo>
                <a:cubicBezTo>
                  <a:pt x="166" y="16"/>
                  <a:pt x="171" y="18"/>
                  <a:pt x="174" y="17"/>
                </a:cubicBezTo>
                <a:cubicBezTo>
                  <a:pt x="177" y="17"/>
                  <a:pt x="187" y="16"/>
                  <a:pt x="187" y="16"/>
                </a:cubicBezTo>
                <a:cubicBezTo>
                  <a:pt x="187" y="16"/>
                  <a:pt x="192" y="16"/>
                  <a:pt x="194" y="16"/>
                </a:cubicBezTo>
                <a:cubicBezTo>
                  <a:pt x="196" y="16"/>
                  <a:pt x="205" y="15"/>
                  <a:pt x="207" y="15"/>
                </a:cubicBezTo>
                <a:cubicBezTo>
                  <a:pt x="209" y="15"/>
                  <a:pt x="215" y="14"/>
                  <a:pt x="216" y="13"/>
                </a:cubicBezTo>
                <a:cubicBezTo>
                  <a:pt x="218" y="13"/>
                  <a:pt x="230" y="12"/>
                  <a:pt x="231" y="12"/>
                </a:cubicBezTo>
                <a:cubicBezTo>
                  <a:pt x="233" y="12"/>
                  <a:pt x="252" y="10"/>
                  <a:pt x="252" y="10"/>
                </a:cubicBezTo>
                <a:cubicBezTo>
                  <a:pt x="260" y="5"/>
                  <a:pt x="260" y="5"/>
                  <a:pt x="260" y="5"/>
                </a:cubicBezTo>
                <a:cubicBezTo>
                  <a:pt x="269" y="3"/>
                  <a:pt x="269" y="3"/>
                  <a:pt x="269" y="3"/>
                </a:cubicBezTo>
                <a:cubicBezTo>
                  <a:pt x="269" y="3"/>
                  <a:pt x="272" y="0"/>
                  <a:pt x="272" y="1"/>
                </a:cubicBezTo>
                <a:cubicBezTo>
                  <a:pt x="273" y="3"/>
                  <a:pt x="275" y="6"/>
                  <a:pt x="275" y="6"/>
                </a:cubicBezTo>
                <a:cubicBezTo>
                  <a:pt x="275" y="6"/>
                  <a:pt x="286" y="6"/>
                  <a:pt x="286" y="6"/>
                </a:cubicBezTo>
                <a:cubicBezTo>
                  <a:pt x="286" y="7"/>
                  <a:pt x="289" y="13"/>
                  <a:pt x="289" y="13"/>
                </a:cubicBezTo>
                <a:cubicBezTo>
                  <a:pt x="292" y="16"/>
                  <a:pt x="292" y="16"/>
                  <a:pt x="292" y="16"/>
                </a:cubicBezTo>
                <a:cubicBezTo>
                  <a:pt x="292" y="16"/>
                  <a:pt x="293" y="21"/>
                  <a:pt x="293" y="24"/>
                </a:cubicBezTo>
                <a:cubicBezTo>
                  <a:pt x="294" y="26"/>
                  <a:pt x="301" y="38"/>
                  <a:pt x="301" y="38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8"/>
                  <a:pt x="318" y="71"/>
                  <a:pt x="318" y="73"/>
                </a:cubicBezTo>
                <a:cubicBezTo>
                  <a:pt x="318" y="74"/>
                  <a:pt x="318" y="77"/>
                  <a:pt x="318" y="78"/>
                </a:cubicBezTo>
                <a:cubicBezTo>
                  <a:pt x="319" y="78"/>
                  <a:pt x="320" y="83"/>
                  <a:pt x="319" y="83"/>
                </a:cubicBezTo>
                <a:cubicBezTo>
                  <a:pt x="318" y="84"/>
                  <a:pt x="314" y="90"/>
                  <a:pt x="314" y="90"/>
                </a:cubicBezTo>
                <a:cubicBezTo>
                  <a:pt x="310" y="92"/>
                  <a:pt x="310" y="92"/>
                  <a:pt x="310" y="92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01" y="111"/>
                  <a:pt x="302" y="114"/>
                  <a:pt x="303" y="114"/>
                </a:cubicBezTo>
                <a:cubicBezTo>
                  <a:pt x="305" y="114"/>
                  <a:pt x="312" y="115"/>
                  <a:pt x="312" y="115"/>
                </a:cubicBezTo>
                <a:cubicBezTo>
                  <a:pt x="318" y="119"/>
                  <a:pt x="318" y="119"/>
                  <a:pt x="318" y="119"/>
                </a:cubicBezTo>
                <a:cubicBezTo>
                  <a:pt x="318" y="123"/>
                  <a:pt x="318" y="123"/>
                  <a:pt x="318" y="123"/>
                </a:cubicBezTo>
                <a:cubicBezTo>
                  <a:pt x="318" y="123"/>
                  <a:pt x="319" y="131"/>
                  <a:pt x="319" y="132"/>
                </a:cubicBezTo>
                <a:cubicBezTo>
                  <a:pt x="319" y="132"/>
                  <a:pt x="318" y="139"/>
                  <a:pt x="318" y="139"/>
                </a:cubicBezTo>
                <a:cubicBezTo>
                  <a:pt x="318" y="139"/>
                  <a:pt x="320" y="143"/>
                  <a:pt x="320" y="144"/>
                </a:cubicBezTo>
                <a:cubicBezTo>
                  <a:pt x="321" y="145"/>
                  <a:pt x="323" y="147"/>
                  <a:pt x="323" y="148"/>
                </a:cubicBezTo>
                <a:cubicBezTo>
                  <a:pt x="324" y="148"/>
                  <a:pt x="324" y="149"/>
                  <a:pt x="324" y="149"/>
                </a:cubicBezTo>
                <a:cubicBezTo>
                  <a:pt x="326" y="154"/>
                  <a:pt x="326" y="154"/>
                  <a:pt x="326" y="154"/>
                </a:cubicBezTo>
                <a:cubicBezTo>
                  <a:pt x="326" y="158"/>
                  <a:pt x="326" y="158"/>
                  <a:pt x="326" y="158"/>
                </a:cubicBezTo>
                <a:cubicBezTo>
                  <a:pt x="326" y="158"/>
                  <a:pt x="326" y="161"/>
                  <a:pt x="328" y="161"/>
                </a:cubicBezTo>
                <a:cubicBezTo>
                  <a:pt x="330" y="161"/>
                  <a:pt x="331" y="162"/>
                  <a:pt x="331" y="164"/>
                </a:cubicBezTo>
                <a:cubicBezTo>
                  <a:pt x="331" y="166"/>
                  <a:pt x="336" y="168"/>
                  <a:pt x="336" y="168"/>
                </a:cubicBezTo>
                <a:cubicBezTo>
                  <a:pt x="336" y="168"/>
                  <a:pt x="336" y="172"/>
                  <a:pt x="337" y="173"/>
                </a:cubicBezTo>
                <a:cubicBezTo>
                  <a:pt x="339" y="174"/>
                  <a:pt x="341" y="175"/>
                  <a:pt x="344" y="175"/>
                </a:cubicBezTo>
                <a:cubicBezTo>
                  <a:pt x="347" y="176"/>
                  <a:pt x="346" y="180"/>
                  <a:pt x="348" y="181"/>
                </a:cubicBezTo>
                <a:cubicBezTo>
                  <a:pt x="350" y="182"/>
                  <a:pt x="352" y="184"/>
                  <a:pt x="350" y="184"/>
                </a:cubicBezTo>
                <a:cubicBezTo>
                  <a:pt x="349" y="185"/>
                  <a:pt x="346" y="185"/>
                  <a:pt x="346" y="185"/>
                </a:cubicBezTo>
                <a:cubicBezTo>
                  <a:pt x="346" y="185"/>
                  <a:pt x="345" y="186"/>
                  <a:pt x="345" y="188"/>
                </a:cubicBezTo>
                <a:cubicBezTo>
                  <a:pt x="346" y="189"/>
                  <a:pt x="346" y="189"/>
                  <a:pt x="346" y="189"/>
                </a:cubicBezTo>
                <a:cubicBezTo>
                  <a:pt x="350" y="194"/>
                  <a:pt x="350" y="194"/>
                  <a:pt x="350" y="194"/>
                </a:cubicBezTo>
                <a:cubicBezTo>
                  <a:pt x="350" y="200"/>
                  <a:pt x="350" y="200"/>
                  <a:pt x="350" y="200"/>
                </a:cubicBezTo>
                <a:cubicBezTo>
                  <a:pt x="350" y="200"/>
                  <a:pt x="350" y="202"/>
                  <a:pt x="350" y="204"/>
                </a:cubicBezTo>
                <a:cubicBezTo>
                  <a:pt x="350" y="205"/>
                  <a:pt x="349" y="207"/>
                  <a:pt x="347" y="207"/>
                </a:cubicBezTo>
                <a:cubicBezTo>
                  <a:pt x="345" y="207"/>
                  <a:pt x="345" y="210"/>
                  <a:pt x="344" y="210"/>
                </a:cubicBezTo>
                <a:cubicBezTo>
                  <a:pt x="343" y="211"/>
                  <a:pt x="341" y="208"/>
                  <a:pt x="340" y="211"/>
                </a:cubicBezTo>
                <a:cubicBezTo>
                  <a:pt x="339" y="215"/>
                  <a:pt x="337" y="218"/>
                  <a:pt x="337" y="219"/>
                </a:cubicBezTo>
                <a:cubicBezTo>
                  <a:pt x="336" y="220"/>
                  <a:pt x="333" y="221"/>
                  <a:pt x="333" y="223"/>
                </a:cubicBezTo>
                <a:cubicBezTo>
                  <a:pt x="332" y="225"/>
                  <a:pt x="332" y="223"/>
                  <a:pt x="330" y="228"/>
                </a:cubicBezTo>
                <a:cubicBezTo>
                  <a:pt x="328" y="233"/>
                  <a:pt x="327" y="235"/>
                  <a:pt x="327" y="235"/>
                </a:cubicBezTo>
                <a:cubicBezTo>
                  <a:pt x="318" y="247"/>
                  <a:pt x="318" y="247"/>
                  <a:pt x="318" y="247"/>
                </a:cubicBezTo>
                <a:cubicBezTo>
                  <a:pt x="318" y="247"/>
                  <a:pt x="313" y="255"/>
                  <a:pt x="313" y="256"/>
                </a:cubicBezTo>
                <a:cubicBezTo>
                  <a:pt x="313" y="257"/>
                  <a:pt x="313" y="261"/>
                  <a:pt x="313" y="261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9"/>
                  <a:pt x="317" y="269"/>
                  <a:pt x="317" y="269"/>
                </a:cubicBezTo>
                <a:cubicBezTo>
                  <a:pt x="317" y="269"/>
                  <a:pt x="317" y="272"/>
                  <a:pt x="318" y="273"/>
                </a:cubicBezTo>
                <a:cubicBezTo>
                  <a:pt x="319" y="273"/>
                  <a:pt x="319" y="273"/>
                  <a:pt x="319" y="273"/>
                </a:cubicBezTo>
                <a:cubicBezTo>
                  <a:pt x="318" y="276"/>
                  <a:pt x="318" y="276"/>
                  <a:pt x="318" y="276"/>
                </a:cubicBezTo>
                <a:cubicBezTo>
                  <a:pt x="318" y="276"/>
                  <a:pt x="319" y="279"/>
                  <a:pt x="320" y="279"/>
                </a:cubicBezTo>
                <a:cubicBezTo>
                  <a:pt x="320" y="279"/>
                  <a:pt x="322" y="280"/>
                  <a:pt x="322" y="280"/>
                </a:cubicBezTo>
                <a:cubicBezTo>
                  <a:pt x="322" y="280"/>
                  <a:pt x="324" y="282"/>
                  <a:pt x="324" y="282"/>
                </a:cubicBezTo>
                <a:cubicBezTo>
                  <a:pt x="325" y="283"/>
                  <a:pt x="324" y="285"/>
                  <a:pt x="324" y="285"/>
                </a:cubicBezTo>
                <a:cubicBezTo>
                  <a:pt x="324" y="285"/>
                  <a:pt x="324" y="286"/>
                  <a:pt x="323" y="286"/>
                </a:cubicBezTo>
                <a:cubicBezTo>
                  <a:pt x="322" y="286"/>
                  <a:pt x="322" y="286"/>
                  <a:pt x="320" y="286"/>
                </a:cubicBezTo>
                <a:cubicBezTo>
                  <a:pt x="319" y="285"/>
                  <a:pt x="316" y="285"/>
                  <a:pt x="315" y="285"/>
                </a:cubicBezTo>
                <a:cubicBezTo>
                  <a:pt x="314" y="285"/>
                  <a:pt x="314" y="285"/>
                  <a:pt x="314" y="285"/>
                </a:cubicBezTo>
                <a:cubicBezTo>
                  <a:pt x="313" y="285"/>
                  <a:pt x="313" y="285"/>
                  <a:pt x="312" y="286"/>
                </a:cubicBezTo>
                <a:cubicBezTo>
                  <a:pt x="312" y="285"/>
                  <a:pt x="312" y="285"/>
                  <a:pt x="312" y="285"/>
                </a:cubicBezTo>
                <a:cubicBezTo>
                  <a:pt x="312" y="284"/>
                  <a:pt x="312" y="283"/>
                  <a:pt x="312" y="283"/>
                </a:cubicBezTo>
                <a:cubicBezTo>
                  <a:pt x="312" y="283"/>
                  <a:pt x="309" y="283"/>
                  <a:pt x="309" y="283"/>
                </a:cubicBezTo>
                <a:cubicBezTo>
                  <a:pt x="308" y="283"/>
                  <a:pt x="307" y="283"/>
                  <a:pt x="307" y="283"/>
                </a:cubicBezTo>
                <a:cubicBezTo>
                  <a:pt x="307" y="283"/>
                  <a:pt x="305" y="282"/>
                  <a:pt x="305" y="282"/>
                </a:cubicBezTo>
                <a:cubicBezTo>
                  <a:pt x="305" y="282"/>
                  <a:pt x="304" y="282"/>
                  <a:pt x="304" y="282"/>
                </a:cubicBezTo>
                <a:cubicBezTo>
                  <a:pt x="304" y="281"/>
                  <a:pt x="303" y="282"/>
                  <a:pt x="303" y="282"/>
                </a:cubicBezTo>
                <a:cubicBezTo>
                  <a:pt x="302" y="282"/>
                  <a:pt x="302" y="282"/>
                  <a:pt x="302" y="282"/>
                </a:cubicBezTo>
                <a:cubicBezTo>
                  <a:pt x="300" y="282"/>
                  <a:pt x="300" y="282"/>
                  <a:pt x="300" y="282"/>
                </a:cubicBezTo>
                <a:cubicBezTo>
                  <a:pt x="300" y="282"/>
                  <a:pt x="300" y="281"/>
                  <a:pt x="300" y="281"/>
                </a:cubicBezTo>
                <a:cubicBezTo>
                  <a:pt x="300" y="280"/>
                  <a:pt x="299" y="281"/>
                  <a:pt x="299" y="281"/>
                </a:cubicBezTo>
                <a:cubicBezTo>
                  <a:pt x="299" y="281"/>
                  <a:pt x="297" y="281"/>
                  <a:pt x="297" y="281"/>
                </a:cubicBezTo>
                <a:cubicBezTo>
                  <a:pt x="297" y="280"/>
                  <a:pt x="296" y="280"/>
                  <a:pt x="296" y="280"/>
                </a:cubicBezTo>
                <a:cubicBezTo>
                  <a:pt x="296" y="280"/>
                  <a:pt x="293" y="280"/>
                  <a:pt x="292" y="280"/>
                </a:cubicBezTo>
                <a:cubicBezTo>
                  <a:pt x="292" y="279"/>
                  <a:pt x="292" y="279"/>
                  <a:pt x="292" y="279"/>
                </a:cubicBezTo>
                <a:cubicBezTo>
                  <a:pt x="292" y="279"/>
                  <a:pt x="292" y="278"/>
                  <a:pt x="292" y="277"/>
                </a:cubicBezTo>
                <a:cubicBezTo>
                  <a:pt x="292" y="277"/>
                  <a:pt x="291" y="277"/>
                  <a:pt x="291" y="276"/>
                </a:cubicBezTo>
                <a:cubicBezTo>
                  <a:pt x="291" y="276"/>
                  <a:pt x="290" y="275"/>
                  <a:pt x="290" y="275"/>
                </a:cubicBezTo>
                <a:cubicBezTo>
                  <a:pt x="290" y="274"/>
                  <a:pt x="289" y="274"/>
                  <a:pt x="289" y="273"/>
                </a:cubicBezTo>
                <a:cubicBezTo>
                  <a:pt x="289" y="273"/>
                  <a:pt x="288" y="274"/>
                  <a:pt x="288" y="274"/>
                </a:cubicBezTo>
                <a:cubicBezTo>
                  <a:pt x="287" y="274"/>
                  <a:pt x="286" y="273"/>
                  <a:pt x="286" y="273"/>
                </a:cubicBezTo>
                <a:cubicBezTo>
                  <a:pt x="285" y="272"/>
                  <a:pt x="285" y="272"/>
                  <a:pt x="285" y="272"/>
                </a:cubicBezTo>
                <a:cubicBezTo>
                  <a:pt x="285" y="272"/>
                  <a:pt x="284" y="272"/>
                  <a:pt x="283" y="272"/>
                </a:cubicBezTo>
                <a:cubicBezTo>
                  <a:pt x="283" y="272"/>
                  <a:pt x="283" y="274"/>
                  <a:pt x="283" y="274"/>
                </a:cubicBezTo>
                <a:cubicBezTo>
                  <a:pt x="283" y="274"/>
                  <a:pt x="282" y="274"/>
                  <a:pt x="281" y="273"/>
                </a:cubicBezTo>
                <a:cubicBezTo>
                  <a:pt x="281" y="273"/>
                  <a:pt x="280" y="272"/>
                  <a:pt x="279" y="272"/>
                </a:cubicBezTo>
                <a:cubicBezTo>
                  <a:pt x="279" y="272"/>
                  <a:pt x="278" y="272"/>
                  <a:pt x="277" y="271"/>
                </a:cubicBezTo>
                <a:cubicBezTo>
                  <a:pt x="277" y="271"/>
                  <a:pt x="276" y="271"/>
                  <a:pt x="276" y="271"/>
                </a:cubicBezTo>
                <a:cubicBezTo>
                  <a:pt x="276" y="271"/>
                  <a:pt x="272" y="272"/>
                  <a:pt x="272" y="272"/>
                </a:cubicBezTo>
                <a:cubicBezTo>
                  <a:pt x="272" y="272"/>
                  <a:pt x="272" y="273"/>
                  <a:pt x="271" y="273"/>
                </a:cubicBezTo>
                <a:cubicBezTo>
                  <a:pt x="271" y="274"/>
                  <a:pt x="270" y="273"/>
                  <a:pt x="270" y="273"/>
                </a:cubicBezTo>
                <a:cubicBezTo>
                  <a:pt x="270" y="273"/>
                  <a:pt x="269" y="273"/>
                  <a:pt x="268" y="273"/>
                </a:cubicBezTo>
                <a:cubicBezTo>
                  <a:pt x="268" y="273"/>
                  <a:pt x="267" y="273"/>
                  <a:pt x="267" y="273"/>
                </a:cubicBezTo>
                <a:cubicBezTo>
                  <a:pt x="267" y="273"/>
                  <a:pt x="266" y="272"/>
                  <a:pt x="265" y="272"/>
                </a:cubicBezTo>
                <a:cubicBezTo>
                  <a:pt x="265" y="272"/>
                  <a:pt x="264" y="272"/>
                  <a:pt x="264" y="272"/>
                </a:cubicBezTo>
                <a:cubicBezTo>
                  <a:pt x="264" y="272"/>
                  <a:pt x="263" y="273"/>
                  <a:pt x="263" y="273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2" y="275"/>
                  <a:pt x="262" y="275"/>
                  <a:pt x="262" y="275"/>
                </a:cubicBezTo>
                <a:cubicBezTo>
                  <a:pt x="260" y="274"/>
                  <a:pt x="260" y="274"/>
                  <a:pt x="260" y="274"/>
                </a:cubicBezTo>
                <a:cubicBezTo>
                  <a:pt x="260" y="274"/>
                  <a:pt x="259" y="274"/>
                  <a:pt x="258" y="274"/>
                </a:cubicBezTo>
                <a:cubicBezTo>
                  <a:pt x="256" y="275"/>
                  <a:pt x="257" y="276"/>
                  <a:pt x="257" y="276"/>
                </a:cubicBezTo>
                <a:cubicBezTo>
                  <a:pt x="258" y="276"/>
                  <a:pt x="259" y="278"/>
                  <a:pt x="259" y="278"/>
                </a:cubicBezTo>
                <a:cubicBezTo>
                  <a:pt x="259" y="278"/>
                  <a:pt x="256" y="279"/>
                  <a:pt x="256" y="279"/>
                </a:cubicBezTo>
                <a:cubicBezTo>
                  <a:pt x="255" y="280"/>
                  <a:pt x="255" y="280"/>
                  <a:pt x="255" y="281"/>
                </a:cubicBezTo>
                <a:cubicBezTo>
                  <a:pt x="255" y="281"/>
                  <a:pt x="254" y="282"/>
                  <a:pt x="254" y="283"/>
                </a:cubicBezTo>
                <a:cubicBezTo>
                  <a:pt x="254" y="283"/>
                  <a:pt x="253" y="282"/>
                  <a:pt x="252" y="282"/>
                </a:cubicBezTo>
                <a:cubicBezTo>
                  <a:pt x="251" y="282"/>
                  <a:pt x="251" y="281"/>
                  <a:pt x="251" y="281"/>
                </a:cubicBezTo>
                <a:cubicBezTo>
                  <a:pt x="250" y="282"/>
                  <a:pt x="250" y="282"/>
                  <a:pt x="250" y="282"/>
                </a:cubicBezTo>
                <a:cubicBezTo>
                  <a:pt x="249" y="282"/>
                  <a:pt x="249" y="282"/>
                  <a:pt x="249" y="282"/>
                </a:cubicBezTo>
                <a:cubicBezTo>
                  <a:pt x="249" y="282"/>
                  <a:pt x="248" y="281"/>
                  <a:pt x="248" y="280"/>
                </a:cubicBezTo>
                <a:cubicBezTo>
                  <a:pt x="248" y="280"/>
                  <a:pt x="248" y="280"/>
                  <a:pt x="248" y="280"/>
                </a:cubicBezTo>
                <a:cubicBezTo>
                  <a:pt x="247" y="280"/>
                  <a:pt x="246" y="280"/>
                  <a:pt x="246" y="279"/>
                </a:cubicBezTo>
                <a:cubicBezTo>
                  <a:pt x="245" y="277"/>
                  <a:pt x="245" y="277"/>
                  <a:pt x="245" y="277"/>
                </a:cubicBezTo>
                <a:cubicBezTo>
                  <a:pt x="245" y="277"/>
                  <a:pt x="243" y="278"/>
                  <a:pt x="243" y="279"/>
                </a:cubicBezTo>
                <a:cubicBezTo>
                  <a:pt x="242" y="279"/>
                  <a:pt x="243" y="279"/>
                  <a:pt x="242" y="278"/>
                </a:cubicBezTo>
                <a:cubicBezTo>
                  <a:pt x="241" y="278"/>
                  <a:pt x="241" y="279"/>
                  <a:pt x="241" y="279"/>
                </a:cubicBezTo>
                <a:cubicBezTo>
                  <a:pt x="241" y="279"/>
                  <a:pt x="241" y="279"/>
                  <a:pt x="241" y="279"/>
                </a:cubicBezTo>
                <a:cubicBezTo>
                  <a:pt x="241" y="280"/>
                  <a:pt x="240" y="280"/>
                  <a:pt x="240" y="280"/>
                </a:cubicBezTo>
                <a:cubicBezTo>
                  <a:pt x="240" y="281"/>
                  <a:pt x="239" y="280"/>
                  <a:pt x="239" y="280"/>
                </a:cubicBezTo>
                <a:cubicBezTo>
                  <a:pt x="238" y="280"/>
                  <a:pt x="237" y="280"/>
                  <a:pt x="237" y="280"/>
                </a:cubicBezTo>
                <a:cubicBezTo>
                  <a:pt x="237" y="280"/>
                  <a:pt x="237" y="279"/>
                  <a:pt x="237" y="279"/>
                </a:cubicBezTo>
                <a:cubicBezTo>
                  <a:pt x="235" y="280"/>
                  <a:pt x="235" y="280"/>
                  <a:pt x="235" y="280"/>
                </a:cubicBezTo>
                <a:cubicBezTo>
                  <a:pt x="235" y="280"/>
                  <a:pt x="235" y="281"/>
                  <a:pt x="235" y="281"/>
                </a:cubicBezTo>
                <a:cubicBezTo>
                  <a:pt x="235" y="281"/>
                  <a:pt x="234" y="281"/>
                  <a:pt x="233" y="282"/>
                </a:cubicBezTo>
                <a:cubicBezTo>
                  <a:pt x="231" y="282"/>
                  <a:pt x="232" y="281"/>
                  <a:pt x="231" y="282"/>
                </a:cubicBezTo>
                <a:cubicBezTo>
                  <a:pt x="231" y="282"/>
                  <a:pt x="231" y="282"/>
                  <a:pt x="231" y="283"/>
                </a:cubicBezTo>
                <a:cubicBezTo>
                  <a:pt x="231" y="283"/>
                  <a:pt x="232" y="283"/>
                  <a:pt x="231" y="284"/>
                </a:cubicBezTo>
                <a:cubicBezTo>
                  <a:pt x="230" y="285"/>
                  <a:pt x="230" y="284"/>
                  <a:pt x="230" y="284"/>
                </a:cubicBezTo>
                <a:cubicBezTo>
                  <a:pt x="229" y="284"/>
                  <a:pt x="228" y="285"/>
                  <a:pt x="228" y="285"/>
                </a:cubicBezTo>
                <a:cubicBezTo>
                  <a:pt x="228" y="285"/>
                  <a:pt x="228" y="286"/>
                  <a:pt x="228" y="286"/>
                </a:cubicBezTo>
                <a:cubicBezTo>
                  <a:pt x="228" y="286"/>
                  <a:pt x="227" y="286"/>
                  <a:pt x="226" y="286"/>
                </a:cubicBezTo>
                <a:cubicBezTo>
                  <a:pt x="225" y="286"/>
                  <a:pt x="226" y="287"/>
                  <a:pt x="226" y="287"/>
                </a:cubicBezTo>
                <a:cubicBezTo>
                  <a:pt x="226" y="287"/>
                  <a:pt x="226" y="288"/>
                  <a:pt x="225" y="289"/>
                </a:cubicBezTo>
                <a:cubicBezTo>
                  <a:pt x="225" y="289"/>
                  <a:pt x="225" y="290"/>
                  <a:pt x="225" y="291"/>
                </a:cubicBezTo>
                <a:cubicBezTo>
                  <a:pt x="225" y="291"/>
                  <a:pt x="225" y="291"/>
                  <a:pt x="225" y="293"/>
                </a:cubicBezTo>
                <a:cubicBezTo>
                  <a:pt x="225" y="294"/>
                  <a:pt x="225" y="294"/>
                  <a:pt x="225" y="294"/>
                </a:cubicBezTo>
                <a:cubicBezTo>
                  <a:pt x="225" y="294"/>
                  <a:pt x="224" y="294"/>
                  <a:pt x="224" y="294"/>
                </a:cubicBezTo>
                <a:cubicBezTo>
                  <a:pt x="224" y="293"/>
                  <a:pt x="223" y="294"/>
                  <a:pt x="223" y="294"/>
                </a:cubicBezTo>
                <a:cubicBezTo>
                  <a:pt x="223" y="294"/>
                  <a:pt x="222" y="293"/>
                  <a:pt x="222" y="292"/>
                </a:cubicBezTo>
                <a:cubicBezTo>
                  <a:pt x="222" y="292"/>
                  <a:pt x="221" y="292"/>
                  <a:pt x="221" y="292"/>
                </a:cubicBezTo>
                <a:cubicBezTo>
                  <a:pt x="221" y="292"/>
                  <a:pt x="219" y="293"/>
                  <a:pt x="219" y="293"/>
                </a:cubicBezTo>
                <a:cubicBezTo>
                  <a:pt x="219" y="293"/>
                  <a:pt x="219" y="294"/>
                  <a:pt x="219" y="294"/>
                </a:cubicBezTo>
                <a:cubicBezTo>
                  <a:pt x="218" y="294"/>
                  <a:pt x="216" y="295"/>
                  <a:pt x="216" y="295"/>
                </a:cubicBezTo>
                <a:cubicBezTo>
                  <a:pt x="216" y="295"/>
                  <a:pt x="215" y="295"/>
                  <a:pt x="215" y="295"/>
                </a:cubicBezTo>
                <a:cubicBezTo>
                  <a:pt x="214" y="294"/>
                  <a:pt x="214" y="294"/>
                  <a:pt x="214" y="294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6" y="291"/>
                  <a:pt x="216" y="291"/>
                  <a:pt x="216" y="291"/>
                </a:cubicBezTo>
                <a:cubicBezTo>
                  <a:pt x="215" y="288"/>
                  <a:pt x="215" y="288"/>
                  <a:pt x="215" y="288"/>
                </a:cubicBezTo>
                <a:cubicBezTo>
                  <a:pt x="213" y="286"/>
                  <a:pt x="213" y="286"/>
                  <a:pt x="213" y="286"/>
                </a:cubicBezTo>
                <a:cubicBezTo>
                  <a:pt x="213" y="285"/>
                  <a:pt x="213" y="285"/>
                  <a:pt x="213" y="285"/>
                </a:cubicBezTo>
                <a:cubicBezTo>
                  <a:pt x="210" y="285"/>
                  <a:pt x="210" y="285"/>
                  <a:pt x="210" y="285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7" y="283"/>
                  <a:pt x="207" y="283"/>
                  <a:pt x="207" y="283"/>
                </a:cubicBezTo>
                <a:cubicBezTo>
                  <a:pt x="204" y="281"/>
                  <a:pt x="204" y="281"/>
                  <a:pt x="204" y="281"/>
                </a:cubicBezTo>
                <a:cubicBezTo>
                  <a:pt x="202" y="275"/>
                  <a:pt x="202" y="275"/>
                  <a:pt x="202" y="275"/>
                </a:cubicBezTo>
                <a:cubicBezTo>
                  <a:pt x="199" y="275"/>
                  <a:pt x="199" y="275"/>
                  <a:pt x="199" y="275"/>
                </a:cubicBezTo>
                <a:cubicBezTo>
                  <a:pt x="199" y="275"/>
                  <a:pt x="197" y="277"/>
                  <a:pt x="197" y="278"/>
                </a:cubicBezTo>
                <a:cubicBezTo>
                  <a:pt x="197" y="279"/>
                  <a:pt x="195" y="279"/>
                  <a:pt x="195" y="279"/>
                </a:cubicBezTo>
                <a:cubicBezTo>
                  <a:pt x="193" y="282"/>
                  <a:pt x="193" y="282"/>
                  <a:pt x="193" y="282"/>
                </a:cubicBezTo>
                <a:cubicBezTo>
                  <a:pt x="193" y="282"/>
                  <a:pt x="193" y="286"/>
                  <a:pt x="193" y="287"/>
                </a:cubicBezTo>
                <a:cubicBezTo>
                  <a:pt x="193" y="288"/>
                  <a:pt x="191" y="286"/>
                  <a:pt x="191" y="286"/>
                </a:cubicBezTo>
                <a:cubicBezTo>
                  <a:pt x="191" y="286"/>
                  <a:pt x="189" y="287"/>
                  <a:pt x="188" y="288"/>
                </a:cubicBezTo>
                <a:cubicBezTo>
                  <a:pt x="187" y="289"/>
                  <a:pt x="185" y="289"/>
                  <a:pt x="185" y="289"/>
                </a:cubicBezTo>
                <a:cubicBezTo>
                  <a:pt x="185" y="289"/>
                  <a:pt x="184" y="287"/>
                  <a:pt x="183" y="286"/>
                </a:cubicBezTo>
                <a:cubicBezTo>
                  <a:pt x="183" y="286"/>
                  <a:pt x="183" y="285"/>
                  <a:pt x="183" y="283"/>
                </a:cubicBezTo>
                <a:cubicBezTo>
                  <a:pt x="183" y="282"/>
                  <a:pt x="181" y="284"/>
                  <a:pt x="181" y="284"/>
                </a:cubicBezTo>
                <a:cubicBezTo>
                  <a:pt x="181" y="284"/>
                  <a:pt x="181" y="284"/>
                  <a:pt x="181" y="284"/>
                </a:cubicBezTo>
                <a:cubicBezTo>
                  <a:pt x="181" y="283"/>
                  <a:pt x="181" y="283"/>
                  <a:pt x="181" y="283"/>
                </a:cubicBezTo>
                <a:cubicBezTo>
                  <a:pt x="180" y="281"/>
                  <a:pt x="179" y="280"/>
                  <a:pt x="179" y="280"/>
                </a:cubicBezTo>
                <a:cubicBezTo>
                  <a:pt x="179" y="280"/>
                  <a:pt x="178" y="278"/>
                  <a:pt x="178" y="276"/>
                </a:cubicBezTo>
                <a:cubicBezTo>
                  <a:pt x="178" y="275"/>
                  <a:pt x="174" y="273"/>
                  <a:pt x="174" y="273"/>
                </a:cubicBezTo>
                <a:cubicBezTo>
                  <a:pt x="174" y="273"/>
                  <a:pt x="175" y="275"/>
                  <a:pt x="173" y="273"/>
                </a:cubicBezTo>
                <a:cubicBezTo>
                  <a:pt x="171" y="270"/>
                  <a:pt x="169" y="270"/>
                  <a:pt x="169" y="270"/>
                </a:cubicBezTo>
                <a:cubicBezTo>
                  <a:pt x="168" y="262"/>
                  <a:pt x="168" y="262"/>
                  <a:pt x="168" y="262"/>
                </a:cubicBezTo>
                <a:cubicBezTo>
                  <a:pt x="160" y="264"/>
                  <a:pt x="160" y="264"/>
                  <a:pt x="160" y="264"/>
                </a:cubicBezTo>
                <a:cubicBezTo>
                  <a:pt x="160" y="264"/>
                  <a:pt x="155" y="262"/>
                  <a:pt x="154" y="261"/>
                </a:cubicBezTo>
                <a:cubicBezTo>
                  <a:pt x="153" y="260"/>
                  <a:pt x="150" y="259"/>
                  <a:pt x="150" y="259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44" y="262"/>
                  <a:pt x="144" y="262"/>
                  <a:pt x="144" y="262"/>
                </a:cubicBezTo>
                <a:cubicBezTo>
                  <a:pt x="144" y="262"/>
                  <a:pt x="140" y="261"/>
                  <a:pt x="139" y="260"/>
                </a:cubicBezTo>
                <a:cubicBezTo>
                  <a:pt x="137" y="258"/>
                  <a:pt x="138" y="257"/>
                  <a:pt x="137" y="257"/>
                </a:cubicBezTo>
                <a:cubicBezTo>
                  <a:pt x="135" y="257"/>
                  <a:pt x="134" y="255"/>
                  <a:pt x="134" y="255"/>
                </a:cubicBezTo>
                <a:cubicBezTo>
                  <a:pt x="134" y="255"/>
                  <a:pt x="136" y="252"/>
                  <a:pt x="137" y="251"/>
                </a:cubicBezTo>
                <a:cubicBezTo>
                  <a:pt x="137" y="250"/>
                  <a:pt x="139" y="251"/>
                  <a:pt x="138" y="248"/>
                </a:cubicBezTo>
                <a:cubicBezTo>
                  <a:pt x="136" y="246"/>
                  <a:pt x="135" y="245"/>
                  <a:pt x="135" y="245"/>
                </a:cubicBezTo>
                <a:cubicBezTo>
                  <a:pt x="135" y="245"/>
                  <a:pt x="135" y="247"/>
                  <a:pt x="133" y="248"/>
                </a:cubicBezTo>
                <a:cubicBezTo>
                  <a:pt x="131" y="248"/>
                  <a:pt x="128" y="249"/>
                  <a:pt x="128" y="249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17" y="244"/>
                  <a:pt x="114" y="243"/>
                  <a:pt x="113" y="243"/>
                </a:cubicBezTo>
                <a:cubicBezTo>
                  <a:pt x="112" y="244"/>
                  <a:pt x="108" y="243"/>
                  <a:pt x="108" y="243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06" y="255"/>
                  <a:pt x="106" y="255"/>
                  <a:pt x="106" y="255"/>
                </a:cubicBezTo>
                <a:cubicBezTo>
                  <a:pt x="105" y="260"/>
                  <a:pt x="105" y="260"/>
                  <a:pt x="105" y="260"/>
                </a:cubicBezTo>
                <a:cubicBezTo>
                  <a:pt x="105" y="260"/>
                  <a:pt x="99" y="264"/>
                  <a:pt x="99" y="262"/>
                </a:cubicBezTo>
                <a:cubicBezTo>
                  <a:pt x="98" y="261"/>
                  <a:pt x="97" y="257"/>
                  <a:pt x="97" y="257"/>
                </a:cubicBezTo>
                <a:cubicBezTo>
                  <a:pt x="97" y="257"/>
                  <a:pt x="96" y="255"/>
                  <a:pt x="95" y="254"/>
                </a:cubicBezTo>
                <a:cubicBezTo>
                  <a:pt x="93" y="253"/>
                  <a:pt x="92" y="252"/>
                  <a:pt x="92" y="252"/>
                </a:cubicBezTo>
                <a:cubicBezTo>
                  <a:pt x="89" y="251"/>
                  <a:pt x="89" y="251"/>
                  <a:pt x="89" y="251"/>
                </a:cubicBezTo>
                <a:cubicBezTo>
                  <a:pt x="89" y="251"/>
                  <a:pt x="88" y="247"/>
                  <a:pt x="87" y="247"/>
                </a:cubicBezTo>
                <a:cubicBezTo>
                  <a:pt x="86" y="247"/>
                  <a:pt x="85" y="247"/>
                  <a:pt x="85" y="247"/>
                </a:cubicBezTo>
                <a:cubicBezTo>
                  <a:pt x="85" y="244"/>
                  <a:pt x="85" y="244"/>
                  <a:pt x="85" y="244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41"/>
                  <a:pt x="88" y="242"/>
                  <a:pt x="88" y="238"/>
                </a:cubicBezTo>
                <a:cubicBezTo>
                  <a:pt x="89" y="233"/>
                  <a:pt x="86" y="233"/>
                  <a:pt x="86" y="233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79" y="236"/>
                  <a:pt x="79" y="236"/>
                  <a:pt x="79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76" y="236"/>
                  <a:pt x="74" y="233"/>
                  <a:pt x="74" y="233"/>
                </a:cubicBezTo>
                <a:cubicBezTo>
                  <a:pt x="74" y="233"/>
                  <a:pt x="76" y="230"/>
                  <a:pt x="73" y="233"/>
                </a:cubicBezTo>
                <a:cubicBezTo>
                  <a:pt x="70" y="236"/>
                  <a:pt x="68" y="232"/>
                  <a:pt x="68" y="232"/>
                </a:cubicBezTo>
                <a:cubicBezTo>
                  <a:pt x="67" y="231"/>
                  <a:pt x="67" y="231"/>
                  <a:pt x="67" y="231"/>
                </a:cubicBezTo>
                <a:cubicBezTo>
                  <a:pt x="67" y="231"/>
                  <a:pt x="67" y="231"/>
                  <a:pt x="66" y="231"/>
                </a:cubicBezTo>
                <a:cubicBezTo>
                  <a:pt x="65" y="232"/>
                  <a:pt x="62" y="232"/>
                  <a:pt x="62" y="231"/>
                </a:cubicBezTo>
                <a:cubicBezTo>
                  <a:pt x="61" y="229"/>
                  <a:pt x="59" y="228"/>
                  <a:pt x="59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29"/>
                  <a:pt x="54" y="229"/>
                  <a:pt x="53" y="229"/>
                </a:cubicBezTo>
                <a:cubicBezTo>
                  <a:pt x="53" y="228"/>
                  <a:pt x="53" y="227"/>
                  <a:pt x="51" y="226"/>
                </a:cubicBezTo>
                <a:cubicBezTo>
                  <a:pt x="49" y="225"/>
                  <a:pt x="48" y="222"/>
                  <a:pt x="48" y="222"/>
                </a:cubicBezTo>
                <a:cubicBezTo>
                  <a:pt x="48" y="222"/>
                  <a:pt x="49" y="220"/>
                  <a:pt x="47" y="220"/>
                </a:cubicBezTo>
                <a:cubicBezTo>
                  <a:pt x="46" y="220"/>
                  <a:pt x="44" y="219"/>
                  <a:pt x="44" y="219"/>
                </a:cubicBezTo>
                <a:cubicBezTo>
                  <a:pt x="44" y="219"/>
                  <a:pt x="41" y="217"/>
                  <a:pt x="41" y="218"/>
                </a:cubicBezTo>
                <a:cubicBezTo>
                  <a:pt x="40" y="219"/>
                  <a:pt x="40" y="221"/>
                  <a:pt x="40" y="222"/>
                </a:cubicBezTo>
                <a:cubicBezTo>
                  <a:pt x="40" y="222"/>
                  <a:pt x="41" y="225"/>
                  <a:pt x="41" y="225"/>
                </a:cubicBezTo>
                <a:cubicBezTo>
                  <a:pt x="41" y="225"/>
                  <a:pt x="37" y="227"/>
                  <a:pt x="36" y="227"/>
                </a:cubicBezTo>
                <a:cubicBezTo>
                  <a:pt x="35" y="227"/>
                  <a:pt x="34" y="228"/>
                  <a:pt x="34" y="226"/>
                </a:cubicBezTo>
                <a:cubicBezTo>
                  <a:pt x="34" y="225"/>
                  <a:pt x="36" y="220"/>
                  <a:pt x="36" y="220"/>
                </a:cubicBezTo>
                <a:cubicBezTo>
                  <a:pt x="37" y="219"/>
                  <a:pt x="38" y="218"/>
                  <a:pt x="38" y="218"/>
                </a:cubicBezTo>
                <a:cubicBezTo>
                  <a:pt x="38" y="218"/>
                  <a:pt x="37" y="216"/>
                  <a:pt x="37" y="215"/>
                </a:cubicBezTo>
                <a:cubicBezTo>
                  <a:pt x="37" y="214"/>
                  <a:pt x="36" y="214"/>
                  <a:pt x="38" y="211"/>
                </a:cubicBezTo>
                <a:cubicBezTo>
                  <a:pt x="41" y="208"/>
                  <a:pt x="41" y="206"/>
                  <a:pt x="41" y="206"/>
                </a:cubicBezTo>
                <a:cubicBezTo>
                  <a:pt x="41" y="206"/>
                  <a:pt x="39" y="203"/>
                  <a:pt x="38" y="202"/>
                </a:cubicBezTo>
                <a:cubicBezTo>
                  <a:pt x="38" y="202"/>
                  <a:pt x="35" y="198"/>
                  <a:pt x="35" y="198"/>
                </a:cubicBezTo>
                <a:cubicBezTo>
                  <a:pt x="35" y="197"/>
                  <a:pt x="35" y="195"/>
                  <a:pt x="35" y="195"/>
                </a:cubicBezTo>
                <a:cubicBezTo>
                  <a:pt x="35" y="195"/>
                  <a:pt x="33" y="193"/>
                  <a:pt x="32" y="193"/>
                </a:cubicBezTo>
                <a:cubicBezTo>
                  <a:pt x="31" y="193"/>
                  <a:pt x="28" y="192"/>
                  <a:pt x="28" y="192"/>
                </a:cubicBezTo>
                <a:cubicBezTo>
                  <a:pt x="28" y="189"/>
                  <a:pt x="28" y="189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3" y="176"/>
                  <a:pt x="23" y="176"/>
                  <a:pt x="23" y="176"/>
                </a:cubicBezTo>
                <a:cubicBezTo>
                  <a:pt x="23" y="176"/>
                  <a:pt x="24" y="174"/>
                  <a:pt x="24" y="172"/>
                </a:cubicBezTo>
                <a:cubicBezTo>
                  <a:pt x="25" y="171"/>
                  <a:pt x="26" y="168"/>
                  <a:pt x="26" y="168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3" y="163"/>
                  <a:pt x="24" y="162"/>
                </a:cubicBezTo>
                <a:cubicBezTo>
                  <a:pt x="24" y="161"/>
                  <a:pt x="23" y="155"/>
                  <a:pt x="23" y="155"/>
                </a:cubicBezTo>
                <a:cubicBezTo>
                  <a:pt x="23" y="155"/>
                  <a:pt x="22" y="149"/>
                  <a:pt x="21" y="150"/>
                </a:cubicBezTo>
                <a:cubicBezTo>
                  <a:pt x="19" y="150"/>
                  <a:pt x="18" y="146"/>
                  <a:pt x="18" y="146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20" y="139"/>
                  <a:pt x="21" y="134"/>
                  <a:pt x="18" y="132"/>
                </a:cubicBezTo>
                <a:cubicBezTo>
                  <a:pt x="15" y="131"/>
                  <a:pt x="9" y="128"/>
                  <a:pt x="8" y="127"/>
                </a:cubicBezTo>
                <a:cubicBezTo>
                  <a:pt x="8" y="127"/>
                  <a:pt x="5" y="124"/>
                  <a:pt x="4" y="123"/>
                </a:cubicBezTo>
                <a:cubicBezTo>
                  <a:pt x="3" y="123"/>
                  <a:pt x="2" y="122"/>
                  <a:pt x="2" y="122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09"/>
                  <a:pt x="9" y="109"/>
                  <a:pt x="9" y="109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92"/>
                  <a:pt x="9" y="92"/>
                  <a:pt x="9" y="92"/>
                </a:cubicBezTo>
                <a:cubicBezTo>
                  <a:pt x="9" y="92"/>
                  <a:pt x="10" y="91"/>
                  <a:pt x="7" y="87"/>
                </a:cubicBezTo>
                <a:cubicBezTo>
                  <a:pt x="5" y="84"/>
                  <a:pt x="4" y="80"/>
                  <a:pt x="4" y="80"/>
                </a:cubicBezTo>
                <a:cubicBezTo>
                  <a:pt x="4" y="79"/>
                  <a:pt x="3" y="75"/>
                  <a:pt x="2" y="74"/>
                </a:cubicBezTo>
                <a:cubicBezTo>
                  <a:pt x="2" y="73"/>
                  <a:pt x="2" y="72"/>
                  <a:pt x="2" y="70"/>
                </a:cubicBezTo>
                <a:cubicBezTo>
                  <a:pt x="3" y="69"/>
                  <a:pt x="0" y="66"/>
                  <a:pt x="0" y="66"/>
                </a:cubicBezTo>
                <a:cubicBezTo>
                  <a:pt x="0" y="66"/>
                  <a:pt x="1" y="64"/>
                  <a:pt x="2" y="64"/>
                </a:cubicBezTo>
                <a:cubicBezTo>
                  <a:pt x="3" y="64"/>
                  <a:pt x="4" y="63"/>
                  <a:pt x="6" y="63"/>
                </a:cubicBezTo>
                <a:cubicBezTo>
                  <a:pt x="8" y="63"/>
                  <a:pt x="9" y="61"/>
                  <a:pt x="11" y="61"/>
                </a:cubicBezTo>
                <a:cubicBezTo>
                  <a:pt x="12" y="60"/>
                  <a:pt x="12" y="58"/>
                  <a:pt x="13" y="58"/>
                </a:cubicBezTo>
                <a:cubicBezTo>
                  <a:pt x="15" y="57"/>
                  <a:pt x="17" y="58"/>
                  <a:pt x="20" y="56"/>
                </a:cubicBezTo>
                <a:cubicBezTo>
                  <a:pt x="23" y="55"/>
                  <a:pt x="23" y="54"/>
                  <a:pt x="25" y="52"/>
                </a:cubicBezTo>
                <a:cubicBezTo>
                  <a:pt x="26" y="51"/>
                  <a:pt x="45" y="45"/>
                  <a:pt x="45" y="45"/>
                </a:cubicBezTo>
                <a:cubicBezTo>
                  <a:pt x="45" y="45"/>
                  <a:pt x="50" y="42"/>
                  <a:pt x="52" y="42"/>
                </a:cubicBezTo>
                <a:cubicBezTo>
                  <a:pt x="53" y="41"/>
                  <a:pt x="53" y="40"/>
                  <a:pt x="55" y="40"/>
                </a:cubicBezTo>
                <a:cubicBezTo>
                  <a:pt x="56" y="41"/>
                  <a:pt x="60" y="41"/>
                  <a:pt x="60" y="41"/>
                </a:cubicBezTo>
                <a:cubicBezTo>
                  <a:pt x="60" y="41"/>
                  <a:pt x="61" y="38"/>
                  <a:pt x="62" y="37"/>
                </a:cubicBezTo>
                <a:cubicBezTo>
                  <a:pt x="63" y="35"/>
                  <a:pt x="64" y="33"/>
                  <a:pt x="64" y="32"/>
                </a:cubicBezTo>
                <a:cubicBezTo>
                  <a:pt x="65" y="30"/>
                  <a:pt x="66" y="29"/>
                  <a:pt x="67" y="28"/>
                </a:cubicBezTo>
                <a:cubicBezTo>
                  <a:pt x="68" y="26"/>
                  <a:pt x="69" y="25"/>
                  <a:pt x="69" y="25"/>
                </a:cubicBezTo>
                <a:cubicBezTo>
                  <a:pt x="70" y="25"/>
                  <a:pt x="76" y="22"/>
                  <a:pt x="77" y="22"/>
                </a:cubicBezTo>
                <a:cubicBezTo>
                  <a:pt x="78" y="21"/>
                  <a:pt x="86" y="18"/>
                  <a:pt x="86" y="17"/>
                </a:cubicBezTo>
                <a:cubicBezTo>
                  <a:pt x="86" y="17"/>
                  <a:pt x="89" y="13"/>
                  <a:pt x="89" y="12"/>
                </a:cubicBezTo>
                <a:cubicBezTo>
                  <a:pt x="89" y="11"/>
                  <a:pt x="93" y="10"/>
                  <a:pt x="93" y="10"/>
                </a:cubicBezTo>
                <a:cubicBezTo>
                  <a:pt x="94" y="10"/>
                  <a:pt x="94" y="10"/>
                  <a:pt x="95" y="9"/>
                </a:cubicBezTo>
                <a:cubicBezTo>
                  <a:pt x="97" y="9"/>
                  <a:pt x="106" y="5"/>
                  <a:pt x="106" y="5"/>
                </a:cubicBezTo>
                <a:cubicBezTo>
                  <a:pt x="106" y="5"/>
                  <a:pt x="114" y="2"/>
                  <a:pt x="114" y="2"/>
                </a:cubicBezTo>
                <a:cubicBezTo>
                  <a:pt x="115" y="3"/>
                  <a:pt x="120" y="2"/>
                  <a:pt x="121" y="2"/>
                </a:cubicBezTo>
                <a:cubicBezTo>
                  <a:pt x="121" y="3"/>
                  <a:pt x="127" y="2"/>
                  <a:pt x="127" y="2"/>
                </a:cubicBezTo>
                <a:cubicBezTo>
                  <a:pt x="127" y="2"/>
                  <a:pt x="129" y="3"/>
                  <a:pt x="129" y="4"/>
                </a:cubicBezTo>
                <a:cubicBezTo>
                  <a:pt x="129" y="5"/>
                  <a:pt x="127" y="6"/>
                  <a:pt x="128" y="7"/>
                </a:cubicBezTo>
                <a:cubicBezTo>
                  <a:pt x="129" y="8"/>
                  <a:pt x="133" y="11"/>
                  <a:pt x="133" y="11"/>
                </a:cubicBezTo>
                <a:cubicBezTo>
                  <a:pt x="133" y="11"/>
                  <a:pt x="132" y="14"/>
                  <a:pt x="132" y="14"/>
                </a:cubicBezTo>
                <a:cubicBezTo>
                  <a:pt x="132" y="15"/>
                  <a:pt x="133" y="16"/>
                  <a:pt x="134" y="18"/>
                </a:cubicBezTo>
                <a:cubicBezTo>
                  <a:pt x="135" y="19"/>
                  <a:pt x="137" y="21"/>
                  <a:pt x="137" y="21"/>
                </a:cubicBezTo>
                <a:cubicBezTo>
                  <a:pt x="137" y="21"/>
                  <a:pt x="136" y="22"/>
                  <a:pt x="140" y="24"/>
                </a:cubicBezTo>
                <a:cubicBezTo>
                  <a:pt x="144" y="26"/>
                  <a:pt x="147" y="24"/>
                  <a:pt x="147" y="24"/>
                </a:cubicBezTo>
                <a:cubicBezTo>
                  <a:pt x="147" y="24"/>
                  <a:pt x="150" y="24"/>
                  <a:pt x="151" y="24"/>
                </a:cubicBezTo>
                <a:cubicBezTo>
                  <a:pt x="152" y="24"/>
                  <a:pt x="155" y="23"/>
                  <a:pt x="155" y="23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463472C2-6F5E-9289-E9BF-B98D2D8D9A97}"/>
              </a:ext>
            </a:extLst>
          </p:cNvPr>
          <p:cNvSpPr>
            <a:spLocks/>
          </p:cNvSpPr>
          <p:nvPr/>
        </p:nvSpPr>
        <p:spPr bwMode="auto">
          <a:xfrm>
            <a:off x="7899555" y="4207455"/>
            <a:ext cx="408923" cy="449260"/>
          </a:xfrm>
          <a:custGeom>
            <a:avLst/>
            <a:gdLst>
              <a:gd name="T0" fmla="*/ 115 w 166"/>
              <a:gd name="T1" fmla="*/ 170 h 188"/>
              <a:gd name="T2" fmla="*/ 92 w 166"/>
              <a:gd name="T3" fmla="*/ 176 h 188"/>
              <a:gd name="T4" fmla="*/ 71 w 166"/>
              <a:gd name="T5" fmla="*/ 177 h 188"/>
              <a:gd name="T6" fmla="*/ 50 w 166"/>
              <a:gd name="T7" fmla="*/ 188 h 188"/>
              <a:gd name="T8" fmla="*/ 19 w 166"/>
              <a:gd name="T9" fmla="*/ 183 h 188"/>
              <a:gd name="T10" fmla="*/ 18 w 166"/>
              <a:gd name="T11" fmla="*/ 180 h 188"/>
              <a:gd name="T12" fmla="*/ 22 w 166"/>
              <a:gd name="T13" fmla="*/ 175 h 188"/>
              <a:gd name="T14" fmla="*/ 9 w 166"/>
              <a:gd name="T15" fmla="*/ 171 h 188"/>
              <a:gd name="T16" fmla="*/ 21 w 166"/>
              <a:gd name="T17" fmla="*/ 165 h 188"/>
              <a:gd name="T18" fmla="*/ 7 w 166"/>
              <a:gd name="T19" fmla="*/ 161 h 188"/>
              <a:gd name="T20" fmla="*/ 5 w 166"/>
              <a:gd name="T21" fmla="*/ 157 h 188"/>
              <a:gd name="T22" fmla="*/ 18 w 166"/>
              <a:gd name="T23" fmla="*/ 152 h 188"/>
              <a:gd name="T24" fmla="*/ 20 w 166"/>
              <a:gd name="T25" fmla="*/ 148 h 188"/>
              <a:gd name="T26" fmla="*/ 3 w 166"/>
              <a:gd name="T27" fmla="*/ 144 h 188"/>
              <a:gd name="T28" fmla="*/ 15 w 166"/>
              <a:gd name="T29" fmla="*/ 138 h 188"/>
              <a:gd name="T30" fmla="*/ 23 w 166"/>
              <a:gd name="T31" fmla="*/ 144 h 188"/>
              <a:gd name="T32" fmla="*/ 27 w 166"/>
              <a:gd name="T33" fmla="*/ 134 h 188"/>
              <a:gd name="T34" fmla="*/ 40 w 166"/>
              <a:gd name="T35" fmla="*/ 130 h 188"/>
              <a:gd name="T36" fmla="*/ 56 w 166"/>
              <a:gd name="T37" fmla="*/ 131 h 188"/>
              <a:gd name="T38" fmla="*/ 54 w 166"/>
              <a:gd name="T39" fmla="*/ 129 h 188"/>
              <a:gd name="T40" fmla="*/ 38 w 166"/>
              <a:gd name="T41" fmla="*/ 127 h 188"/>
              <a:gd name="T42" fmla="*/ 36 w 166"/>
              <a:gd name="T43" fmla="*/ 123 h 188"/>
              <a:gd name="T44" fmla="*/ 49 w 166"/>
              <a:gd name="T45" fmla="*/ 112 h 188"/>
              <a:gd name="T46" fmla="*/ 62 w 166"/>
              <a:gd name="T47" fmla="*/ 104 h 188"/>
              <a:gd name="T48" fmla="*/ 64 w 166"/>
              <a:gd name="T49" fmla="*/ 97 h 188"/>
              <a:gd name="T50" fmla="*/ 44 w 166"/>
              <a:gd name="T51" fmla="*/ 94 h 188"/>
              <a:gd name="T52" fmla="*/ 45 w 166"/>
              <a:gd name="T53" fmla="*/ 89 h 188"/>
              <a:gd name="T54" fmla="*/ 38 w 166"/>
              <a:gd name="T55" fmla="*/ 84 h 188"/>
              <a:gd name="T56" fmla="*/ 36 w 166"/>
              <a:gd name="T57" fmla="*/ 78 h 188"/>
              <a:gd name="T58" fmla="*/ 39 w 166"/>
              <a:gd name="T59" fmla="*/ 71 h 188"/>
              <a:gd name="T60" fmla="*/ 48 w 166"/>
              <a:gd name="T61" fmla="*/ 64 h 188"/>
              <a:gd name="T62" fmla="*/ 48 w 166"/>
              <a:gd name="T63" fmla="*/ 59 h 188"/>
              <a:gd name="T64" fmla="*/ 39 w 166"/>
              <a:gd name="T65" fmla="*/ 49 h 188"/>
              <a:gd name="T66" fmla="*/ 49 w 166"/>
              <a:gd name="T67" fmla="*/ 45 h 188"/>
              <a:gd name="T68" fmla="*/ 45 w 166"/>
              <a:gd name="T69" fmla="*/ 45 h 188"/>
              <a:gd name="T70" fmla="*/ 56 w 166"/>
              <a:gd name="T71" fmla="*/ 38 h 188"/>
              <a:gd name="T72" fmla="*/ 70 w 166"/>
              <a:gd name="T73" fmla="*/ 40 h 188"/>
              <a:gd name="T74" fmla="*/ 81 w 166"/>
              <a:gd name="T75" fmla="*/ 45 h 188"/>
              <a:gd name="T76" fmla="*/ 92 w 166"/>
              <a:gd name="T77" fmla="*/ 48 h 188"/>
              <a:gd name="T78" fmla="*/ 107 w 166"/>
              <a:gd name="T79" fmla="*/ 39 h 188"/>
              <a:gd name="T80" fmla="*/ 98 w 166"/>
              <a:gd name="T81" fmla="*/ 31 h 188"/>
              <a:gd name="T82" fmla="*/ 102 w 166"/>
              <a:gd name="T83" fmla="*/ 20 h 188"/>
              <a:gd name="T84" fmla="*/ 107 w 166"/>
              <a:gd name="T85" fmla="*/ 12 h 188"/>
              <a:gd name="T86" fmla="*/ 121 w 166"/>
              <a:gd name="T87" fmla="*/ 6 h 188"/>
              <a:gd name="T88" fmla="*/ 135 w 166"/>
              <a:gd name="T89" fmla="*/ 4 h 188"/>
              <a:gd name="T90" fmla="*/ 134 w 166"/>
              <a:gd name="T91" fmla="*/ 16 h 188"/>
              <a:gd name="T92" fmla="*/ 137 w 166"/>
              <a:gd name="T93" fmla="*/ 7 h 188"/>
              <a:gd name="T94" fmla="*/ 144 w 166"/>
              <a:gd name="T95" fmla="*/ 3 h 188"/>
              <a:gd name="T96" fmla="*/ 156 w 166"/>
              <a:gd name="T97" fmla="*/ 11 h 188"/>
              <a:gd name="T98" fmla="*/ 137 w 166"/>
              <a:gd name="T99" fmla="*/ 27 h 188"/>
              <a:gd name="T100" fmla="*/ 115 w 166"/>
              <a:gd name="T101" fmla="*/ 42 h 188"/>
              <a:gd name="T102" fmla="*/ 135 w 166"/>
              <a:gd name="T103" fmla="*/ 64 h 188"/>
              <a:gd name="T104" fmla="*/ 161 w 166"/>
              <a:gd name="T105" fmla="*/ 76 h 188"/>
              <a:gd name="T106" fmla="*/ 157 w 166"/>
              <a:gd name="T107" fmla="*/ 86 h 188"/>
              <a:gd name="T108" fmla="*/ 158 w 166"/>
              <a:gd name="T109" fmla="*/ 112 h 188"/>
              <a:gd name="T110" fmla="*/ 157 w 166"/>
              <a:gd name="T111" fmla="*/ 129 h 188"/>
              <a:gd name="T112" fmla="*/ 146 w 166"/>
              <a:gd name="T113" fmla="*/ 151 h 188"/>
              <a:gd name="T114" fmla="*/ 134 w 166"/>
              <a:gd name="T115" fmla="*/ 165 h 188"/>
              <a:gd name="T116" fmla="*/ 132 w 166"/>
              <a:gd name="T117" fmla="*/ 1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188">
                <a:moveTo>
                  <a:pt x="132" y="174"/>
                </a:move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6" y="171"/>
                  <a:pt x="125" y="171"/>
                </a:cubicBezTo>
                <a:cubicBezTo>
                  <a:pt x="124" y="171"/>
                  <a:pt x="122" y="170"/>
                  <a:pt x="122" y="170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3"/>
                  <a:pt x="119" y="173"/>
                </a:cubicBezTo>
                <a:cubicBezTo>
                  <a:pt x="119" y="173"/>
                  <a:pt x="118" y="172"/>
                  <a:pt x="118" y="172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0"/>
                  <a:pt x="115" y="173"/>
                  <a:pt x="114" y="173"/>
                </a:cubicBezTo>
                <a:cubicBezTo>
                  <a:pt x="113" y="172"/>
                  <a:pt x="112" y="172"/>
                  <a:pt x="110" y="172"/>
                </a:cubicBezTo>
                <a:cubicBezTo>
                  <a:pt x="108" y="171"/>
                  <a:pt x="104" y="172"/>
                  <a:pt x="104" y="172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181"/>
                  <a:pt x="70" y="180"/>
                  <a:pt x="70" y="179"/>
                </a:cubicBezTo>
                <a:cubicBezTo>
                  <a:pt x="71" y="178"/>
                  <a:pt x="71" y="177"/>
                  <a:pt x="71" y="177"/>
                </a:cubicBezTo>
                <a:cubicBezTo>
                  <a:pt x="71" y="177"/>
                  <a:pt x="69" y="176"/>
                  <a:pt x="69" y="177"/>
                </a:cubicBezTo>
                <a:cubicBezTo>
                  <a:pt x="69" y="179"/>
                  <a:pt x="68" y="181"/>
                  <a:pt x="68" y="181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1" y="184"/>
                  <a:pt x="61" y="184"/>
                  <a:pt x="61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85"/>
                  <a:pt x="27" y="185"/>
                  <a:pt x="26" y="185"/>
                </a:cubicBezTo>
                <a:cubicBezTo>
                  <a:pt x="25" y="185"/>
                  <a:pt x="19" y="183"/>
                  <a:pt x="19" y="183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4" y="185"/>
                  <a:pt x="14" y="184"/>
                </a:cubicBezTo>
                <a:cubicBezTo>
                  <a:pt x="14" y="184"/>
                  <a:pt x="14" y="183"/>
                  <a:pt x="15" y="182"/>
                </a:cubicBezTo>
                <a:cubicBezTo>
                  <a:pt x="16" y="182"/>
                  <a:pt x="17" y="182"/>
                  <a:pt x="19" y="181"/>
                </a:cubicBezTo>
                <a:cubicBezTo>
                  <a:pt x="21" y="181"/>
                  <a:pt x="22" y="181"/>
                  <a:pt x="22" y="181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79"/>
                  <a:pt x="24" y="178"/>
                  <a:pt x="22" y="179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19" y="180"/>
                  <a:pt x="18" y="180"/>
                </a:cubicBezTo>
                <a:cubicBezTo>
                  <a:pt x="18" y="180"/>
                  <a:pt x="16" y="180"/>
                  <a:pt x="16" y="180"/>
                </a:cubicBezTo>
                <a:cubicBezTo>
                  <a:pt x="16" y="180"/>
                  <a:pt x="15" y="179"/>
                  <a:pt x="16" y="179"/>
                </a:cubicBezTo>
                <a:cubicBezTo>
                  <a:pt x="17" y="178"/>
                  <a:pt x="17" y="178"/>
                  <a:pt x="18" y="178"/>
                </a:cubicBezTo>
                <a:cubicBezTo>
                  <a:pt x="20" y="178"/>
                  <a:pt x="21" y="177"/>
                  <a:pt x="23" y="177"/>
                </a:cubicBezTo>
                <a:cubicBezTo>
                  <a:pt x="25" y="177"/>
                  <a:pt x="26" y="177"/>
                  <a:pt x="26" y="177"/>
                </a:cubicBezTo>
                <a:cubicBezTo>
                  <a:pt x="27" y="176"/>
                  <a:pt x="28" y="176"/>
                  <a:pt x="28" y="175"/>
                </a:cubicBezTo>
                <a:cubicBezTo>
                  <a:pt x="28" y="174"/>
                  <a:pt x="27" y="173"/>
                  <a:pt x="27" y="173"/>
                </a:cubicBezTo>
                <a:cubicBezTo>
                  <a:pt x="27" y="173"/>
                  <a:pt x="26" y="173"/>
                  <a:pt x="25" y="174"/>
                </a:cubicBezTo>
                <a:cubicBezTo>
                  <a:pt x="24" y="174"/>
                  <a:pt x="23" y="175"/>
                  <a:pt x="22" y="175"/>
                </a:cubicBezTo>
                <a:cubicBezTo>
                  <a:pt x="22" y="175"/>
                  <a:pt x="22" y="175"/>
                  <a:pt x="21" y="175"/>
                </a:cubicBezTo>
                <a:cubicBezTo>
                  <a:pt x="20" y="175"/>
                  <a:pt x="18" y="174"/>
                  <a:pt x="18" y="174"/>
                </a:cubicBezTo>
                <a:cubicBezTo>
                  <a:pt x="17" y="174"/>
                  <a:pt x="16" y="174"/>
                  <a:pt x="15" y="174"/>
                </a:cubicBezTo>
                <a:cubicBezTo>
                  <a:pt x="14" y="174"/>
                  <a:pt x="15" y="174"/>
                  <a:pt x="13" y="174"/>
                </a:cubicBezTo>
                <a:cubicBezTo>
                  <a:pt x="11" y="175"/>
                  <a:pt x="12" y="175"/>
                  <a:pt x="9" y="175"/>
                </a:cubicBezTo>
                <a:cubicBezTo>
                  <a:pt x="7" y="175"/>
                  <a:pt x="4" y="174"/>
                  <a:pt x="4" y="174"/>
                </a:cubicBezTo>
                <a:cubicBezTo>
                  <a:pt x="4" y="174"/>
                  <a:pt x="2" y="175"/>
                  <a:pt x="3" y="174"/>
                </a:cubicBezTo>
                <a:cubicBezTo>
                  <a:pt x="5" y="173"/>
                  <a:pt x="7" y="173"/>
                  <a:pt x="8" y="172"/>
                </a:cubicBezTo>
                <a:cubicBezTo>
                  <a:pt x="9" y="172"/>
                  <a:pt x="10" y="172"/>
                  <a:pt x="9" y="171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1"/>
                  <a:pt x="12" y="170"/>
                  <a:pt x="12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69"/>
                  <a:pt x="14" y="168"/>
                  <a:pt x="16" y="168"/>
                </a:cubicBezTo>
                <a:cubicBezTo>
                  <a:pt x="18" y="168"/>
                  <a:pt x="18" y="168"/>
                  <a:pt x="18" y="167"/>
                </a:cubicBezTo>
                <a:cubicBezTo>
                  <a:pt x="19" y="167"/>
                  <a:pt x="18" y="167"/>
                  <a:pt x="19" y="167"/>
                </a:cubicBezTo>
                <a:cubicBezTo>
                  <a:pt x="21" y="167"/>
                  <a:pt x="21" y="166"/>
                  <a:pt x="22" y="166"/>
                </a:cubicBezTo>
                <a:cubicBezTo>
                  <a:pt x="24" y="166"/>
                  <a:pt x="25" y="165"/>
                  <a:pt x="24" y="165"/>
                </a:cubicBezTo>
                <a:cubicBezTo>
                  <a:pt x="23" y="165"/>
                  <a:pt x="23" y="165"/>
                  <a:pt x="21" y="165"/>
                </a:cubicBezTo>
                <a:cubicBezTo>
                  <a:pt x="20" y="166"/>
                  <a:pt x="19" y="165"/>
                  <a:pt x="19" y="166"/>
                </a:cubicBezTo>
                <a:cubicBezTo>
                  <a:pt x="18" y="166"/>
                  <a:pt x="16" y="166"/>
                  <a:pt x="16" y="166"/>
                </a:cubicBezTo>
                <a:cubicBezTo>
                  <a:pt x="15" y="165"/>
                  <a:pt x="15" y="165"/>
                  <a:pt x="14" y="166"/>
                </a:cubicBezTo>
                <a:cubicBezTo>
                  <a:pt x="13" y="166"/>
                  <a:pt x="14" y="167"/>
                  <a:pt x="12" y="167"/>
                </a:cubicBezTo>
                <a:cubicBezTo>
                  <a:pt x="11" y="167"/>
                  <a:pt x="10" y="166"/>
                  <a:pt x="10" y="166"/>
                </a:cubicBezTo>
                <a:cubicBezTo>
                  <a:pt x="10" y="166"/>
                  <a:pt x="7" y="166"/>
                  <a:pt x="7" y="165"/>
                </a:cubicBezTo>
                <a:cubicBezTo>
                  <a:pt x="7" y="165"/>
                  <a:pt x="7" y="163"/>
                  <a:pt x="7" y="163"/>
                </a:cubicBezTo>
                <a:cubicBezTo>
                  <a:pt x="7" y="162"/>
                  <a:pt x="8" y="162"/>
                  <a:pt x="8" y="162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1"/>
                  <a:pt x="7" y="161"/>
                  <a:pt x="6" y="161"/>
                </a:cubicBezTo>
                <a:cubicBezTo>
                  <a:pt x="6" y="161"/>
                  <a:pt x="4" y="162"/>
                  <a:pt x="4" y="162"/>
                </a:cubicBezTo>
                <a:cubicBezTo>
                  <a:pt x="4" y="162"/>
                  <a:pt x="4" y="162"/>
                  <a:pt x="3" y="162"/>
                </a:cubicBezTo>
                <a:cubicBezTo>
                  <a:pt x="3" y="162"/>
                  <a:pt x="2" y="162"/>
                  <a:pt x="2" y="162"/>
                </a:cubicBezTo>
                <a:cubicBezTo>
                  <a:pt x="2" y="162"/>
                  <a:pt x="2" y="161"/>
                  <a:pt x="2" y="160"/>
                </a:cubicBezTo>
                <a:cubicBezTo>
                  <a:pt x="2" y="160"/>
                  <a:pt x="2" y="159"/>
                  <a:pt x="2" y="159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58"/>
                  <a:pt x="0" y="158"/>
                  <a:pt x="2" y="157"/>
                </a:cubicBezTo>
                <a:cubicBezTo>
                  <a:pt x="4" y="157"/>
                  <a:pt x="4" y="157"/>
                  <a:pt x="5" y="157"/>
                </a:cubicBezTo>
                <a:cubicBezTo>
                  <a:pt x="5" y="157"/>
                  <a:pt x="6" y="157"/>
                  <a:pt x="6" y="157"/>
                </a:cubicBezTo>
                <a:cubicBezTo>
                  <a:pt x="6" y="157"/>
                  <a:pt x="7" y="156"/>
                  <a:pt x="7" y="156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4"/>
                  <a:pt x="6" y="154"/>
                  <a:pt x="7" y="154"/>
                </a:cubicBezTo>
                <a:cubicBezTo>
                  <a:pt x="8" y="154"/>
                  <a:pt x="8" y="153"/>
                  <a:pt x="9" y="153"/>
                </a:cubicBezTo>
                <a:cubicBezTo>
                  <a:pt x="9" y="153"/>
                  <a:pt x="10" y="153"/>
                  <a:pt x="11" y="153"/>
                </a:cubicBezTo>
                <a:cubicBezTo>
                  <a:pt x="11" y="153"/>
                  <a:pt x="11" y="152"/>
                  <a:pt x="13" y="152"/>
                </a:cubicBezTo>
                <a:cubicBezTo>
                  <a:pt x="14" y="152"/>
                  <a:pt x="15" y="152"/>
                  <a:pt x="16" y="152"/>
                </a:cubicBezTo>
                <a:cubicBezTo>
                  <a:pt x="16" y="152"/>
                  <a:pt x="18" y="152"/>
                  <a:pt x="18" y="152"/>
                </a:cubicBezTo>
                <a:cubicBezTo>
                  <a:pt x="18" y="152"/>
                  <a:pt x="20" y="151"/>
                  <a:pt x="20" y="15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0"/>
                  <a:pt x="21" y="150"/>
                  <a:pt x="22" y="150"/>
                </a:cubicBezTo>
                <a:cubicBezTo>
                  <a:pt x="23" y="150"/>
                  <a:pt x="23" y="150"/>
                  <a:pt x="24" y="150"/>
                </a:cubicBezTo>
                <a:cubicBezTo>
                  <a:pt x="24" y="150"/>
                  <a:pt x="25" y="150"/>
                  <a:pt x="25" y="150"/>
                </a:cubicBezTo>
                <a:cubicBezTo>
                  <a:pt x="25" y="149"/>
                  <a:pt x="25" y="149"/>
                  <a:pt x="25" y="148"/>
                </a:cubicBezTo>
                <a:cubicBezTo>
                  <a:pt x="24" y="148"/>
                  <a:pt x="24" y="148"/>
                  <a:pt x="23" y="148"/>
                </a:cubicBezTo>
                <a:cubicBezTo>
                  <a:pt x="22" y="149"/>
                  <a:pt x="21" y="149"/>
                  <a:pt x="21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19" y="148"/>
                  <a:pt x="18" y="148"/>
                  <a:pt x="18" y="148"/>
                </a:cubicBezTo>
                <a:cubicBezTo>
                  <a:pt x="18" y="148"/>
                  <a:pt x="17" y="148"/>
                  <a:pt x="16" y="148"/>
                </a:cubicBezTo>
                <a:cubicBezTo>
                  <a:pt x="14" y="147"/>
                  <a:pt x="14" y="147"/>
                  <a:pt x="13" y="147"/>
                </a:cubicBezTo>
                <a:cubicBezTo>
                  <a:pt x="12" y="147"/>
                  <a:pt x="11" y="147"/>
                  <a:pt x="11" y="147"/>
                </a:cubicBezTo>
                <a:cubicBezTo>
                  <a:pt x="11" y="147"/>
                  <a:pt x="13" y="147"/>
                  <a:pt x="10" y="146"/>
                </a:cubicBezTo>
                <a:cubicBezTo>
                  <a:pt x="7" y="145"/>
                  <a:pt x="7" y="145"/>
                  <a:pt x="7" y="145"/>
                </a:cubicBezTo>
                <a:cubicBezTo>
                  <a:pt x="6" y="145"/>
                  <a:pt x="6" y="145"/>
                  <a:pt x="6" y="145"/>
                </a:cubicBezTo>
                <a:cubicBezTo>
                  <a:pt x="5" y="145"/>
                  <a:pt x="5" y="146"/>
                  <a:pt x="4" y="145"/>
                </a:cubicBezTo>
                <a:cubicBezTo>
                  <a:pt x="4" y="145"/>
                  <a:pt x="3" y="144"/>
                  <a:pt x="3" y="144"/>
                </a:cubicBezTo>
                <a:cubicBezTo>
                  <a:pt x="3" y="143"/>
                  <a:pt x="3" y="143"/>
                  <a:pt x="4" y="142"/>
                </a:cubicBezTo>
                <a:cubicBezTo>
                  <a:pt x="4" y="142"/>
                  <a:pt x="6" y="141"/>
                  <a:pt x="6" y="141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2"/>
                  <a:pt x="6" y="143"/>
                  <a:pt x="7" y="142"/>
                </a:cubicBezTo>
                <a:cubicBezTo>
                  <a:pt x="7" y="142"/>
                  <a:pt x="8" y="140"/>
                  <a:pt x="8" y="140"/>
                </a:cubicBezTo>
                <a:cubicBezTo>
                  <a:pt x="8" y="140"/>
                  <a:pt x="7" y="140"/>
                  <a:pt x="8" y="139"/>
                </a:cubicBezTo>
                <a:cubicBezTo>
                  <a:pt x="9" y="139"/>
                  <a:pt x="9" y="139"/>
                  <a:pt x="10" y="139"/>
                </a:cubicBezTo>
                <a:cubicBezTo>
                  <a:pt x="10" y="139"/>
                  <a:pt x="12" y="139"/>
                  <a:pt x="13" y="139"/>
                </a:cubicBezTo>
                <a:cubicBezTo>
                  <a:pt x="13" y="138"/>
                  <a:pt x="15" y="138"/>
                  <a:pt x="15" y="138"/>
                </a:cubicBezTo>
                <a:cubicBezTo>
                  <a:pt x="15" y="138"/>
                  <a:pt x="16" y="139"/>
                  <a:pt x="15" y="140"/>
                </a:cubicBezTo>
                <a:cubicBezTo>
                  <a:pt x="15" y="140"/>
                  <a:pt x="14" y="140"/>
                  <a:pt x="15" y="141"/>
                </a:cubicBezTo>
                <a:cubicBezTo>
                  <a:pt x="16" y="141"/>
                  <a:pt x="17" y="141"/>
                  <a:pt x="17" y="141"/>
                </a:cubicBezTo>
                <a:cubicBezTo>
                  <a:pt x="17" y="141"/>
                  <a:pt x="18" y="140"/>
                  <a:pt x="18" y="140"/>
                </a:cubicBezTo>
                <a:cubicBezTo>
                  <a:pt x="19" y="140"/>
                  <a:pt x="18" y="139"/>
                  <a:pt x="19" y="139"/>
                </a:cubicBezTo>
                <a:cubicBezTo>
                  <a:pt x="20" y="140"/>
                  <a:pt x="20" y="141"/>
                  <a:pt x="20" y="141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1" y="142"/>
                  <a:pt x="22" y="142"/>
                  <a:pt x="22" y="143"/>
                </a:cubicBezTo>
                <a:cubicBezTo>
                  <a:pt x="22" y="143"/>
                  <a:pt x="21" y="143"/>
                  <a:pt x="23" y="144"/>
                </a:cubicBezTo>
                <a:cubicBezTo>
                  <a:pt x="24" y="144"/>
                  <a:pt x="25" y="144"/>
                  <a:pt x="25" y="144"/>
                </a:cubicBezTo>
                <a:cubicBezTo>
                  <a:pt x="25" y="144"/>
                  <a:pt x="26" y="144"/>
                  <a:pt x="26" y="143"/>
                </a:cubicBezTo>
                <a:cubicBezTo>
                  <a:pt x="25" y="142"/>
                  <a:pt x="25" y="141"/>
                  <a:pt x="25" y="141"/>
                </a:cubicBezTo>
                <a:cubicBezTo>
                  <a:pt x="25" y="141"/>
                  <a:pt x="26" y="140"/>
                  <a:pt x="26" y="140"/>
                </a:cubicBezTo>
                <a:cubicBezTo>
                  <a:pt x="26" y="139"/>
                  <a:pt x="26" y="137"/>
                  <a:pt x="26" y="137"/>
                </a:cubicBezTo>
                <a:cubicBezTo>
                  <a:pt x="26" y="137"/>
                  <a:pt x="27" y="136"/>
                  <a:pt x="26" y="136"/>
                </a:cubicBezTo>
                <a:cubicBezTo>
                  <a:pt x="25" y="136"/>
                  <a:pt x="25" y="135"/>
                  <a:pt x="25" y="135"/>
                </a:cubicBezTo>
                <a:cubicBezTo>
                  <a:pt x="24" y="135"/>
                  <a:pt x="24" y="134"/>
                  <a:pt x="24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2" y="134"/>
                  <a:pt x="32" y="133"/>
                </a:cubicBezTo>
                <a:cubicBezTo>
                  <a:pt x="32" y="133"/>
                  <a:pt x="33" y="132"/>
                  <a:pt x="33" y="132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32"/>
                  <a:pt x="34" y="131"/>
                  <a:pt x="34" y="131"/>
                </a:cubicBezTo>
                <a:cubicBezTo>
                  <a:pt x="35" y="131"/>
                  <a:pt x="35" y="129"/>
                  <a:pt x="35" y="129"/>
                </a:cubicBezTo>
                <a:cubicBezTo>
                  <a:pt x="35" y="129"/>
                  <a:pt x="36" y="128"/>
                  <a:pt x="37" y="129"/>
                </a:cubicBezTo>
                <a:cubicBezTo>
                  <a:pt x="37" y="129"/>
                  <a:pt x="39" y="129"/>
                  <a:pt x="40" y="130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5" y="131"/>
                  <a:pt x="45" y="131"/>
                </a:cubicBezTo>
                <a:cubicBezTo>
                  <a:pt x="45" y="131"/>
                  <a:pt x="47" y="132"/>
                  <a:pt x="48" y="132"/>
                </a:cubicBezTo>
                <a:cubicBezTo>
                  <a:pt x="48" y="132"/>
                  <a:pt x="49" y="131"/>
                  <a:pt x="49" y="131"/>
                </a:cubicBezTo>
                <a:cubicBezTo>
                  <a:pt x="49" y="131"/>
                  <a:pt x="49" y="130"/>
                  <a:pt x="50" y="131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3" y="130"/>
                  <a:pt x="53" y="130"/>
                  <a:pt x="54" y="130"/>
                </a:cubicBezTo>
                <a:cubicBezTo>
                  <a:pt x="55" y="131"/>
                  <a:pt x="56" y="131"/>
                  <a:pt x="56" y="131"/>
                </a:cubicBezTo>
                <a:cubicBezTo>
                  <a:pt x="57" y="131"/>
                  <a:pt x="59" y="130"/>
                  <a:pt x="59" y="130"/>
                </a:cubicBezTo>
                <a:cubicBezTo>
                  <a:pt x="59" y="130"/>
                  <a:pt x="58" y="129"/>
                  <a:pt x="59" y="130"/>
                </a:cubicBezTo>
                <a:cubicBezTo>
                  <a:pt x="60" y="130"/>
                  <a:pt x="61" y="129"/>
                  <a:pt x="61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60" y="126"/>
                  <a:pt x="60" y="126"/>
                </a:cubicBezTo>
                <a:cubicBezTo>
                  <a:pt x="60" y="126"/>
                  <a:pt x="59" y="125"/>
                  <a:pt x="59" y="125"/>
                </a:cubicBezTo>
                <a:cubicBezTo>
                  <a:pt x="59" y="125"/>
                  <a:pt x="58" y="125"/>
                  <a:pt x="58" y="126"/>
                </a:cubicBezTo>
                <a:cubicBezTo>
                  <a:pt x="58" y="127"/>
                  <a:pt x="57" y="128"/>
                  <a:pt x="56" y="128"/>
                </a:cubicBezTo>
                <a:cubicBezTo>
                  <a:pt x="56" y="128"/>
                  <a:pt x="55" y="129"/>
                  <a:pt x="54" y="129"/>
                </a:cubicBezTo>
                <a:cubicBezTo>
                  <a:pt x="54" y="129"/>
                  <a:pt x="53" y="130"/>
                  <a:pt x="53" y="130"/>
                </a:cubicBezTo>
                <a:cubicBezTo>
                  <a:pt x="53" y="130"/>
                  <a:pt x="53" y="131"/>
                  <a:pt x="51" y="130"/>
                </a:cubicBezTo>
                <a:cubicBezTo>
                  <a:pt x="50" y="129"/>
                  <a:pt x="49" y="129"/>
                  <a:pt x="49" y="129"/>
                </a:cubicBezTo>
                <a:cubicBezTo>
                  <a:pt x="49" y="129"/>
                  <a:pt x="49" y="128"/>
                  <a:pt x="48" y="129"/>
                </a:cubicBezTo>
                <a:cubicBezTo>
                  <a:pt x="46" y="129"/>
                  <a:pt x="47" y="130"/>
                  <a:pt x="46" y="129"/>
                </a:cubicBezTo>
                <a:cubicBezTo>
                  <a:pt x="45" y="129"/>
                  <a:pt x="42" y="129"/>
                  <a:pt x="42" y="128"/>
                </a:cubicBezTo>
                <a:cubicBezTo>
                  <a:pt x="42" y="128"/>
                  <a:pt x="41" y="127"/>
                  <a:pt x="41" y="127"/>
                </a:cubicBezTo>
                <a:cubicBezTo>
                  <a:pt x="41" y="127"/>
                  <a:pt x="41" y="125"/>
                  <a:pt x="41" y="125"/>
                </a:cubicBezTo>
                <a:cubicBezTo>
                  <a:pt x="40" y="126"/>
                  <a:pt x="39" y="127"/>
                  <a:pt x="38" y="127"/>
                </a:cubicBezTo>
                <a:cubicBezTo>
                  <a:pt x="38" y="127"/>
                  <a:pt x="36" y="127"/>
                  <a:pt x="35" y="127"/>
                </a:cubicBezTo>
                <a:cubicBezTo>
                  <a:pt x="35" y="127"/>
                  <a:pt x="35" y="127"/>
                  <a:pt x="34" y="127"/>
                </a:cubicBezTo>
                <a:cubicBezTo>
                  <a:pt x="33" y="127"/>
                  <a:pt x="32" y="128"/>
                  <a:pt x="31" y="128"/>
                </a:cubicBezTo>
                <a:cubicBezTo>
                  <a:pt x="30" y="128"/>
                  <a:pt x="30" y="127"/>
                  <a:pt x="29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5"/>
                  <a:pt x="30" y="125"/>
                </a:cubicBezTo>
                <a:cubicBezTo>
                  <a:pt x="31" y="124"/>
                  <a:pt x="30" y="124"/>
                  <a:pt x="32" y="124"/>
                </a:cubicBezTo>
                <a:cubicBezTo>
                  <a:pt x="34" y="124"/>
                  <a:pt x="35" y="124"/>
                  <a:pt x="36" y="123"/>
                </a:cubicBezTo>
                <a:cubicBezTo>
                  <a:pt x="37" y="122"/>
                  <a:pt x="37" y="121"/>
                  <a:pt x="38" y="121"/>
                </a:cubicBezTo>
                <a:cubicBezTo>
                  <a:pt x="39" y="120"/>
                  <a:pt x="39" y="119"/>
                  <a:pt x="40" y="120"/>
                </a:cubicBezTo>
                <a:cubicBezTo>
                  <a:pt x="42" y="120"/>
                  <a:pt x="44" y="120"/>
                  <a:pt x="44" y="120"/>
                </a:cubicBezTo>
                <a:cubicBezTo>
                  <a:pt x="44" y="120"/>
                  <a:pt x="44" y="119"/>
                  <a:pt x="44" y="118"/>
                </a:cubicBezTo>
                <a:cubicBezTo>
                  <a:pt x="44" y="118"/>
                  <a:pt x="44" y="118"/>
                  <a:pt x="44" y="117"/>
                </a:cubicBezTo>
                <a:cubicBezTo>
                  <a:pt x="45" y="117"/>
                  <a:pt x="45" y="116"/>
                  <a:pt x="45" y="116"/>
                </a:cubicBezTo>
                <a:cubicBezTo>
                  <a:pt x="46" y="116"/>
                  <a:pt x="46" y="115"/>
                  <a:pt x="47" y="115"/>
                </a:cubicBezTo>
                <a:cubicBezTo>
                  <a:pt x="47" y="114"/>
                  <a:pt x="48" y="114"/>
                  <a:pt x="48" y="113"/>
                </a:cubicBezTo>
                <a:cubicBezTo>
                  <a:pt x="49" y="113"/>
                  <a:pt x="49" y="112"/>
                  <a:pt x="49" y="112"/>
                </a:cubicBezTo>
                <a:cubicBezTo>
                  <a:pt x="49" y="112"/>
                  <a:pt x="46" y="111"/>
                  <a:pt x="46" y="111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7"/>
                  <a:pt x="52" y="105"/>
                  <a:pt x="52" y="105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1"/>
                  <a:pt x="56" y="102"/>
                </a:cubicBezTo>
                <a:cubicBezTo>
                  <a:pt x="57" y="102"/>
                  <a:pt x="57" y="103"/>
                  <a:pt x="58" y="103"/>
                </a:cubicBezTo>
                <a:cubicBezTo>
                  <a:pt x="59" y="104"/>
                  <a:pt x="62" y="104"/>
                  <a:pt x="62" y="104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1"/>
                  <a:pt x="68" y="101"/>
                  <a:pt x="68" y="101"/>
                </a:cubicBezTo>
                <a:cubicBezTo>
                  <a:pt x="67" y="101"/>
                  <a:pt x="65" y="99"/>
                  <a:pt x="65" y="99"/>
                </a:cubicBezTo>
                <a:cubicBezTo>
                  <a:pt x="66" y="97"/>
                  <a:pt x="66" y="97"/>
                  <a:pt x="66" y="97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0" y="97"/>
                  <a:pt x="59" y="97"/>
                </a:cubicBezTo>
                <a:cubicBezTo>
                  <a:pt x="58" y="96"/>
                  <a:pt x="58" y="96"/>
                  <a:pt x="57" y="96"/>
                </a:cubicBezTo>
                <a:cubicBezTo>
                  <a:pt x="56" y="96"/>
                  <a:pt x="55" y="96"/>
                  <a:pt x="54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49" y="96"/>
                </a:cubicBezTo>
                <a:cubicBezTo>
                  <a:pt x="49" y="95"/>
                  <a:pt x="50" y="94"/>
                  <a:pt x="49" y="94"/>
                </a:cubicBezTo>
                <a:cubicBezTo>
                  <a:pt x="48" y="94"/>
                  <a:pt x="47" y="92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4"/>
                  <a:pt x="44" y="94"/>
                  <a:pt x="44" y="94"/>
                </a:cubicBezTo>
                <a:cubicBezTo>
                  <a:pt x="43" y="93"/>
                  <a:pt x="43" y="94"/>
                  <a:pt x="44" y="93"/>
                </a:cubicBezTo>
                <a:cubicBezTo>
                  <a:pt x="44" y="92"/>
                  <a:pt x="43" y="90"/>
                  <a:pt x="44" y="90"/>
                </a:cubicBezTo>
                <a:cubicBezTo>
                  <a:pt x="45" y="91"/>
                  <a:pt x="45" y="91"/>
                  <a:pt x="46" y="91"/>
                </a:cubicBezTo>
                <a:cubicBezTo>
                  <a:pt x="46" y="91"/>
                  <a:pt x="47" y="91"/>
                  <a:pt x="47" y="91"/>
                </a:cubicBezTo>
                <a:cubicBezTo>
                  <a:pt x="47" y="90"/>
                  <a:pt x="48" y="88"/>
                  <a:pt x="48" y="88"/>
                </a:cubicBezTo>
                <a:cubicBezTo>
                  <a:pt x="48" y="88"/>
                  <a:pt x="51" y="89"/>
                  <a:pt x="50" y="88"/>
                </a:cubicBezTo>
                <a:cubicBezTo>
                  <a:pt x="49" y="87"/>
                  <a:pt x="47" y="86"/>
                  <a:pt x="47" y="86"/>
                </a:cubicBezTo>
                <a:cubicBezTo>
                  <a:pt x="47" y="86"/>
                  <a:pt x="46" y="86"/>
                  <a:pt x="46" y="87"/>
                </a:cubicBezTo>
                <a:cubicBezTo>
                  <a:pt x="45" y="88"/>
                  <a:pt x="46" y="88"/>
                  <a:pt x="45" y="89"/>
                </a:cubicBezTo>
                <a:cubicBezTo>
                  <a:pt x="44" y="89"/>
                  <a:pt x="44" y="89"/>
                  <a:pt x="43" y="89"/>
                </a:cubicBezTo>
                <a:cubicBezTo>
                  <a:pt x="43" y="89"/>
                  <a:pt x="43" y="89"/>
                  <a:pt x="42" y="89"/>
                </a:cubicBezTo>
                <a:cubicBezTo>
                  <a:pt x="42" y="89"/>
                  <a:pt x="40" y="89"/>
                  <a:pt x="40" y="88"/>
                </a:cubicBezTo>
                <a:cubicBezTo>
                  <a:pt x="40" y="88"/>
                  <a:pt x="40" y="88"/>
                  <a:pt x="40" y="87"/>
                </a:cubicBezTo>
                <a:cubicBezTo>
                  <a:pt x="40" y="86"/>
                  <a:pt x="40" y="85"/>
                  <a:pt x="42" y="85"/>
                </a:cubicBezTo>
                <a:cubicBezTo>
                  <a:pt x="43" y="85"/>
                  <a:pt x="43" y="86"/>
                  <a:pt x="43" y="85"/>
                </a:cubicBezTo>
                <a:cubicBezTo>
                  <a:pt x="43" y="85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9" y="84"/>
                  <a:pt x="37" y="84"/>
                </a:cubicBezTo>
                <a:cubicBezTo>
                  <a:pt x="36" y="83"/>
                  <a:pt x="37" y="83"/>
                  <a:pt x="36" y="82"/>
                </a:cubicBezTo>
                <a:cubicBezTo>
                  <a:pt x="36" y="81"/>
                  <a:pt x="36" y="81"/>
                  <a:pt x="35" y="81"/>
                </a:cubicBezTo>
                <a:cubicBezTo>
                  <a:pt x="35" y="81"/>
                  <a:pt x="35" y="81"/>
                  <a:pt x="34" y="81"/>
                </a:cubicBezTo>
                <a:cubicBezTo>
                  <a:pt x="33" y="80"/>
                  <a:pt x="32" y="80"/>
                  <a:pt x="32" y="79"/>
                </a:cubicBezTo>
                <a:cubicBezTo>
                  <a:pt x="32" y="78"/>
                  <a:pt x="32" y="77"/>
                  <a:pt x="33" y="78"/>
                </a:cubicBezTo>
                <a:cubicBezTo>
                  <a:pt x="34" y="78"/>
                  <a:pt x="33" y="77"/>
                  <a:pt x="34" y="78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7" y="79"/>
                  <a:pt x="36" y="78"/>
                </a:cubicBezTo>
                <a:cubicBezTo>
                  <a:pt x="36" y="77"/>
                  <a:pt x="35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74"/>
                  <a:pt x="34" y="74"/>
                  <a:pt x="33" y="73"/>
                </a:cubicBezTo>
                <a:cubicBezTo>
                  <a:pt x="33" y="73"/>
                  <a:pt x="34" y="73"/>
                  <a:pt x="34" y="73"/>
                </a:cubicBezTo>
                <a:cubicBezTo>
                  <a:pt x="35" y="73"/>
                  <a:pt x="34" y="73"/>
                  <a:pt x="35" y="73"/>
                </a:cubicBezTo>
                <a:cubicBezTo>
                  <a:pt x="37" y="73"/>
                  <a:pt x="36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4"/>
                  <a:pt x="39" y="72"/>
                  <a:pt x="39" y="72"/>
                </a:cubicBezTo>
                <a:cubicBezTo>
                  <a:pt x="39" y="72"/>
                  <a:pt x="38" y="71"/>
                  <a:pt x="39" y="71"/>
                </a:cubicBezTo>
                <a:cubicBezTo>
                  <a:pt x="40" y="71"/>
                  <a:pt x="40" y="72"/>
                  <a:pt x="41" y="72"/>
                </a:cubicBezTo>
                <a:cubicBezTo>
                  <a:pt x="43" y="72"/>
                  <a:pt x="43" y="73"/>
                  <a:pt x="44" y="73"/>
                </a:cubicBezTo>
                <a:cubicBezTo>
                  <a:pt x="44" y="72"/>
                  <a:pt x="45" y="73"/>
                  <a:pt x="45" y="72"/>
                </a:cubicBezTo>
                <a:cubicBezTo>
                  <a:pt x="44" y="71"/>
                  <a:pt x="44" y="72"/>
                  <a:pt x="44" y="71"/>
                </a:cubicBezTo>
                <a:cubicBezTo>
                  <a:pt x="43" y="70"/>
                  <a:pt x="43" y="71"/>
                  <a:pt x="43" y="69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4"/>
                  <a:pt x="47" y="64"/>
                  <a:pt x="48" y="64"/>
                </a:cubicBezTo>
                <a:cubicBezTo>
                  <a:pt x="50" y="64"/>
                  <a:pt x="51" y="65"/>
                  <a:pt x="52" y="65"/>
                </a:cubicBezTo>
                <a:cubicBezTo>
                  <a:pt x="54" y="65"/>
                  <a:pt x="55" y="65"/>
                  <a:pt x="55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3"/>
                </a:cubicBezTo>
                <a:cubicBezTo>
                  <a:pt x="55" y="63"/>
                  <a:pt x="55" y="63"/>
                  <a:pt x="56" y="63"/>
                </a:cubicBezTo>
                <a:cubicBezTo>
                  <a:pt x="56" y="63"/>
                  <a:pt x="57" y="61"/>
                  <a:pt x="57" y="61"/>
                </a:cubicBezTo>
                <a:cubicBezTo>
                  <a:pt x="56" y="60"/>
                  <a:pt x="56" y="60"/>
                  <a:pt x="55" y="59"/>
                </a:cubicBezTo>
                <a:cubicBezTo>
                  <a:pt x="53" y="59"/>
                  <a:pt x="50" y="59"/>
                  <a:pt x="50" y="59"/>
                </a:cubicBezTo>
                <a:cubicBezTo>
                  <a:pt x="50" y="59"/>
                  <a:pt x="49" y="59"/>
                  <a:pt x="48" y="59"/>
                </a:cubicBezTo>
                <a:cubicBezTo>
                  <a:pt x="47" y="59"/>
                  <a:pt x="45" y="59"/>
                  <a:pt x="45" y="58"/>
                </a:cubicBezTo>
                <a:cubicBezTo>
                  <a:pt x="44" y="58"/>
                  <a:pt x="44" y="58"/>
                  <a:pt x="44" y="56"/>
                </a:cubicBezTo>
                <a:cubicBezTo>
                  <a:pt x="44" y="55"/>
                  <a:pt x="43" y="55"/>
                  <a:pt x="43" y="55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2"/>
                  <a:pt x="43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2" y="52"/>
                  <a:pt x="40" y="51"/>
                </a:cubicBezTo>
                <a:cubicBezTo>
                  <a:pt x="38" y="51"/>
                  <a:pt x="37" y="50"/>
                  <a:pt x="37" y="50"/>
                </a:cubicBezTo>
                <a:cubicBezTo>
                  <a:pt x="37" y="49"/>
                  <a:pt x="37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50"/>
                  <a:pt x="45" y="49"/>
                  <a:pt x="45" y="49"/>
                </a:cubicBezTo>
                <a:cubicBezTo>
                  <a:pt x="45" y="49"/>
                  <a:pt x="44" y="49"/>
                  <a:pt x="46" y="50"/>
                </a:cubicBezTo>
                <a:cubicBezTo>
                  <a:pt x="48" y="51"/>
                  <a:pt x="47" y="51"/>
                  <a:pt x="48" y="51"/>
                </a:cubicBezTo>
                <a:cubicBezTo>
                  <a:pt x="49" y="51"/>
                  <a:pt x="50" y="50"/>
                  <a:pt x="49" y="50"/>
                </a:cubicBezTo>
                <a:cubicBezTo>
                  <a:pt x="49" y="49"/>
                  <a:pt x="50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7"/>
                </a:cubicBezTo>
                <a:cubicBezTo>
                  <a:pt x="48" y="46"/>
                  <a:pt x="49" y="45"/>
                  <a:pt x="49" y="45"/>
                </a:cubicBezTo>
                <a:cubicBezTo>
                  <a:pt x="50" y="45"/>
                  <a:pt x="50" y="45"/>
                  <a:pt x="50" y="44"/>
                </a:cubicBezTo>
                <a:cubicBezTo>
                  <a:pt x="50" y="44"/>
                  <a:pt x="50" y="43"/>
                  <a:pt x="50" y="43"/>
                </a:cubicBezTo>
                <a:cubicBezTo>
                  <a:pt x="50" y="42"/>
                  <a:pt x="51" y="41"/>
                  <a:pt x="51" y="41"/>
                </a:cubicBezTo>
                <a:cubicBezTo>
                  <a:pt x="51" y="41"/>
                  <a:pt x="50" y="40"/>
                  <a:pt x="50" y="40"/>
                </a:cubicBezTo>
                <a:cubicBezTo>
                  <a:pt x="50" y="40"/>
                  <a:pt x="48" y="40"/>
                  <a:pt x="48" y="41"/>
                </a:cubicBezTo>
                <a:cubicBezTo>
                  <a:pt x="48" y="41"/>
                  <a:pt x="48" y="41"/>
                  <a:pt x="48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5"/>
                  <a:pt x="45" y="45"/>
                </a:cubicBezTo>
                <a:cubicBezTo>
                  <a:pt x="45" y="45"/>
                  <a:pt x="44" y="43"/>
                  <a:pt x="44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9" y="36"/>
                  <a:pt x="50" y="36"/>
                </a:cubicBezTo>
                <a:cubicBezTo>
                  <a:pt x="50" y="36"/>
                  <a:pt x="49" y="34"/>
                  <a:pt x="51" y="36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8"/>
                  <a:pt x="56" y="39"/>
                  <a:pt x="56" y="38"/>
                </a:cubicBezTo>
                <a:cubicBezTo>
                  <a:pt x="56" y="38"/>
                  <a:pt x="56" y="37"/>
                  <a:pt x="56" y="36"/>
                </a:cubicBezTo>
                <a:cubicBezTo>
                  <a:pt x="56" y="36"/>
                  <a:pt x="55" y="36"/>
                  <a:pt x="56" y="35"/>
                </a:cubicBezTo>
                <a:cubicBezTo>
                  <a:pt x="56" y="35"/>
                  <a:pt x="56" y="35"/>
                  <a:pt x="57" y="35"/>
                </a:cubicBezTo>
                <a:cubicBezTo>
                  <a:pt x="59" y="36"/>
                  <a:pt x="58" y="36"/>
                  <a:pt x="59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4" y="38"/>
                  <a:pt x="63" y="37"/>
                  <a:pt x="65" y="39"/>
                </a:cubicBezTo>
                <a:cubicBezTo>
                  <a:pt x="66" y="40"/>
                  <a:pt x="66" y="40"/>
                  <a:pt x="67" y="40"/>
                </a:cubicBezTo>
                <a:cubicBezTo>
                  <a:pt x="68" y="41"/>
                  <a:pt x="70" y="40"/>
                  <a:pt x="70" y="40"/>
                </a:cubicBezTo>
                <a:cubicBezTo>
                  <a:pt x="70" y="40"/>
                  <a:pt x="70" y="39"/>
                  <a:pt x="71" y="41"/>
                </a:cubicBezTo>
                <a:cubicBezTo>
                  <a:pt x="72" y="43"/>
                  <a:pt x="73" y="43"/>
                  <a:pt x="73" y="43"/>
                </a:cubicBezTo>
                <a:cubicBezTo>
                  <a:pt x="73" y="44"/>
                  <a:pt x="74" y="45"/>
                  <a:pt x="74" y="45"/>
                </a:cubicBezTo>
                <a:cubicBezTo>
                  <a:pt x="74" y="45"/>
                  <a:pt x="74" y="45"/>
                  <a:pt x="74" y="46"/>
                </a:cubicBezTo>
                <a:cubicBezTo>
                  <a:pt x="74" y="46"/>
                  <a:pt x="74" y="47"/>
                  <a:pt x="75" y="47"/>
                </a:cubicBezTo>
                <a:cubicBezTo>
                  <a:pt x="75" y="47"/>
                  <a:pt x="76" y="47"/>
                  <a:pt x="76" y="47"/>
                </a:cubicBezTo>
                <a:cubicBezTo>
                  <a:pt x="76" y="47"/>
                  <a:pt x="77" y="46"/>
                  <a:pt x="77" y="46"/>
                </a:cubicBezTo>
                <a:cubicBezTo>
                  <a:pt x="77" y="46"/>
                  <a:pt x="79" y="45"/>
                  <a:pt x="79" y="45"/>
                </a:cubicBezTo>
                <a:cubicBezTo>
                  <a:pt x="79" y="45"/>
                  <a:pt x="79" y="44"/>
                  <a:pt x="81" y="45"/>
                </a:cubicBezTo>
                <a:cubicBezTo>
                  <a:pt x="82" y="45"/>
                  <a:pt x="84" y="46"/>
                  <a:pt x="84" y="46"/>
                </a:cubicBezTo>
                <a:cubicBezTo>
                  <a:pt x="84" y="46"/>
                  <a:pt x="84" y="47"/>
                  <a:pt x="84" y="47"/>
                </a:cubicBezTo>
                <a:cubicBezTo>
                  <a:pt x="85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90" y="50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0" y="48"/>
                  <a:pt x="92" y="48"/>
                </a:cubicBezTo>
                <a:cubicBezTo>
                  <a:pt x="94" y="48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4"/>
                  <a:pt x="92" y="44"/>
                </a:cubicBezTo>
                <a:cubicBezTo>
                  <a:pt x="93" y="44"/>
                  <a:pt x="94" y="42"/>
                  <a:pt x="96" y="42"/>
                </a:cubicBezTo>
                <a:cubicBezTo>
                  <a:pt x="98" y="42"/>
                  <a:pt x="100" y="41"/>
                  <a:pt x="100" y="41"/>
                </a:cubicBezTo>
                <a:cubicBezTo>
                  <a:pt x="100" y="41"/>
                  <a:pt x="100" y="40"/>
                  <a:pt x="102" y="40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7" y="38"/>
                  <a:pt x="106" y="38"/>
                  <a:pt x="108" y="37"/>
                </a:cubicBezTo>
                <a:cubicBezTo>
                  <a:pt x="109" y="37"/>
                  <a:pt x="110" y="36"/>
                  <a:pt x="110" y="36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2"/>
                  <a:pt x="106" y="32"/>
                </a:cubicBezTo>
                <a:cubicBezTo>
                  <a:pt x="105" y="32"/>
                  <a:pt x="102" y="34"/>
                  <a:pt x="102" y="34"/>
                </a:cubicBezTo>
                <a:cubicBezTo>
                  <a:pt x="102" y="34"/>
                  <a:pt x="102" y="33"/>
                  <a:pt x="101" y="33"/>
                </a:cubicBezTo>
                <a:cubicBezTo>
                  <a:pt x="101" y="32"/>
                  <a:pt x="101" y="32"/>
                  <a:pt x="100" y="32"/>
                </a:cubicBezTo>
                <a:cubicBezTo>
                  <a:pt x="99" y="32"/>
                  <a:pt x="100" y="32"/>
                  <a:pt x="98" y="31"/>
                </a:cubicBezTo>
                <a:cubicBezTo>
                  <a:pt x="96" y="30"/>
                  <a:pt x="95" y="28"/>
                  <a:pt x="95" y="28"/>
                </a:cubicBezTo>
                <a:cubicBezTo>
                  <a:pt x="95" y="28"/>
                  <a:pt x="96" y="28"/>
                  <a:pt x="94" y="28"/>
                </a:cubicBezTo>
                <a:cubicBezTo>
                  <a:pt x="93" y="27"/>
                  <a:pt x="93" y="27"/>
                  <a:pt x="93" y="27"/>
                </a:cubicBezTo>
                <a:cubicBezTo>
                  <a:pt x="92" y="26"/>
                  <a:pt x="92" y="26"/>
                  <a:pt x="94" y="25"/>
                </a:cubicBezTo>
                <a:cubicBezTo>
                  <a:pt x="95" y="24"/>
                  <a:pt x="94" y="24"/>
                  <a:pt x="96" y="23"/>
                </a:cubicBezTo>
                <a:cubicBezTo>
                  <a:pt x="97" y="22"/>
                  <a:pt x="96" y="21"/>
                  <a:pt x="98" y="22"/>
                </a:cubicBezTo>
                <a:cubicBezTo>
                  <a:pt x="101" y="23"/>
                  <a:pt x="101" y="23"/>
                  <a:pt x="102" y="24"/>
                </a:cubicBezTo>
                <a:cubicBezTo>
                  <a:pt x="103" y="24"/>
                  <a:pt x="107" y="24"/>
                  <a:pt x="105" y="23"/>
                </a:cubicBezTo>
                <a:cubicBezTo>
                  <a:pt x="104" y="22"/>
                  <a:pt x="102" y="21"/>
                  <a:pt x="102" y="20"/>
                </a:cubicBezTo>
                <a:cubicBezTo>
                  <a:pt x="102" y="20"/>
                  <a:pt x="100" y="20"/>
                  <a:pt x="102" y="20"/>
                </a:cubicBezTo>
                <a:cubicBezTo>
                  <a:pt x="103" y="20"/>
                  <a:pt x="104" y="19"/>
                  <a:pt x="105" y="20"/>
                </a:cubicBezTo>
                <a:cubicBezTo>
                  <a:pt x="105" y="20"/>
                  <a:pt x="103" y="20"/>
                  <a:pt x="106" y="20"/>
                </a:cubicBezTo>
                <a:cubicBezTo>
                  <a:pt x="109" y="20"/>
                  <a:pt x="110" y="20"/>
                  <a:pt x="108" y="19"/>
                </a:cubicBezTo>
                <a:cubicBezTo>
                  <a:pt x="107" y="18"/>
                  <a:pt x="107" y="18"/>
                  <a:pt x="106" y="17"/>
                </a:cubicBezTo>
                <a:cubicBezTo>
                  <a:pt x="106" y="16"/>
                  <a:pt x="105" y="16"/>
                  <a:pt x="106" y="16"/>
                </a:cubicBezTo>
                <a:cubicBezTo>
                  <a:pt x="106" y="15"/>
                  <a:pt x="106" y="16"/>
                  <a:pt x="107" y="15"/>
                </a:cubicBezTo>
                <a:cubicBezTo>
                  <a:pt x="107" y="14"/>
                  <a:pt x="107" y="13"/>
                  <a:pt x="107" y="13"/>
                </a:cubicBezTo>
                <a:cubicBezTo>
                  <a:pt x="107" y="13"/>
                  <a:pt x="106" y="13"/>
                  <a:pt x="107" y="12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9"/>
                  <a:pt x="112" y="9"/>
                </a:cubicBezTo>
                <a:cubicBezTo>
                  <a:pt x="112" y="8"/>
                  <a:pt x="113" y="6"/>
                  <a:pt x="113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7" y="6"/>
                  <a:pt x="117" y="6"/>
                </a:cubicBezTo>
                <a:cubicBezTo>
                  <a:pt x="117" y="7"/>
                  <a:pt x="117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9" y="6"/>
                  <a:pt x="119" y="6"/>
                  <a:pt x="119" y="6"/>
                </a:cubicBezTo>
                <a:cubicBezTo>
                  <a:pt x="120" y="7"/>
                  <a:pt x="121" y="6"/>
                  <a:pt x="121" y="6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5"/>
                  <a:pt x="125" y="5"/>
                  <a:pt x="125" y="5"/>
                </a:cubicBezTo>
                <a:cubicBezTo>
                  <a:pt x="125" y="6"/>
                  <a:pt x="125" y="6"/>
                  <a:pt x="125" y="7"/>
                </a:cubicBezTo>
                <a:cubicBezTo>
                  <a:pt x="126" y="7"/>
                  <a:pt x="127" y="8"/>
                  <a:pt x="127" y="8"/>
                </a:cubicBezTo>
                <a:cubicBezTo>
                  <a:pt x="127" y="8"/>
                  <a:pt x="129" y="8"/>
                  <a:pt x="129" y="7"/>
                </a:cubicBezTo>
                <a:cubicBezTo>
                  <a:pt x="129" y="7"/>
                  <a:pt x="128" y="7"/>
                  <a:pt x="130" y="6"/>
                </a:cubicBezTo>
                <a:cubicBezTo>
                  <a:pt x="132" y="4"/>
                  <a:pt x="133" y="4"/>
                  <a:pt x="133" y="4"/>
                </a:cubicBezTo>
                <a:cubicBezTo>
                  <a:pt x="133" y="4"/>
                  <a:pt x="133" y="3"/>
                  <a:pt x="134" y="3"/>
                </a:cubicBezTo>
                <a:cubicBezTo>
                  <a:pt x="135" y="4"/>
                  <a:pt x="135" y="3"/>
                  <a:pt x="135" y="4"/>
                </a:cubicBezTo>
                <a:cubicBezTo>
                  <a:pt x="135" y="4"/>
                  <a:pt x="136" y="5"/>
                  <a:pt x="136" y="5"/>
                </a:cubicBezTo>
                <a:cubicBezTo>
                  <a:pt x="136" y="5"/>
                  <a:pt x="136" y="8"/>
                  <a:pt x="136" y="8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6" y="11"/>
                  <a:pt x="137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3"/>
                  <a:pt x="136" y="14"/>
                </a:cubicBezTo>
                <a:cubicBezTo>
                  <a:pt x="135" y="15"/>
                  <a:pt x="136" y="15"/>
                  <a:pt x="135" y="16"/>
                </a:cubicBezTo>
                <a:cubicBezTo>
                  <a:pt x="135" y="16"/>
                  <a:pt x="134" y="16"/>
                  <a:pt x="134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7"/>
                  <a:pt x="135" y="17"/>
                  <a:pt x="136" y="17"/>
                </a:cubicBezTo>
                <a:cubicBezTo>
                  <a:pt x="136" y="17"/>
                  <a:pt x="136" y="16"/>
                  <a:pt x="137" y="16"/>
                </a:cubicBezTo>
                <a:cubicBezTo>
                  <a:pt x="137" y="17"/>
                  <a:pt x="137" y="15"/>
                  <a:pt x="137" y="15"/>
                </a:cubicBezTo>
                <a:cubicBezTo>
                  <a:pt x="137" y="15"/>
                  <a:pt x="137" y="15"/>
                  <a:pt x="138" y="14"/>
                </a:cubicBezTo>
                <a:cubicBezTo>
                  <a:pt x="138" y="14"/>
                  <a:pt x="139" y="13"/>
                  <a:pt x="139" y="12"/>
                </a:cubicBezTo>
                <a:cubicBezTo>
                  <a:pt x="139" y="12"/>
                  <a:pt x="138" y="11"/>
                  <a:pt x="138" y="11"/>
                </a:cubicBezTo>
                <a:cubicBezTo>
                  <a:pt x="138" y="11"/>
                  <a:pt x="137" y="9"/>
                  <a:pt x="137" y="8"/>
                </a:cubicBezTo>
                <a:cubicBezTo>
                  <a:pt x="137" y="8"/>
                  <a:pt x="137" y="8"/>
                  <a:pt x="137" y="7"/>
                </a:cubicBezTo>
                <a:cubicBezTo>
                  <a:pt x="138" y="7"/>
                  <a:pt x="138" y="6"/>
                  <a:pt x="138" y="6"/>
                </a:cubicBezTo>
                <a:cubicBezTo>
                  <a:pt x="139" y="5"/>
                  <a:pt x="140" y="4"/>
                  <a:pt x="140" y="4"/>
                </a:cubicBezTo>
                <a:cubicBezTo>
                  <a:pt x="140" y="4"/>
                  <a:pt x="142" y="4"/>
                  <a:pt x="143" y="4"/>
                </a:cubicBezTo>
                <a:cubicBezTo>
                  <a:pt x="143" y="4"/>
                  <a:pt x="142" y="3"/>
                  <a:pt x="144" y="4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6"/>
                  <a:pt x="144" y="6"/>
                  <a:pt x="146" y="6"/>
                </a:cubicBezTo>
                <a:cubicBezTo>
                  <a:pt x="147" y="6"/>
                  <a:pt x="148" y="6"/>
                  <a:pt x="147" y="6"/>
                </a:cubicBezTo>
                <a:cubicBezTo>
                  <a:pt x="146" y="5"/>
                  <a:pt x="146" y="4"/>
                  <a:pt x="145" y="4"/>
                </a:cubicBezTo>
                <a:cubicBezTo>
                  <a:pt x="145" y="4"/>
                  <a:pt x="144" y="3"/>
                  <a:pt x="144" y="3"/>
                </a:cubicBezTo>
                <a:cubicBezTo>
                  <a:pt x="144" y="2"/>
                  <a:pt x="144" y="0"/>
                  <a:pt x="145" y="1"/>
                </a:cubicBezTo>
                <a:cubicBezTo>
                  <a:pt x="146" y="1"/>
                  <a:pt x="145" y="0"/>
                  <a:pt x="146" y="1"/>
                </a:cubicBezTo>
                <a:cubicBezTo>
                  <a:pt x="148" y="3"/>
                  <a:pt x="149" y="4"/>
                  <a:pt x="149" y="4"/>
                </a:cubicBezTo>
                <a:cubicBezTo>
                  <a:pt x="149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1" y="7"/>
                  <a:pt x="152" y="8"/>
                  <a:pt x="152" y="8"/>
                </a:cubicBezTo>
                <a:cubicBezTo>
                  <a:pt x="152" y="8"/>
                  <a:pt x="152" y="8"/>
                  <a:pt x="153" y="8"/>
                </a:cubicBezTo>
                <a:cubicBezTo>
                  <a:pt x="153" y="9"/>
                  <a:pt x="155" y="10"/>
                  <a:pt x="155" y="10"/>
                </a:cubicBezTo>
                <a:cubicBezTo>
                  <a:pt x="155" y="10"/>
                  <a:pt x="156" y="11"/>
                  <a:pt x="156" y="11"/>
                </a:cubicBezTo>
                <a:cubicBezTo>
                  <a:pt x="155" y="12"/>
                  <a:pt x="155" y="13"/>
                  <a:pt x="155" y="13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1" y="20"/>
                  <a:pt x="151" y="21"/>
                  <a:pt x="151" y="21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6" y="21"/>
                  <a:pt x="144" y="23"/>
                  <a:pt x="144" y="23"/>
                </a:cubicBezTo>
                <a:cubicBezTo>
                  <a:pt x="144" y="23"/>
                  <a:pt x="139" y="22"/>
                  <a:pt x="138" y="22"/>
                </a:cubicBezTo>
                <a:cubicBezTo>
                  <a:pt x="137" y="22"/>
                  <a:pt x="137" y="26"/>
                  <a:pt x="137" y="27"/>
                </a:cubicBezTo>
                <a:cubicBezTo>
                  <a:pt x="137" y="28"/>
                  <a:pt x="135" y="29"/>
                  <a:pt x="132" y="29"/>
                </a:cubicBezTo>
                <a:cubicBezTo>
                  <a:pt x="129" y="30"/>
                  <a:pt x="131" y="30"/>
                  <a:pt x="130" y="33"/>
                </a:cubicBezTo>
                <a:cubicBezTo>
                  <a:pt x="129" y="37"/>
                  <a:pt x="128" y="34"/>
                  <a:pt x="126" y="33"/>
                </a:cubicBezTo>
                <a:cubicBezTo>
                  <a:pt x="124" y="33"/>
                  <a:pt x="124" y="33"/>
                  <a:pt x="121" y="33"/>
                </a:cubicBezTo>
                <a:cubicBezTo>
                  <a:pt x="118" y="34"/>
                  <a:pt x="120" y="36"/>
                  <a:pt x="120" y="36"/>
                </a:cubicBezTo>
                <a:cubicBezTo>
                  <a:pt x="120" y="36"/>
                  <a:pt x="122" y="38"/>
                  <a:pt x="123" y="38"/>
                </a:cubicBezTo>
                <a:cubicBezTo>
                  <a:pt x="125" y="39"/>
                  <a:pt x="123" y="41"/>
                  <a:pt x="123" y="41"/>
                </a:cubicBezTo>
                <a:cubicBezTo>
                  <a:pt x="123" y="41"/>
                  <a:pt x="122" y="43"/>
                  <a:pt x="121" y="43"/>
                </a:cubicBezTo>
                <a:cubicBezTo>
                  <a:pt x="120" y="42"/>
                  <a:pt x="115" y="42"/>
                  <a:pt x="115" y="4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1" y="49"/>
                  <a:pt x="114" y="53"/>
                </a:cubicBezTo>
                <a:cubicBezTo>
                  <a:pt x="117" y="57"/>
                  <a:pt x="114" y="54"/>
                  <a:pt x="114" y="54"/>
                </a:cubicBezTo>
                <a:cubicBezTo>
                  <a:pt x="114" y="54"/>
                  <a:pt x="115" y="57"/>
                  <a:pt x="115" y="59"/>
                </a:cubicBezTo>
                <a:cubicBezTo>
                  <a:pt x="115" y="61"/>
                  <a:pt x="115" y="60"/>
                  <a:pt x="116" y="60"/>
                </a:cubicBezTo>
                <a:cubicBezTo>
                  <a:pt x="117" y="60"/>
                  <a:pt x="119" y="60"/>
                  <a:pt x="119" y="60"/>
                </a:cubicBezTo>
                <a:cubicBezTo>
                  <a:pt x="119" y="60"/>
                  <a:pt x="123" y="66"/>
                  <a:pt x="123" y="66"/>
                </a:cubicBezTo>
                <a:cubicBezTo>
                  <a:pt x="124" y="66"/>
                  <a:pt x="129" y="65"/>
                  <a:pt x="129" y="65"/>
                </a:cubicBezTo>
                <a:cubicBezTo>
                  <a:pt x="129" y="65"/>
                  <a:pt x="133" y="64"/>
                  <a:pt x="135" y="64"/>
                </a:cubicBezTo>
                <a:cubicBezTo>
                  <a:pt x="137" y="63"/>
                  <a:pt x="135" y="61"/>
                  <a:pt x="135" y="61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6" y="76"/>
                  <a:pt x="157" y="77"/>
                </a:cubicBezTo>
                <a:cubicBezTo>
                  <a:pt x="158" y="77"/>
                  <a:pt x="161" y="76"/>
                  <a:pt x="161" y="76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6" y="81"/>
                  <a:pt x="166" y="83"/>
                  <a:pt x="165" y="83"/>
                </a:cubicBezTo>
                <a:cubicBezTo>
                  <a:pt x="163" y="82"/>
                  <a:pt x="162" y="82"/>
                  <a:pt x="162" y="82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100"/>
                  <a:pt x="158" y="101"/>
                </a:cubicBezTo>
                <a:cubicBezTo>
                  <a:pt x="158" y="101"/>
                  <a:pt x="160" y="103"/>
                  <a:pt x="160" y="103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60" y="115"/>
                  <a:pt x="159" y="115"/>
                </a:cubicBezTo>
                <a:cubicBezTo>
                  <a:pt x="158" y="115"/>
                  <a:pt x="156" y="115"/>
                  <a:pt x="156" y="115"/>
                </a:cubicBezTo>
                <a:cubicBezTo>
                  <a:pt x="156" y="115"/>
                  <a:pt x="156" y="116"/>
                  <a:pt x="156" y="117"/>
                </a:cubicBezTo>
                <a:cubicBezTo>
                  <a:pt x="156" y="117"/>
                  <a:pt x="157" y="119"/>
                  <a:pt x="157" y="119"/>
                </a:cubicBezTo>
                <a:cubicBezTo>
                  <a:pt x="157" y="119"/>
                  <a:pt x="158" y="119"/>
                  <a:pt x="158" y="120"/>
                </a:cubicBezTo>
                <a:cubicBezTo>
                  <a:pt x="158" y="121"/>
                  <a:pt x="157" y="123"/>
                  <a:pt x="157" y="123"/>
                </a:cubicBezTo>
                <a:cubicBezTo>
                  <a:pt x="157" y="123"/>
                  <a:pt x="156" y="127"/>
                  <a:pt x="156" y="127"/>
                </a:cubicBezTo>
                <a:cubicBezTo>
                  <a:pt x="157" y="127"/>
                  <a:pt x="157" y="129"/>
                  <a:pt x="157" y="129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1" y="143"/>
                  <a:pt x="151" y="144"/>
                </a:cubicBezTo>
                <a:cubicBezTo>
                  <a:pt x="151" y="144"/>
                  <a:pt x="150" y="145"/>
                  <a:pt x="150" y="146"/>
                </a:cubicBezTo>
                <a:cubicBezTo>
                  <a:pt x="150" y="147"/>
                  <a:pt x="149" y="148"/>
                  <a:pt x="149" y="148"/>
                </a:cubicBezTo>
                <a:cubicBezTo>
                  <a:pt x="148" y="149"/>
                  <a:pt x="146" y="151"/>
                  <a:pt x="146" y="151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5" y="153"/>
                  <a:pt x="146" y="155"/>
                  <a:pt x="146" y="155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62"/>
                  <a:pt x="139" y="163"/>
                  <a:pt x="138" y="164"/>
                </a:cubicBezTo>
                <a:cubicBezTo>
                  <a:pt x="138" y="166"/>
                  <a:pt x="137" y="166"/>
                  <a:pt x="137" y="166"/>
                </a:cubicBezTo>
                <a:cubicBezTo>
                  <a:pt x="137" y="166"/>
                  <a:pt x="136" y="166"/>
                  <a:pt x="135" y="166"/>
                </a:cubicBezTo>
                <a:cubicBezTo>
                  <a:pt x="135" y="166"/>
                  <a:pt x="134" y="165"/>
                  <a:pt x="134" y="165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67"/>
                  <a:pt x="134" y="168"/>
                  <a:pt x="135" y="168"/>
                </a:cubicBezTo>
                <a:cubicBezTo>
                  <a:pt x="136" y="169"/>
                  <a:pt x="136" y="170"/>
                  <a:pt x="137" y="170"/>
                </a:cubicBezTo>
                <a:cubicBezTo>
                  <a:pt x="137" y="171"/>
                  <a:pt x="138" y="172"/>
                  <a:pt x="138" y="172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4"/>
                  <a:pt x="132" y="174"/>
                  <a:pt x="132" y="174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0BAF5FA6-97A5-F0F6-AEC2-9ECF0A3438A0}"/>
              </a:ext>
            </a:extLst>
          </p:cNvPr>
          <p:cNvSpPr>
            <a:spLocks/>
          </p:cNvSpPr>
          <p:nvPr/>
        </p:nvSpPr>
        <p:spPr bwMode="auto">
          <a:xfrm>
            <a:off x="7504898" y="5847829"/>
            <a:ext cx="438641" cy="663523"/>
          </a:xfrm>
          <a:custGeom>
            <a:avLst/>
            <a:gdLst>
              <a:gd name="T0" fmla="*/ 84 w 178"/>
              <a:gd name="T1" fmla="*/ 3 h 278"/>
              <a:gd name="T2" fmla="*/ 97 w 178"/>
              <a:gd name="T3" fmla="*/ 2 h 278"/>
              <a:gd name="T4" fmla="*/ 107 w 178"/>
              <a:gd name="T5" fmla="*/ 5 h 278"/>
              <a:gd name="T6" fmla="*/ 102 w 178"/>
              <a:gd name="T7" fmla="*/ 16 h 278"/>
              <a:gd name="T8" fmla="*/ 113 w 178"/>
              <a:gd name="T9" fmla="*/ 16 h 278"/>
              <a:gd name="T10" fmla="*/ 119 w 178"/>
              <a:gd name="T11" fmla="*/ 18 h 278"/>
              <a:gd name="T12" fmla="*/ 126 w 178"/>
              <a:gd name="T13" fmla="*/ 24 h 278"/>
              <a:gd name="T14" fmla="*/ 134 w 178"/>
              <a:gd name="T15" fmla="*/ 25 h 278"/>
              <a:gd name="T16" fmla="*/ 145 w 178"/>
              <a:gd name="T17" fmla="*/ 19 h 278"/>
              <a:gd name="T18" fmla="*/ 154 w 178"/>
              <a:gd name="T19" fmla="*/ 24 h 278"/>
              <a:gd name="T20" fmla="*/ 164 w 178"/>
              <a:gd name="T21" fmla="*/ 27 h 278"/>
              <a:gd name="T22" fmla="*/ 167 w 178"/>
              <a:gd name="T23" fmla="*/ 34 h 278"/>
              <a:gd name="T24" fmla="*/ 165 w 178"/>
              <a:gd name="T25" fmla="*/ 42 h 278"/>
              <a:gd name="T26" fmla="*/ 178 w 178"/>
              <a:gd name="T27" fmla="*/ 50 h 278"/>
              <a:gd name="T28" fmla="*/ 168 w 178"/>
              <a:gd name="T29" fmla="*/ 59 h 278"/>
              <a:gd name="T30" fmla="*/ 156 w 178"/>
              <a:gd name="T31" fmla="*/ 65 h 278"/>
              <a:gd name="T32" fmla="*/ 144 w 178"/>
              <a:gd name="T33" fmla="*/ 74 h 278"/>
              <a:gd name="T34" fmla="*/ 142 w 178"/>
              <a:gd name="T35" fmla="*/ 81 h 278"/>
              <a:gd name="T36" fmla="*/ 141 w 178"/>
              <a:gd name="T37" fmla="*/ 92 h 278"/>
              <a:gd name="T38" fmla="*/ 137 w 178"/>
              <a:gd name="T39" fmla="*/ 103 h 278"/>
              <a:gd name="T40" fmla="*/ 135 w 178"/>
              <a:gd name="T41" fmla="*/ 112 h 278"/>
              <a:gd name="T42" fmla="*/ 126 w 178"/>
              <a:gd name="T43" fmla="*/ 117 h 278"/>
              <a:gd name="T44" fmla="*/ 130 w 178"/>
              <a:gd name="T45" fmla="*/ 128 h 278"/>
              <a:gd name="T46" fmla="*/ 123 w 178"/>
              <a:gd name="T47" fmla="*/ 137 h 278"/>
              <a:gd name="T48" fmla="*/ 120 w 178"/>
              <a:gd name="T49" fmla="*/ 144 h 278"/>
              <a:gd name="T50" fmla="*/ 111 w 178"/>
              <a:gd name="T51" fmla="*/ 143 h 278"/>
              <a:gd name="T52" fmla="*/ 102 w 178"/>
              <a:gd name="T53" fmla="*/ 141 h 278"/>
              <a:gd name="T54" fmla="*/ 102 w 178"/>
              <a:gd name="T55" fmla="*/ 149 h 278"/>
              <a:gd name="T56" fmla="*/ 103 w 178"/>
              <a:gd name="T57" fmla="*/ 157 h 278"/>
              <a:gd name="T58" fmla="*/ 104 w 178"/>
              <a:gd name="T59" fmla="*/ 166 h 278"/>
              <a:gd name="T60" fmla="*/ 107 w 178"/>
              <a:gd name="T61" fmla="*/ 174 h 278"/>
              <a:gd name="T62" fmla="*/ 114 w 178"/>
              <a:gd name="T63" fmla="*/ 180 h 278"/>
              <a:gd name="T64" fmla="*/ 106 w 178"/>
              <a:gd name="T65" fmla="*/ 189 h 278"/>
              <a:gd name="T66" fmla="*/ 96 w 178"/>
              <a:gd name="T67" fmla="*/ 196 h 278"/>
              <a:gd name="T68" fmla="*/ 93 w 178"/>
              <a:gd name="T69" fmla="*/ 205 h 278"/>
              <a:gd name="T70" fmla="*/ 94 w 178"/>
              <a:gd name="T71" fmla="*/ 214 h 278"/>
              <a:gd name="T72" fmla="*/ 100 w 178"/>
              <a:gd name="T73" fmla="*/ 224 h 278"/>
              <a:gd name="T74" fmla="*/ 100 w 178"/>
              <a:gd name="T75" fmla="*/ 233 h 278"/>
              <a:gd name="T76" fmla="*/ 91 w 178"/>
              <a:gd name="T77" fmla="*/ 233 h 278"/>
              <a:gd name="T78" fmla="*/ 80 w 178"/>
              <a:gd name="T79" fmla="*/ 243 h 278"/>
              <a:gd name="T80" fmla="*/ 71 w 178"/>
              <a:gd name="T81" fmla="*/ 254 h 278"/>
              <a:gd name="T82" fmla="*/ 71 w 178"/>
              <a:gd name="T83" fmla="*/ 268 h 278"/>
              <a:gd name="T84" fmla="*/ 62 w 178"/>
              <a:gd name="T85" fmla="*/ 275 h 278"/>
              <a:gd name="T86" fmla="*/ 40 w 178"/>
              <a:gd name="T87" fmla="*/ 274 h 278"/>
              <a:gd name="T88" fmla="*/ 26 w 178"/>
              <a:gd name="T89" fmla="*/ 268 h 278"/>
              <a:gd name="T90" fmla="*/ 11 w 178"/>
              <a:gd name="T91" fmla="*/ 265 h 278"/>
              <a:gd name="T92" fmla="*/ 4 w 178"/>
              <a:gd name="T93" fmla="*/ 261 h 278"/>
              <a:gd name="T94" fmla="*/ 14 w 178"/>
              <a:gd name="T95" fmla="*/ 247 h 278"/>
              <a:gd name="T96" fmla="*/ 21 w 178"/>
              <a:gd name="T97" fmla="*/ 225 h 278"/>
              <a:gd name="T98" fmla="*/ 28 w 178"/>
              <a:gd name="T99" fmla="*/ 199 h 278"/>
              <a:gd name="T100" fmla="*/ 25 w 178"/>
              <a:gd name="T101" fmla="*/ 188 h 278"/>
              <a:gd name="T102" fmla="*/ 11 w 178"/>
              <a:gd name="T103" fmla="*/ 188 h 278"/>
              <a:gd name="T104" fmla="*/ 14 w 178"/>
              <a:gd name="T105" fmla="*/ 174 h 278"/>
              <a:gd name="T106" fmla="*/ 4 w 178"/>
              <a:gd name="T107" fmla="*/ 171 h 278"/>
              <a:gd name="T108" fmla="*/ 11 w 178"/>
              <a:gd name="T109" fmla="*/ 157 h 278"/>
              <a:gd name="T110" fmla="*/ 18 w 178"/>
              <a:gd name="T111" fmla="*/ 143 h 278"/>
              <a:gd name="T112" fmla="*/ 22 w 178"/>
              <a:gd name="T113" fmla="*/ 135 h 278"/>
              <a:gd name="T114" fmla="*/ 32 w 178"/>
              <a:gd name="T115" fmla="*/ 129 h 278"/>
              <a:gd name="T116" fmla="*/ 49 w 178"/>
              <a:gd name="T117" fmla="*/ 98 h 278"/>
              <a:gd name="T118" fmla="*/ 71 w 178"/>
              <a:gd name="T119" fmla="*/ 55 h 278"/>
              <a:gd name="T120" fmla="*/ 70 w 178"/>
              <a:gd name="T121" fmla="*/ 32 h 278"/>
              <a:gd name="T122" fmla="*/ 72 w 178"/>
              <a:gd name="T123" fmla="*/ 1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278">
                <a:moveTo>
                  <a:pt x="74" y="9"/>
                </a:moveTo>
                <a:cubicBezTo>
                  <a:pt x="74" y="9"/>
                  <a:pt x="78" y="6"/>
                  <a:pt x="78" y="6"/>
                </a:cubicBezTo>
                <a:cubicBezTo>
                  <a:pt x="78" y="6"/>
                  <a:pt x="79" y="5"/>
                  <a:pt x="79" y="5"/>
                </a:cubicBezTo>
                <a:cubicBezTo>
                  <a:pt x="80" y="5"/>
                  <a:pt x="81" y="5"/>
                  <a:pt x="82" y="5"/>
                </a:cubicBezTo>
                <a:cubicBezTo>
                  <a:pt x="82" y="5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6" y="2"/>
                  <a:pt x="86" y="2"/>
                  <a:pt x="86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89" y="2"/>
                  <a:pt x="93" y="1"/>
                  <a:pt x="93" y="1"/>
                </a:cubicBezTo>
                <a:cubicBezTo>
                  <a:pt x="93" y="1"/>
                  <a:pt x="94" y="2"/>
                  <a:pt x="95" y="2"/>
                </a:cubicBezTo>
                <a:cubicBezTo>
                  <a:pt x="95" y="2"/>
                  <a:pt x="97" y="2"/>
                  <a:pt x="97" y="2"/>
                </a:cubicBezTo>
                <a:cubicBezTo>
                  <a:pt x="98" y="2"/>
                  <a:pt x="100" y="1"/>
                  <a:pt x="100" y="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4"/>
                  <a:pt x="105" y="4"/>
                </a:cubicBezTo>
                <a:cubicBezTo>
                  <a:pt x="105" y="4"/>
                  <a:pt x="105" y="5"/>
                  <a:pt x="106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6"/>
                  <a:pt x="107" y="9"/>
                  <a:pt x="107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3" y="10"/>
                  <a:pt x="103" y="11"/>
                </a:cubicBezTo>
                <a:cubicBezTo>
                  <a:pt x="103" y="11"/>
                  <a:pt x="101" y="12"/>
                  <a:pt x="101" y="12"/>
                </a:cubicBezTo>
                <a:cubicBezTo>
                  <a:pt x="101" y="13"/>
                  <a:pt x="100" y="13"/>
                  <a:pt x="101" y="14"/>
                </a:cubicBezTo>
                <a:cubicBezTo>
                  <a:pt x="101" y="15"/>
                  <a:pt x="102" y="16"/>
                  <a:pt x="102" y="1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9"/>
                  <a:pt x="103" y="19"/>
                </a:cubicBezTo>
                <a:cubicBezTo>
                  <a:pt x="103" y="20"/>
                  <a:pt x="104" y="19"/>
                  <a:pt x="105" y="19"/>
                </a:cubicBezTo>
                <a:cubicBezTo>
                  <a:pt x="107" y="19"/>
                  <a:pt x="108" y="18"/>
                  <a:pt x="109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7"/>
                  <a:pt x="113" y="16"/>
                  <a:pt x="113" y="16"/>
                </a:cubicBezTo>
                <a:cubicBezTo>
                  <a:pt x="113" y="16"/>
                  <a:pt x="113" y="14"/>
                  <a:pt x="114" y="15"/>
                </a:cubicBezTo>
                <a:cubicBezTo>
                  <a:pt x="114" y="15"/>
                  <a:pt x="114" y="17"/>
                  <a:pt x="114" y="17"/>
                </a:cubicBezTo>
                <a:cubicBezTo>
                  <a:pt x="114" y="17"/>
                  <a:pt x="113" y="19"/>
                  <a:pt x="113" y="19"/>
                </a:cubicBezTo>
                <a:cubicBezTo>
                  <a:pt x="114" y="20"/>
                  <a:pt x="115" y="19"/>
                  <a:pt x="115" y="19"/>
                </a:cubicBezTo>
                <a:cubicBezTo>
                  <a:pt x="116" y="18"/>
                  <a:pt x="117" y="18"/>
                  <a:pt x="117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8"/>
                  <a:pt x="121" y="18"/>
                  <a:pt x="121" y="18"/>
                </a:cubicBezTo>
                <a:cubicBezTo>
                  <a:pt x="121" y="18"/>
                  <a:pt x="122" y="19"/>
                  <a:pt x="123" y="19"/>
                </a:cubicBezTo>
                <a:cubicBezTo>
                  <a:pt x="123" y="20"/>
                  <a:pt x="126" y="21"/>
                  <a:pt x="126" y="21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4" y="25"/>
                  <a:pt x="125" y="25"/>
                </a:cubicBezTo>
                <a:cubicBezTo>
                  <a:pt x="125" y="25"/>
                  <a:pt x="126" y="24"/>
                  <a:pt x="126" y="24"/>
                </a:cubicBezTo>
                <a:cubicBezTo>
                  <a:pt x="127" y="24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3"/>
                  <a:pt x="130" y="24"/>
                  <a:pt x="130" y="24"/>
                </a:cubicBezTo>
                <a:cubicBezTo>
                  <a:pt x="130" y="24"/>
                  <a:pt x="131" y="26"/>
                  <a:pt x="131" y="26"/>
                </a:cubicBezTo>
                <a:cubicBezTo>
                  <a:pt x="131" y="26"/>
                  <a:pt x="133" y="25"/>
                  <a:pt x="133" y="25"/>
                </a:cubicBezTo>
                <a:cubicBezTo>
                  <a:pt x="133" y="25"/>
                  <a:pt x="133" y="25"/>
                  <a:pt x="134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6" y="26"/>
                  <a:pt x="139" y="26"/>
                  <a:pt x="139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5" y="19"/>
                  <a:pt x="145" y="19"/>
                </a:cubicBezTo>
                <a:cubicBezTo>
                  <a:pt x="145" y="19"/>
                  <a:pt x="146" y="19"/>
                  <a:pt x="146" y="20"/>
                </a:cubicBezTo>
                <a:cubicBezTo>
                  <a:pt x="146" y="20"/>
                  <a:pt x="148" y="22"/>
                  <a:pt x="148" y="22"/>
                </a:cubicBezTo>
                <a:cubicBezTo>
                  <a:pt x="148" y="22"/>
                  <a:pt x="150" y="22"/>
                  <a:pt x="150" y="22"/>
                </a:cubicBezTo>
                <a:cubicBezTo>
                  <a:pt x="151" y="22"/>
                  <a:pt x="151" y="21"/>
                  <a:pt x="152" y="22"/>
                </a:cubicBezTo>
                <a:cubicBezTo>
                  <a:pt x="152" y="23"/>
                  <a:pt x="152" y="24"/>
                  <a:pt x="153" y="24"/>
                </a:cubicBezTo>
                <a:cubicBezTo>
                  <a:pt x="153" y="24"/>
                  <a:pt x="154" y="24"/>
                  <a:pt x="154" y="24"/>
                </a:cubicBezTo>
                <a:cubicBezTo>
                  <a:pt x="155" y="25"/>
                  <a:pt x="157" y="25"/>
                  <a:pt x="157" y="25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2"/>
                  <a:pt x="159" y="23"/>
                </a:cubicBezTo>
                <a:cubicBezTo>
                  <a:pt x="160" y="23"/>
                  <a:pt x="160" y="25"/>
                  <a:pt x="160" y="25"/>
                </a:cubicBezTo>
                <a:cubicBezTo>
                  <a:pt x="160" y="25"/>
                  <a:pt x="161" y="26"/>
                  <a:pt x="161" y="26"/>
                </a:cubicBezTo>
                <a:cubicBezTo>
                  <a:pt x="161" y="26"/>
                  <a:pt x="164" y="27"/>
                  <a:pt x="164" y="27"/>
                </a:cubicBezTo>
                <a:cubicBezTo>
                  <a:pt x="164" y="27"/>
                  <a:pt x="166" y="26"/>
                  <a:pt x="166" y="26"/>
                </a:cubicBezTo>
                <a:cubicBezTo>
                  <a:pt x="167" y="26"/>
                  <a:pt x="167" y="28"/>
                  <a:pt x="167" y="28"/>
                </a:cubicBezTo>
                <a:cubicBezTo>
                  <a:pt x="167" y="28"/>
                  <a:pt x="167" y="29"/>
                  <a:pt x="167" y="29"/>
                </a:cubicBezTo>
                <a:cubicBezTo>
                  <a:pt x="166" y="30"/>
                  <a:pt x="166" y="30"/>
                  <a:pt x="167" y="30"/>
                </a:cubicBezTo>
                <a:cubicBezTo>
                  <a:pt x="167" y="31"/>
                  <a:pt x="168" y="32"/>
                  <a:pt x="168" y="32"/>
                </a:cubicBezTo>
                <a:cubicBezTo>
                  <a:pt x="168" y="32"/>
                  <a:pt x="167" y="34"/>
                  <a:pt x="167" y="34"/>
                </a:cubicBezTo>
                <a:cubicBezTo>
                  <a:pt x="167" y="35"/>
                  <a:pt x="166" y="36"/>
                  <a:pt x="166" y="36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5" y="40"/>
                  <a:pt x="165" y="40"/>
                </a:cubicBezTo>
                <a:cubicBezTo>
                  <a:pt x="164" y="40"/>
                  <a:pt x="165" y="42"/>
                  <a:pt x="165" y="42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3"/>
                  <a:pt x="168" y="42"/>
                  <a:pt x="168" y="42"/>
                </a:cubicBezTo>
                <a:cubicBezTo>
                  <a:pt x="168" y="42"/>
                  <a:pt x="171" y="43"/>
                  <a:pt x="171" y="43"/>
                </a:cubicBezTo>
                <a:cubicBezTo>
                  <a:pt x="171" y="43"/>
                  <a:pt x="173" y="44"/>
                  <a:pt x="173" y="45"/>
                </a:cubicBezTo>
                <a:cubicBezTo>
                  <a:pt x="174" y="45"/>
                  <a:pt x="176" y="47"/>
                  <a:pt x="176" y="47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1" y="58"/>
                  <a:pt x="171" y="58"/>
                </a:cubicBezTo>
                <a:cubicBezTo>
                  <a:pt x="171" y="58"/>
                  <a:pt x="169" y="59"/>
                  <a:pt x="169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6" y="72"/>
                  <a:pt x="146" y="73"/>
                </a:cubicBezTo>
                <a:cubicBezTo>
                  <a:pt x="145" y="73"/>
                  <a:pt x="144" y="74"/>
                  <a:pt x="144" y="74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2" y="78"/>
                  <a:pt x="142" y="78"/>
                </a:cubicBezTo>
                <a:cubicBezTo>
                  <a:pt x="142" y="79"/>
                  <a:pt x="142" y="81"/>
                  <a:pt x="142" y="81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2"/>
                  <a:pt x="144" y="85"/>
                  <a:pt x="143" y="85"/>
                </a:cubicBezTo>
                <a:cubicBezTo>
                  <a:pt x="143" y="85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89"/>
                  <a:pt x="142" y="92"/>
                  <a:pt x="141" y="92"/>
                </a:cubicBezTo>
                <a:cubicBezTo>
                  <a:pt x="141" y="93"/>
                  <a:pt x="140" y="95"/>
                  <a:pt x="140" y="95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20"/>
                  <a:pt x="126" y="120"/>
                </a:cubicBezTo>
                <a:cubicBezTo>
                  <a:pt x="127" y="120"/>
                  <a:pt x="127" y="121"/>
                  <a:pt x="127" y="121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29" y="130"/>
                  <a:pt x="129" y="130"/>
                </a:cubicBezTo>
                <a:cubicBezTo>
                  <a:pt x="129" y="130"/>
                  <a:pt x="128" y="132"/>
                  <a:pt x="128" y="132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19" y="144"/>
                  <a:pt x="119" y="144"/>
                </a:cubicBezTo>
                <a:cubicBezTo>
                  <a:pt x="118" y="144"/>
                  <a:pt x="117" y="145"/>
                  <a:pt x="117" y="145"/>
                </a:cubicBezTo>
                <a:cubicBezTo>
                  <a:pt x="117" y="145"/>
                  <a:pt x="115" y="145"/>
                  <a:pt x="115" y="144"/>
                </a:cubicBezTo>
                <a:cubicBezTo>
                  <a:pt x="115" y="144"/>
                  <a:pt x="114" y="145"/>
                  <a:pt x="113" y="144"/>
                </a:cubicBezTo>
                <a:cubicBezTo>
                  <a:pt x="113" y="144"/>
                  <a:pt x="112" y="143"/>
                  <a:pt x="112" y="143"/>
                </a:cubicBezTo>
                <a:cubicBezTo>
                  <a:pt x="111" y="143"/>
                  <a:pt x="111" y="143"/>
                  <a:pt x="111" y="143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141"/>
                  <a:pt x="98" y="142"/>
                  <a:pt x="99" y="143"/>
                </a:cubicBezTo>
                <a:cubicBezTo>
                  <a:pt x="99" y="143"/>
                  <a:pt x="100" y="145"/>
                  <a:pt x="100" y="145"/>
                </a:cubicBezTo>
                <a:cubicBezTo>
                  <a:pt x="100" y="145"/>
                  <a:pt x="100" y="147"/>
                  <a:pt x="100" y="147"/>
                </a:cubicBezTo>
                <a:cubicBezTo>
                  <a:pt x="100" y="147"/>
                  <a:pt x="102" y="149"/>
                  <a:pt x="102" y="149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103" y="152"/>
                  <a:pt x="103" y="152"/>
                </a:cubicBezTo>
                <a:cubicBezTo>
                  <a:pt x="103" y="152"/>
                  <a:pt x="105" y="153"/>
                  <a:pt x="105" y="153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3"/>
                  <a:pt x="107" y="174"/>
                  <a:pt x="107" y="174"/>
                </a:cubicBezTo>
                <a:cubicBezTo>
                  <a:pt x="108" y="174"/>
                  <a:pt x="109" y="175"/>
                  <a:pt x="109" y="175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1" y="174"/>
                  <a:pt x="112" y="174"/>
                  <a:pt x="112" y="174"/>
                </a:cubicBezTo>
                <a:cubicBezTo>
                  <a:pt x="112" y="175"/>
                  <a:pt x="113" y="177"/>
                  <a:pt x="113" y="177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8"/>
                  <a:pt x="108" y="188"/>
                  <a:pt x="108" y="188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04" y="190"/>
                  <a:pt x="104" y="190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2" y="191"/>
                  <a:pt x="102" y="191"/>
                  <a:pt x="102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8" y="192"/>
                  <a:pt x="98" y="192"/>
                  <a:pt x="98" y="192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6" y="196"/>
                  <a:pt x="96" y="198"/>
                  <a:pt x="96" y="198"/>
                </a:cubicBezTo>
                <a:cubicBezTo>
                  <a:pt x="96" y="198"/>
                  <a:pt x="97" y="199"/>
                  <a:pt x="97" y="199"/>
                </a:cubicBezTo>
                <a:cubicBezTo>
                  <a:pt x="97" y="199"/>
                  <a:pt x="95" y="201"/>
                  <a:pt x="95" y="201"/>
                </a:cubicBezTo>
                <a:cubicBezTo>
                  <a:pt x="95" y="201"/>
                  <a:pt x="93" y="202"/>
                  <a:pt x="93" y="202"/>
                </a:cubicBezTo>
                <a:cubicBezTo>
                  <a:pt x="92" y="204"/>
                  <a:pt x="92" y="204"/>
                  <a:pt x="92" y="204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9"/>
                  <a:pt x="93" y="212"/>
                  <a:pt x="93" y="212"/>
                </a:cubicBezTo>
                <a:cubicBezTo>
                  <a:pt x="93" y="213"/>
                  <a:pt x="94" y="214"/>
                  <a:pt x="94" y="214"/>
                </a:cubicBezTo>
                <a:cubicBezTo>
                  <a:pt x="94" y="214"/>
                  <a:pt x="95" y="215"/>
                  <a:pt x="95" y="215"/>
                </a:cubicBezTo>
                <a:cubicBezTo>
                  <a:pt x="95" y="216"/>
                  <a:pt x="95" y="217"/>
                  <a:pt x="95" y="218"/>
                </a:cubicBezTo>
                <a:cubicBezTo>
                  <a:pt x="95" y="219"/>
                  <a:pt x="96" y="221"/>
                  <a:pt x="96" y="221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7" y="223"/>
                  <a:pt x="97" y="224"/>
                  <a:pt x="97" y="224"/>
                </a:cubicBezTo>
                <a:cubicBezTo>
                  <a:pt x="98" y="224"/>
                  <a:pt x="100" y="224"/>
                  <a:pt x="100" y="224"/>
                </a:cubicBezTo>
                <a:cubicBezTo>
                  <a:pt x="100" y="224"/>
                  <a:pt x="102" y="224"/>
                  <a:pt x="102" y="224"/>
                </a:cubicBezTo>
                <a:cubicBezTo>
                  <a:pt x="102" y="224"/>
                  <a:pt x="103" y="223"/>
                  <a:pt x="104" y="224"/>
                </a:cubicBezTo>
                <a:cubicBezTo>
                  <a:pt x="104" y="224"/>
                  <a:pt x="104" y="225"/>
                  <a:pt x="104" y="225"/>
                </a:cubicBezTo>
                <a:cubicBezTo>
                  <a:pt x="104" y="225"/>
                  <a:pt x="104" y="226"/>
                  <a:pt x="104" y="226"/>
                </a:cubicBezTo>
                <a:cubicBezTo>
                  <a:pt x="100" y="230"/>
                  <a:pt x="100" y="230"/>
                  <a:pt x="100" y="230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0" y="233"/>
                  <a:pt x="99" y="233"/>
                  <a:pt x="99" y="233"/>
                </a:cubicBezTo>
                <a:cubicBezTo>
                  <a:pt x="98" y="233"/>
                  <a:pt x="97" y="233"/>
                  <a:pt x="97" y="233"/>
                </a:cubicBezTo>
                <a:cubicBezTo>
                  <a:pt x="95" y="231"/>
                  <a:pt x="95" y="231"/>
                  <a:pt x="95" y="231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3"/>
                  <a:pt x="93" y="233"/>
                  <a:pt x="93" y="233"/>
                </a:cubicBezTo>
                <a:cubicBezTo>
                  <a:pt x="93" y="233"/>
                  <a:pt x="91" y="233"/>
                  <a:pt x="91" y="233"/>
                </a:cubicBezTo>
                <a:cubicBezTo>
                  <a:pt x="91" y="233"/>
                  <a:pt x="88" y="233"/>
                  <a:pt x="88" y="233"/>
                </a:cubicBezTo>
                <a:cubicBezTo>
                  <a:pt x="87" y="234"/>
                  <a:pt x="87" y="234"/>
                  <a:pt x="87" y="234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4" y="240"/>
                  <a:pt x="84" y="240"/>
                  <a:pt x="84" y="240"/>
                </a:cubicBezTo>
                <a:cubicBezTo>
                  <a:pt x="82" y="241"/>
                  <a:pt x="82" y="241"/>
                  <a:pt x="82" y="241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6" y="245"/>
                  <a:pt x="76" y="245"/>
                </a:cubicBezTo>
                <a:cubicBezTo>
                  <a:pt x="76" y="246"/>
                  <a:pt x="75" y="249"/>
                  <a:pt x="75" y="249"/>
                </a:cubicBezTo>
                <a:cubicBezTo>
                  <a:pt x="75" y="249"/>
                  <a:pt x="73" y="250"/>
                  <a:pt x="73" y="251"/>
                </a:cubicBezTo>
                <a:cubicBezTo>
                  <a:pt x="73" y="251"/>
                  <a:pt x="71" y="252"/>
                  <a:pt x="71" y="252"/>
                </a:cubicBezTo>
                <a:cubicBezTo>
                  <a:pt x="71" y="252"/>
                  <a:pt x="71" y="254"/>
                  <a:pt x="71" y="254"/>
                </a:cubicBezTo>
                <a:cubicBezTo>
                  <a:pt x="71" y="254"/>
                  <a:pt x="72" y="256"/>
                  <a:pt x="72" y="25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261"/>
                  <a:pt x="72" y="261"/>
                  <a:pt x="72" y="261"/>
                </a:cubicBezTo>
                <a:cubicBezTo>
                  <a:pt x="73" y="263"/>
                  <a:pt x="73" y="263"/>
                  <a:pt x="73" y="263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69"/>
                </a:cubicBezTo>
                <a:cubicBezTo>
                  <a:pt x="71" y="271"/>
                  <a:pt x="71" y="271"/>
                  <a:pt x="71" y="271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68" y="274"/>
                  <a:pt x="68" y="274"/>
                  <a:pt x="68" y="274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2" y="278"/>
                  <a:pt x="52" y="278"/>
                  <a:pt x="52" y="278"/>
                </a:cubicBezTo>
                <a:cubicBezTo>
                  <a:pt x="47" y="278"/>
                  <a:pt x="47" y="278"/>
                  <a:pt x="47" y="278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2" y="276"/>
                  <a:pt x="42" y="276"/>
                  <a:pt x="42" y="276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4" y="271"/>
                  <a:pt x="34" y="271"/>
                  <a:pt x="34" y="271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0" y="269"/>
                  <a:pt x="30" y="269"/>
                  <a:pt x="30" y="269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18" y="264"/>
                  <a:pt x="18" y="264"/>
                  <a:pt x="18" y="264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9" y="265"/>
                  <a:pt x="9" y="265"/>
                </a:cubicBezTo>
                <a:cubicBezTo>
                  <a:pt x="5" y="266"/>
                  <a:pt x="5" y="266"/>
                  <a:pt x="5" y="266"/>
                </a:cubicBezTo>
                <a:cubicBezTo>
                  <a:pt x="2" y="267"/>
                  <a:pt x="2" y="267"/>
                  <a:pt x="2" y="267"/>
                </a:cubicBezTo>
                <a:cubicBezTo>
                  <a:pt x="0" y="266"/>
                  <a:pt x="0" y="266"/>
                  <a:pt x="0" y="266"/>
                </a:cubicBezTo>
                <a:cubicBezTo>
                  <a:pt x="2" y="264"/>
                  <a:pt x="2" y="264"/>
                  <a:pt x="2" y="264"/>
                </a:cubicBezTo>
                <a:cubicBezTo>
                  <a:pt x="4" y="261"/>
                  <a:pt x="4" y="261"/>
                  <a:pt x="4" y="261"/>
                </a:cubicBezTo>
                <a:cubicBezTo>
                  <a:pt x="6" y="260"/>
                  <a:pt x="6" y="260"/>
                  <a:pt x="6" y="260"/>
                </a:cubicBezTo>
                <a:cubicBezTo>
                  <a:pt x="7" y="257"/>
                  <a:pt x="7" y="257"/>
                  <a:pt x="7" y="257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8"/>
                  <a:pt x="14" y="248"/>
                  <a:pt x="14" y="247"/>
                </a:cubicBezTo>
                <a:cubicBezTo>
                  <a:pt x="15" y="245"/>
                  <a:pt x="15" y="244"/>
                  <a:pt x="16" y="243"/>
                </a:cubicBezTo>
                <a:cubicBezTo>
                  <a:pt x="16" y="242"/>
                  <a:pt x="17" y="242"/>
                  <a:pt x="17" y="241"/>
                </a:cubicBezTo>
                <a:cubicBezTo>
                  <a:pt x="17" y="240"/>
                  <a:pt x="16" y="237"/>
                  <a:pt x="16" y="237"/>
                </a:cubicBezTo>
                <a:cubicBezTo>
                  <a:pt x="16" y="237"/>
                  <a:pt x="18" y="233"/>
                  <a:pt x="18" y="233"/>
                </a:cubicBezTo>
                <a:cubicBezTo>
                  <a:pt x="19" y="232"/>
                  <a:pt x="19" y="228"/>
                  <a:pt x="19" y="228"/>
                </a:cubicBezTo>
                <a:cubicBezTo>
                  <a:pt x="19" y="228"/>
                  <a:pt x="20" y="226"/>
                  <a:pt x="21" y="225"/>
                </a:cubicBezTo>
                <a:cubicBezTo>
                  <a:pt x="21" y="224"/>
                  <a:pt x="21" y="221"/>
                  <a:pt x="21" y="221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8" y="199"/>
                  <a:pt x="28" y="197"/>
                  <a:pt x="28" y="196"/>
                </a:cubicBezTo>
                <a:cubicBezTo>
                  <a:pt x="28" y="196"/>
                  <a:pt x="28" y="194"/>
                  <a:pt x="28" y="194"/>
                </a:cubicBezTo>
                <a:cubicBezTo>
                  <a:pt x="28" y="194"/>
                  <a:pt x="28" y="192"/>
                  <a:pt x="28" y="192"/>
                </a:cubicBezTo>
                <a:cubicBezTo>
                  <a:pt x="28" y="192"/>
                  <a:pt x="27" y="190"/>
                  <a:pt x="27" y="190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4" y="189"/>
                  <a:pt x="23" y="188"/>
                </a:cubicBezTo>
                <a:cubicBezTo>
                  <a:pt x="23" y="188"/>
                  <a:pt x="19" y="188"/>
                  <a:pt x="19" y="188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8"/>
                  <a:pt x="13" y="189"/>
                  <a:pt x="12" y="189"/>
                </a:cubicBezTo>
                <a:cubicBezTo>
                  <a:pt x="12" y="189"/>
                  <a:pt x="11" y="189"/>
                  <a:pt x="11" y="188"/>
                </a:cubicBezTo>
                <a:cubicBezTo>
                  <a:pt x="11" y="188"/>
                  <a:pt x="14" y="185"/>
                  <a:pt x="14" y="185"/>
                </a:cubicBezTo>
                <a:cubicBezTo>
                  <a:pt x="14" y="185"/>
                  <a:pt x="14" y="185"/>
                  <a:pt x="14" y="184"/>
                </a:cubicBezTo>
                <a:cubicBezTo>
                  <a:pt x="14" y="183"/>
                  <a:pt x="14" y="181"/>
                  <a:pt x="14" y="181"/>
                </a:cubicBezTo>
                <a:cubicBezTo>
                  <a:pt x="14" y="180"/>
                  <a:pt x="13" y="177"/>
                  <a:pt x="13" y="177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3" y="174"/>
                  <a:pt x="14" y="174"/>
                  <a:pt x="14" y="174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12" y="173"/>
                  <a:pt x="11" y="173"/>
                </a:cubicBezTo>
                <a:cubicBezTo>
                  <a:pt x="10" y="174"/>
                  <a:pt x="9" y="174"/>
                  <a:pt x="9" y="17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7" y="173"/>
                  <a:pt x="7" y="172"/>
                </a:cubicBezTo>
                <a:cubicBezTo>
                  <a:pt x="6" y="172"/>
                  <a:pt x="4" y="171"/>
                  <a:pt x="4" y="171"/>
                </a:cubicBezTo>
                <a:cubicBezTo>
                  <a:pt x="4" y="171"/>
                  <a:pt x="4" y="169"/>
                  <a:pt x="4" y="169"/>
                </a:cubicBezTo>
                <a:cubicBezTo>
                  <a:pt x="5" y="168"/>
                  <a:pt x="5" y="168"/>
                  <a:pt x="5" y="167"/>
                </a:cubicBezTo>
                <a:cubicBezTo>
                  <a:pt x="5" y="166"/>
                  <a:pt x="5" y="165"/>
                  <a:pt x="6" y="164"/>
                </a:cubicBezTo>
                <a:cubicBezTo>
                  <a:pt x="6" y="163"/>
                  <a:pt x="7" y="162"/>
                  <a:pt x="8" y="162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1" y="155"/>
                  <a:pt x="11" y="155"/>
                </a:cubicBezTo>
                <a:cubicBezTo>
                  <a:pt x="11" y="155"/>
                  <a:pt x="12" y="153"/>
                  <a:pt x="12" y="152"/>
                </a:cubicBezTo>
                <a:cubicBezTo>
                  <a:pt x="12" y="152"/>
                  <a:pt x="13" y="150"/>
                  <a:pt x="13" y="150"/>
                </a:cubicBezTo>
                <a:cubicBezTo>
                  <a:pt x="13" y="150"/>
                  <a:pt x="14" y="149"/>
                  <a:pt x="14" y="148"/>
                </a:cubicBezTo>
                <a:cubicBezTo>
                  <a:pt x="15" y="148"/>
                  <a:pt x="17" y="146"/>
                  <a:pt x="17" y="146"/>
                </a:cubicBezTo>
                <a:cubicBezTo>
                  <a:pt x="17" y="146"/>
                  <a:pt x="18" y="143"/>
                  <a:pt x="18" y="143"/>
                </a:cubicBezTo>
                <a:cubicBezTo>
                  <a:pt x="18" y="143"/>
                  <a:pt x="19" y="140"/>
                  <a:pt x="19" y="14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9" y="136"/>
                  <a:pt x="19" y="136"/>
                  <a:pt x="20" y="136"/>
                </a:cubicBezTo>
                <a:cubicBezTo>
                  <a:pt x="21" y="136"/>
                  <a:pt x="22" y="135"/>
                  <a:pt x="22" y="135"/>
                </a:cubicBezTo>
                <a:cubicBezTo>
                  <a:pt x="23" y="135"/>
                  <a:pt x="25" y="134"/>
                  <a:pt x="25" y="134"/>
                </a:cubicBezTo>
                <a:cubicBezTo>
                  <a:pt x="25" y="133"/>
                  <a:pt x="26" y="133"/>
                  <a:pt x="26" y="133"/>
                </a:cubicBezTo>
                <a:cubicBezTo>
                  <a:pt x="27" y="133"/>
                  <a:pt x="29" y="132"/>
                  <a:pt x="29" y="132"/>
                </a:cubicBezTo>
                <a:cubicBezTo>
                  <a:pt x="29" y="132"/>
                  <a:pt x="30" y="131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29"/>
                  <a:pt x="33" y="128"/>
                  <a:pt x="33" y="127"/>
                </a:cubicBezTo>
                <a:cubicBezTo>
                  <a:pt x="33" y="127"/>
                  <a:pt x="34" y="125"/>
                  <a:pt x="34" y="125"/>
                </a:cubicBezTo>
                <a:cubicBezTo>
                  <a:pt x="34" y="124"/>
                  <a:pt x="37" y="121"/>
                  <a:pt x="37" y="121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9" y="98"/>
                  <a:pt x="49" y="98"/>
                  <a:pt x="49" y="98"/>
                </a:cubicBezTo>
                <a:cubicBezTo>
                  <a:pt x="52" y="93"/>
                  <a:pt x="52" y="93"/>
                  <a:pt x="52" y="93"/>
                </a:cubicBezTo>
                <a:cubicBezTo>
                  <a:pt x="57" y="85"/>
                  <a:pt x="57" y="85"/>
                  <a:pt x="57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1"/>
                  <a:pt x="69" y="61"/>
                  <a:pt x="69" y="61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1" y="35"/>
                  <a:pt x="71" y="35"/>
                </a:cubicBezTo>
                <a:cubicBezTo>
                  <a:pt x="70" y="32"/>
                  <a:pt x="70" y="32"/>
                  <a:pt x="70" y="32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24"/>
                  <a:pt x="72" y="24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1"/>
                  <a:pt x="73" y="11"/>
                  <a:pt x="73" y="11"/>
                </a:cubicBezTo>
                <a:lnTo>
                  <a:pt x="74" y="9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78">
            <a:extLst>
              <a:ext uri="{FF2B5EF4-FFF2-40B4-BE49-F238E27FC236}">
                <a16:creationId xmlns:a16="http://schemas.microsoft.com/office/drawing/2014/main" id="{09ECD975-6B70-DD0C-DD7C-1D402CF34DB4}"/>
              </a:ext>
            </a:extLst>
          </p:cNvPr>
          <p:cNvSpPr>
            <a:spLocks noEditPoints="1"/>
          </p:cNvSpPr>
          <p:nvPr/>
        </p:nvSpPr>
        <p:spPr bwMode="auto">
          <a:xfrm>
            <a:off x="9221420" y="4413654"/>
            <a:ext cx="769107" cy="987220"/>
          </a:xfrm>
          <a:custGeom>
            <a:avLst/>
            <a:gdLst>
              <a:gd name="T0" fmla="*/ 264 w 312"/>
              <a:gd name="T1" fmla="*/ 340 h 413"/>
              <a:gd name="T2" fmla="*/ 240 w 312"/>
              <a:gd name="T3" fmla="*/ 363 h 413"/>
              <a:gd name="T4" fmla="*/ 252 w 312"/>
              <a:gd name="T5" fmla="*/ 385 h 413"/>
              <a:gd name="T6" fmla="*/ 237 w 312"/>
              <a:gd name="T7" fmla="*/ 387 h 413"/>
              <a:gd name="T8" fmla="*/ 211 w 312"/>
              <a:gd name="T9" fmla="*/ 393 h 413"/>
              <a:gd name="T10" fmla="*/ 177 w 312"/>
              <a:gd name="T11" fmla="*/ 404 h 413"/>
              <a:gd name="T12" fmla="*/ 157 w 312"/>
              <a:gd name="T13" fmla="*/ 404 h 413"/>
              <a:gd name="T14" fmla="*/ 142 w 312"/>
              <a:gd name="T15" fmla="*/ 400 h 413"/>
              <a:gd name="T16" fmla="*/ 121 w 312"/>
              <a:gd name="T17" fmla="*/ 394 h 413"/>
              <a:gd name="T18" fmla="*/ 101 w 312"/>
              <a:gd name="T19" fmla="*/ 391 h 413"/>
              <a:gd name="T20" fmla="*/ 94 w 312"/>
              <a:gd name="T21" fmla="*/ 388 h 413"/>
              <a:gd name="T22" fmla="*/ 89 w 312"/>
              <a:gd name="T23" fmla="*/ 383 h 413"/>
              <a:gd name="T24" fmla="*/ 90 w 312"/>
              <a:gd name="T25" fmla="*/ 393 h 413"/>
              <a:gd name="T26" fmla="*/ 73 w 312"/>
              <a:gd name="T27" fmla="*/ 396 h 413"/>
              <a:gd name="T28" fmla="*/ 57 w 312"/>
              <a:gd name="T29" fmla="*/ 396 h 413"/>
              <a:gd name="T30" fmla="*/ 53 w 312"/>
              <a:gd name="T31" fmla="*/ 368 h 413"/>
              <a:gd name="T32" fmla="*/ 50 w 312"/>
              <a:gd name="T33" fmla="*/ 308 h 413"/>
              <a:gd name="T34" fmla="*/ 13 w 312"/>
              <a:gd name="T35" fmla="*/ 292 h 413"/>
              <a:gd name="T36" fmla="*/ 6 w 312"/>
              <a:gd name="T37" fmla="*/ 262 h 413"/>
              <a:gd name="T38" fmla="*/ 12 w 312"/>
              <a:gd name="T39" fmla="*/ 245 h 413"/>
              <a:gd name="T40" fmla="*/ 11 w 312"/>
              <a:gd name="T41" fmla="*/ 228 h 413"/>
              <a:gd name="T42" fmla="*/ 5 w 312"/>
              <a:gd name="T43" fmla="*/ 217 h 413"/>
              <a:gd name="T44" fmla="*/ 1 w 312"/>
              <a:gd name="T45" fmla="*/ 207 h 413"/>
              <a:gd name="T46" fmla="*/ 7 w 312"/>
              <a:gd name="T47" fmla="*/ 198 h 413"/>
              <a:gd name="T48" fmla="*/ 9 w 312"/>
              <a:gd name="T49" fmla="*/ 175 h 413"/>
              <a:gd name="T50" fmla="*/ 12 w 312"/>
              <a:gd name="T51" fmla="*/ 161 h 413"/>
              <a:gd name="T52" fmla="*/ 32 w 312"/>
              <a:gd name="T53" fmla="*/ 160 h 413"/>
              <a:gd name="T54" fmla="*/ 41 w 312"/>
              <a:gd name="T55" fmla="*/ 146 h 413"/>
              <a:gd name="T56" fmla="*/ 33 w 312"/>
              <a:gd name="T57" fmla="*/ 128 h 413"/>
              <a:gd name="T58" fmla="*/ 47 w 312"/>
              <a:gd name="T59" fmla="*/ 94 h 413"/>
              <a:gd name="T60" fmla="*/ 49 w 312"/>
              <a:gd name="T61" fmla="*/ 65 h 413"/>
              <a:gd name="T62" fmla="*/ 78 w 312"/>
              <a:gd name="T63" fmla="*/ 80 h 413"/>
              <a:gd name="T64" fmla="*/ 93 w 312"/>
              <a:gd name="T65" fmla="*/ 74 h 413"/>
              <a:gd name="T66" fmla="*/ 114 w 312"/>
              <a:gd name="T67" fmla="*/ 57 h 413"/>
              <a:gd name="T68" fmla="*/ 102 w 312"/>
              <a:gd name="T69" fmla="*/ 41 h 413"/>
              <a:gd name="T70" fmla="*/ 104 w 312"/>
              <a:gd name="T71" fmla="*/ 25 h 413"/>
              <a:gd name="T72" fmla="*/ 95 w 312"/>
              <a:gd name="T73" fmla="*/ 12 h 413"/>
              <a:gd name="T74" fmla="*/ 119 w 312"/>
              <a:gd name="T75" fmla="*/ 5 h 413"/>
              <a:gd name="T76" fmla="*/ 136 w 312"/>
              <a:gd name="T77" fmla="*/ 25 h 413"/>
              <a:gd name="T78" fmla="*/ 163 w 312"/>
              <a:gd name="T79" fmla="*/ 35 h 413"/>
              <a:gd name="T80" fmla="*/ 176 w 312"/>
              <a:gd name="T81" fmla="*/ 25 h 413"/>
              <a:gd name="T82" fmla="*/ 162 w 312"/>
              <a:gd name="T83" fmla="*/ 46 h 413"/>
              <a:gd name="T84" fmla="*/ 182 w 312"/>
              <a:gd name="T85" fmla="*/ 53 h 413"/>
              <a:gd name="T86" fmla="*/ 212 w 312"/>
              <a:gd name="T87" fmla="*/ 30 h 413"/>
              <a:gd name="T88" fmla="*/ 221 w 312"/>
              <a:gd name="T89" fmla="*/ 28 h 413"/>
              <a:gd name="T90" fmla="*/ 236 w 312"/>
              <a:gd name="T91" fmla="*/ 18 h 413"/>
              <a:gd name="T92" fmla="*/ 242 w 312"/>
              <a:gd name="T93" fmla="*/ 21 h 413"/>
              <a:gd name="T94" fmla="*/ 253 w 312"/>
              <a:gd name="T95" fmla="*/ 29 h 413"/>
              <a:gd name="T96" fmla="*/ 262 w 312"/>
              <a:gd name="T97" fmla="*/ 42 h 413"/>
              <a:gd name="T98" fmla="*/ 273 w 312"/>
              <a:gd name="T99" fmla="*/ 58 h 413"/>
              <a:gd name="T100" fmla="*/ 279 w 312"/>
              <a:gd name="T101" fmla="*/ 113 h 413"/>
              <a:gd name="T102" fmla="*/ 294 w 312"/>
              <a:gd name="T103" fmla="*/ 162 h 413"/>
              <a:gd name="T104" fmla="*/ 309 w 312"/>
              <a:gd name="T105" fmla="*/ 197 h 413"/>
              <a:gd name="T106" fmla="*/ 297 w 312"/>
              <a:gd name="T107" fmla="*/ 205 h 413"/>
              <a:gd name="T108" fmla="*/ 262 w 312"/>
              <a:gd name="T109" fmla="*/ 224 h 413"/>
              <a:gd name="T110" fmla="*/ 219 w 312"/>
              <a:gd name="T111" fmla="*/ 253 h 413"/>
              <a:gd name="T112" fmla="*/ 226 w 312"/>
              <a:gd name="T113" fmla="*/ 277 h 413"/>
              <a:gd name="T114" fmla="*/ 257 w 312"/>
              <a:gd name="T115" fmla="*/ 309 h 413"/>
              <a:gd name="T116" fmla="*/ 55 w 312"/>
              <a:gd name="T117" fmla="*/ 394 h 413"/>
              <a:gd name="T118" fmla="*/ 312 w 312"/>
              <a:gd name="T119" fmla="*/ 204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2" h="413">
                <a:moveTo>
                  <a:pt x="275" y="325"/>
                </a:moveTo>
                <a:cubicBezTo>
                  <a:pt x="275" y="325"/>
                  <a:pt x="275" y="325"/>
                  <a:pt x="275" y="325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276" y="336"/>
                  <a:pt x="276" y="336"/>
                  <a:pt x="276" y="336"/>
                </a:cubicBezTo>
                <a:cubicBezTo>
                  <a:pt x="276" y="336"/>
                  <a:pt x="275" y="338"/>
                  <a:pt x="274" y="338"/>
                </a:cubicBezTo>
                <a:cubicBezTo>
                  <a:pt x="274" y="338"/>
                  <a:pt x="273" y="339"/>
                  <a:pt x="272" y="339"/>
                </a:cubicBezTo>
                <a:cubicBezTo>
                  <a:pt x="271" y="338"/>
                  <a:pt x="270" y="337"/>
                  <a:pt x="270" y="337"/>
                </a:cubicBezTo>
                <a:cubicBezTo>
                  <a:pt x="264" y="337"/>
                  <a:pt x="264" y="337"/>
                  <a:pt x="264" y="337"/>
                </a:cubicBezTo>
                <a:cubicBezTo>
                  <a:pt x="264" y="337"/>
                  <a:pt x="264" y="339"/>
                  <a:pt x="264" y="340"/>
                </a:cubicBezTo>
                <a:cubicBezTo>
                  <a:pt x="263" y="342"/>
                  <a:pt x="263" y="342"/>
                  <a:pt x="263" y="342"/>
                </a:cubicBezTo>
                <a:cubicBezTo>
                  <a:pt x="263" y="347"/>
                  <a:pt x="263" y="347"/>
                  <a:pt x="263" y="347"/>
                </a:cubicBezTo>
                <a:cubicBezTo>
                  <a:pt x="258" y="352"/>
                  <a:pt x="258" y="352"/>
                  <a:pt x="258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57" y="352"/>
                  <a:pt x="256" y="353"/>
                  <a:pt x="256" y="353"/>
                </a:cubicBezTo>
                <a:cubicBezTo>
                  <a:pt x="256" y="353"/>
                  <a:pt x="251" y="355"/>
                  <a:pt x="251" y="355"/>
                </a:cubicBezTo>
                <a:cubicBezTo>
                  <a:pt x="249" y="357"/>
                  <a:pt x="249" y="357"/>
                  <a:pt x="249" y="357"/>
                </a:cubicBezTo>
                <a:cubicBezTo>
                  <a:pt x="248" y="357"/>
                  <a:pt x="248" y="357"/>
                  <a:pt x="248" y="357"/>
                </a:cubicBezTo>
                <a:cubicBezTo>
                  <a:pt x="248" y="357"/>
                  <a:pt x="245" y="359"/>
                  <a:pt x="243" y="361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2" y="368"/>
                  <a:pt x="242" y="368"/>
                  <a:pt x="242" y="368"/>
                </a:cubicBezTo>
                <a:cubicBezTo>
                  <a:pt x="245" y="371"/>
                  <a:pt x="245" y="371"/>
                  <a:pt x="245" y="371"/>
                </a:cubicBezTo>
                <a:cubicBezTo>
                  <a:pt x="248" y="376"/>
                  <a:pt x="248" y="376"/>
                  <a:pt x="248" y="376"/>
                </a:cubicBezTo>
                <a:cubicBezTo>
                  <a:pt x="248" y="379"/>
                  <a:pt x="248" y="379"/>
                  <a:pt x="248" y="379"/>
                </a:cubicBezTo>
                <a:cubicBezTo>
                  <a:pt x="248" y="379"/>
                  <a:pt x="246" y="381"/>
                  <a:pt x="246" y="381"/>
                </a:cubicBezTo>
                <a:cubicBezTo>
                  <a:pt x="246" y="382"/>
                  <a:pt x="245" y="384"/>
                  <a:pt x="246" y="384"/>
                </a:cubicBezTo>
                <a:cubicBezTo>
                  <a:pt x="247" y="384"/>
                  <a:pt x="251" y="385"/>
                  <a:pt x="251" y="385"/>
                </a:cubicBezTo>
                <a:cubicBezTo>
                  <a:pt x="251" y="385"/>
                  <a:pt x="252" y="385"/>
                  <a:pt x="252" y="385"/>
                </a:cubicBezTo>
                <a:cubicBezTo>
                  <a:pt x="253" y="385"/>
                  <a:pt x="253" y="386"/>
                  <a:pt x="253" y="386"/>
                </a:cubicBezTo>
                <a:cubicBezTo>
                  <a:pt x="253" y="390"/>
                  <a:pt x="253" y="390"/>
                  <a:pt x="253" y="390"/>
                </a:cubicBezTo>
                <a:cubicBezTo>
                  <a:pt x="253" y="390"/>
                  <a:pt x="253" y="391"/>
                  <a:pt x="253" y="395"/>
                </a:cubicBezTo>
                <a:cubicBezTo>
                  <a:pt x="253" y="399"/>
                  <a:pt x="252" y="398"/>
                  <a:pt x="252" y="398"/>
                </a:cubicBezTo>
                <a:cubicBezTo>
                  <a:pt x="252" y="398"/>
                  <a:pt x="247" y="396"/>
                  <a:pt x="247" y="396"/>
                </a:cubicBezTo>
                <a:cubicBezTo>
                  <a:pt x="247" y="396"/>
                  <a:pt x="245" y="394"/>
                  <a:pt x="245" y="394"/>
                </a:cubicBezTo>
                <a:cubicBezTo>
                  <a:pt x="244" y="393"/>
                  <a:pt x="244" y="392"/>
                  <a:pt x="244" y="391"/>
                </a:cubicBezTo>
                <a:cubicBezTo>
                  <a:pt x="244" y="390"/>
                  <a:pt x="245" y="388"/>
                  <a:pt x="245" y="388"/>
                </a:cubicBezTo>
                <a:cubicBezTo>
                  <a:pt x="245" y="388"/>
                  <a:pt x="241" y="387"/>
                  <a:pt x="241" y="387"/>
                </a:cubicBezTo>
                <a:cubicBezTo>
                  <a:pt x="241" y="387"/>
                  <a:pt x="238" y="387"/>
                  <a:pt x="237" y="387"/>
                </a:cubicBezTo>
                <a:cubicBezTo>
                  <a:pt x="236" y="387"/>
                  <a:pt x="235" y="389"/>
                  <a:pt x="235" y="389"/>
                </a:cubicBezTo>
                <a:cubicBezTo>
                  <a:pt x="234" y="390"/>
                  <a:pt x="233" y="389"/>
                  <a:pt x="232" y="389"/>
                </a:cubicBezTo>
                <a:cubicBezTo>
                  <a:pt x="232" y="389"/>
                  <a:pt x="231" y="387"/>
                  <a:pt x="231" y="387"/>
                </a:cubicBezTo>
                <a:cubicBezTo>
                  <a:pt x="230" y="387"/>
                  <a:pt x="226" y="386"/>
                  <a:pt x="225" y="386"/>
                </a:cubicBezTo>
                <a:cubicBezTo>
                  <a:pt x="225" y="386"/>
                  <a:pt x="223" y="386"/>
                  <a:pt x="221" y="386"/>
                </a:cubicBezTo>
                <a:cubicBezTo>
                  <a:pt x="220" y="387"/>
                  <a:pt x="221" y="387"/>
                  <a:pt x="222" y="390"/>
                </a:cubicBezTo>
                <a:cubicBezTo>
                  <a:pt x="222" y="393"/>
                  <a:pt x="221" y="391"/>
                  <a:pt x="220" y="391"/>
                </a:cubicBezTo>
                <a:cubicBezTo>
                  <a:pt x="219" y="391"/>
                  <a:pt x="219" y="391"/>
                  <a:pt x="217" y="391"/>
                </a:cubicBezTo>
                <a:cubicBezTo>
                  <a:pt x="215" y="391"/>
                  <a:pt x="214" y="391"/>
                  <a:pt x="212" y="391"/>
                </a:cubicBezTo>
                <a:cubicBezTo>
                  <a:pt x="211" y="392"/>
                  <a:pt x="211" y="392"/>
                  <a:pt x="211" y="393"/>
                </a:cubicBezTo>
                <a:cubicBezTo>
                  <a:pt x="210" y="394"/>
                  <a:pt x="208" y="394"/>
                  <a:pt x="207" y="394"/>
                </a:cubicBezTo>
                <a:cubicBezTo>
                  <a:pt x="206" y="394"/>
                  <a:pt x="202" y="394"/>
                  <a:pt x="202" y="394"/>
                </a:cubicBezTo>
                <a:cubicBezTo>
                  <a:pt x="201" y="394"/>
                  <a:pt x="200" y="396"/>
                  <a:pt x="199" y="397"/>
                </a:cubicBezTo>
                <a:cubicBezTo>
                  <a:pt x="199" y="397"/>
                  <a:pt x="195" y="397"/>
                  <a:pt x="195" y="397"/>
                </a:cubicBezTo>
                <a:cubicBezTo>
                  <a:pt x="194" y="398"/>
                  <a:pt x="194" y="398"/>
                  <a:pt x="193" y="399"/>
                </a:cubicBezTo>
                <a:cubicBezTo>
                  <a:pt x="191" y="400"/>
                  <a:pt x="191" y="400"/>
                  <a:pt x="190" y="402"/>
                </a:cubicBezTo>
                <a:cubicBezTo>
                  <a:pt x="188" y="404"/>
                  <a:pt x="189" y="403"/>
                  <a:pt x="185" y="402"/>
                </a:cubicBezTo>
                <a:cubicBezTo>
                  <a:pt x="182" y="402"/>
                  <a:pt x="184" y="403"/>
                  <a:pt x="183" y="403"/>
                </a:cubicBezTo>
                <a:cubicBezTo>
                  <a:pt x="182" y="403"/>
                  <a:pt x="181" y="404"/>
                  <a:pt x="180" y="405"/>
                </a:cubicBezTo>
                <a:cubicBezTo>
                  <a:pt x="180" y="406"/>
                  <a:pt x="178" y="404"/>
                  <a:pt x="177" y="404"/>
                </a:cubicBezTo>
                <a:cubicBezTo>
                  <a:pt x="176" y="405"/>
                  <a:pt x="176" y="403"/>
                  <a:pt x="176" y="400"/>
                </a:cubicBezTo>
                <a:cubicBezTo>
                  <a:pt x="175" y="398"/>
                  <a:pt x="173" y="398"/>
                  <a:pt x="173" y="398"/>
                </a:cubicBezTo>
                <a:cubicBezTo>
                  <a:pt x="173" y="398"/>
                  <a:pt x="171" y="398"/>
                  <a:pt x="171" y="397"/>
                </a:cubicBezTo>
                <a:cubicBezTo>
                  <a:pt x="171" y="396"/>
                  <a:pt x="167" y="396"/>
                  <a:pt x="166" y="396"/>
                </a:cubicBezTo>
                <a:cubicBezTo>
                  <a:pt x="166" y="396"/>
                  <a:pt x="163" y="396"/>
                  <a:pt x="163" y="396"/>
                </a:cubicBezTo>
                <a:cubicBezTo>
                  <a:pt x="163" y="396"/>
                  <a:pt x="160" y="396"/>
                  <a:pt x="160" y="397"/>
                </a:cubicBezTo>
                <a:cubicBezTo>
                  <a:pt x="160" y="397"/>
                  <a:pt x="159" y="397"/>
                  <a:pt x="157" y="398"/>
                </a:cubicBezTo>
                <a:cubicBezTo>
                  <a:pt x="154" y="399"/>
                  <a:pt x="156" y="398"/>
                  <a:pt x="156" y="400"/>
                </a:cubicBezTo>
                <a:cubicBezTo>
                  <a:pt x="157" y="401"/>
                  <a:pt x="157" y="402"/>
                  <a:pt x="157" y="402"/>
                </a:cubicBezTo>
                <a:cubicBezTo>
                  <a:pt x="158" y="403"/>
                  <a:pt x="157" y="402"/>
                  <a:pt x="157" y="404"/>
                </a:cubicBezTo>
                <a:cubicBezTo>
                  <a:pt x="156" y="406"/>
                  <a:pt x="156" y="405"/>
                  <a:pt x="156" y="407"/>
                </a:cubicBezTo>
                <a:cubicBezTo>
                  <a:pt x="155" y="408"/>
                  <a:pt x="155" y="407"/>
                  <a:pt x="154" y="410"/>
                </a:cubicBezTo>
                <a:cubicBezTo>
                  <a:pt x="153" y="412"/>
                  <a:pt x="154" y="410"/>
                  <a:pt x="153" y="412"/>
                </a:cubicBezTo>
                <a:cubicBezTo>
                  <a:pt x="152" y="413"/>
                  <a:pt x="150" y="412"/>
                  <a:pt x="148" y="411"/>
                </a:cubicBezTo>
                <a:cubicBezTo>
                  <a:pt x="147" y="411"/>
                  <a:pt x="148" y="410"/>
                  <a:pt x="148" y="408"/>
                </a:cubicBezTo>
                <a:cubicBezTo>
                  <a:pt x="149" y="406"/>
                  <a:pt x="148" y="407"/>
                  <a:pt x="148" y="406"/>
                </a:cubicBezTo>
                <a:cubicBezTo>
                  <a:pt x="148" y="405"/>
                  <a:pt x="147" y="406"/>
                  <a:pt x="145" y="407"/>
                </a:cubicBezTo>
                <a:cubicBezTo>
                  <a:pt x="144" y="407"/>
                  <a:pt x="144" y="405"/>
                  <a:pt x="145" y="403"/>
                </a:cubicBezTo>
                <a:cubicBezTo>
                  <a:pt x="145" y="401"/>
                  <a:pt x="144" y="402"/>
                  <a:pt x="144" y="401"/>
                </a:cubicBezTo>
                <a:cubicBezTo>
                  <a:pt x="144" y="401"/>
                  <a:pt x="143" y="400"/>
                  <a:pt x="142" y="400"/>
                </a:cubicBezTo>
                <a:cubicBezTo>
                  <a:pt x="141" y="400"/>
                  <a:pt x="140" y="399"/>
                  <a:pt x="140" y="399"/>
                </a:cubicBezTo>
                <a:cubicBezTo>
                  <a:pt x="139" y="398"/>
                  <a:pt x="137" y="396"/>
                  <a:pt x="136" y="395"/>
                </a:cubicBezTo>
                <a:cubicBezTo>
                  <a:pt x="134" y="394"/>
                  <a:pt x="132" y="395"/>
                  <a:pt x="132" y="395"/>
                </a:cubicBezTo>
                <a:cubicBezTo>
                  <a:pt x="132" y="395"/>
                  <a:pt x="130" y="397"/>
                  <a:pt x="128" y="399"/>
                </a:cubicBezTo>
                <a:cubicBezTo>
                  <a:pt x="128" y="399"/>
                  <a:pt x="128" y="400"/>
                  <a:pt x="128" y="400"/>
                </a:cubicBezTo>
                <a:cubicBezTo>
                  <a:pt x="127" y="400"/>
                  <a:pt x="127" y="400"/>
                  <a:pt x="127" y="399"/>
                </a:cubicBezTo>
                <a:cubicBezTo>
                  <a:pt x="127" y="399"/>
                  <a:pt x="126" y="398"/>
                  <a:pt x="126" y="398"/>
                </a:cubicBezTo>
                <a:cubicBezTo>
                  <a:pt x="126" y="398"/>
                  <a:pt x="126" y="396"/>
                  <a:pt x="125" y="396"/>
                </a:cubicBezTo>
                <a:cubicBezTo>
                  <a:pt x="125" y="396"/>
                  <a:pt x="124" y="396"/>
                  <a:pt x="123" y="395"/>
                </a:cubicBezTo>
                <a:cubicBezTo>
                  <a:pt x="122" y="395"/>
                  <a:pt x="121" y="394"/>
                  <a:pt x="121" y="394"/>
                </a:cubicBezTo>
                <a:cubicBezTo>
                  <a:pt x="120" y="394"/>
                  <a:pt x="118" y="392"/>
                  <a:pt x="118" y="392"/>
                </a:cubicBezTo>
                <a:cubicBezTo>
                  <a:pt x="118" y="392"/>
                  <a:pt x="118" y="392"/>
                  <a:pt x="117" y="392"/>
                </a:cubicBezTo>
                <a:cubicBezTo>
                  <a:pt x="117" y="392"/>
                  <a:pt x="116" y="391"/>
                  <a:pt x="116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4" y="391"/>
                  <a:pt x="114" y="391"/>
                  <a:pt x="113" y="390"/>
                </a:cubicBezTo>
                <a:cubicBezTo>
                  <a:pt x="111" y="390"/>
                  <a:pt x="112" y="390"/>
                  <a:pt x="110" y="390"/>
                </a:cubicBezTo>
                <a:cubicBezTo>
                  <a:pt x="109" y="390"/>
                  <a:pt x="108" y="390"/>
                  <a:pt x="108" y="390"/>
                </a:cubicBezTo>
                <a:cubicBezTo>
                  <a:pt x="108" y="390"/>
                  <a:pt x="107" y="389"/>
                  <a:pt x="105" y="389"/>
                </a:cubicBezTo>
                <a:cubicBezTo>
                  <a:pt x="104" y="390"/>
                  <a:pt x="102" y="391"/>
                  <a:pt x="101" y="391"/>
                </a:cubicBezTo>
                <a:cubicBezTo>
                  <a:pt x="101" y="391"/>
                  <a:pt x="100" y="390"/>
                  <a:pt x="100" y="390"/>
                </a:cubicBezTo>
                <a:cubicBezTo>
                  <a:pt x="100" y="390"/>
                  <a:pt x="100" y="389"/>
                  <a:pt x="100" y="389"/>
                </a:cubicBezTo>
                <a:cubicBezTo>
                  <a:pt x="100" y="389"/>
                  <a:pt x="99" y="388"/>
                  <a:pt x="98" y="387"/>
                </a:cubicBezTo>
                <a:cubicBezTo>
                  <a:pt x="98" y="387"/>
                  <a:pt x="97" y="387"/>
                  <a:pt x="97" y="387"/>
                </a:cubicBezTo>
                <a:cubicBezTo>
                  <a:pt x="97" y="387"/>
                  <a:pt x="97" y="387"/>
                  <a:pt x="97" y="388"/>
                </a:cubicBezTo>
                <a:cubicBezTo>
                  <a:pt x="97" y="389"/>
                  <a:pt x="99" y="389"/>
                  <a:pt x="97" y="389"/>
                </a:cubicBezTo>
                <a:cubicBezTo>
                  <a:pt x="96" y="388"/>
                  <a:pt x="95" y="388"/>
                  <a:pt x="95" y="388"/>
                </a:cubicBezTo>
                <a:cubicBezTo>
                  <a:pt x="92" y="389"/>
                  <a:pt x="92" y="389"/>
                  <a:pt x="92" y="389"/>
                </a:cubicBezTo>
                <a:cubicBezTo>
                  <a:pt x="93" y="388"/>
                  <a:pt x="93" y="388"/>
                  <a:pt x="93" y="388"/>
                </a:cubicBezTo>
                <a:cubicBezTo>
                  <a:pt x="93" y="388"/>
                  <a:pt x="94" y="388"/>
                  <a:pt x="94" y="388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4" y="387"/>
                  <a:pt x="94" y="386"/>
                  <a:pt x="94" y="386"/>
                </a:cubicBezTo>
                <a:cubicBezTo>
                  <a:pt x="95" y="386"/>
                  <a:pt x="96" y="385"/>
                  <a:pt x="95" y="385"/>
                </a:cubicBezTo>
                <a:cubicBezTo>
                  <a:pt x="94" y="385"/>
                  <a:pt x="93" y="385"/>
                  <a:pt x="93" y="385"/>
                </a:cubicBezTo>
                <a:cubicBezTo>
                  <a:pt x="93" y="384"/>
                  <a:pt x="93" y="384"/>
                  <a:pt x="93" y="384"/>
                </a:cubicBezTo>
                <a:cubicBezTo>
                  <a:pt x="93" y="384"/>
                  <a:pt x="92" y="383"/>
                  <a:pt x="92" y="383"/>
                </a:cubicBezTo>
                <a:cubicBezTo>
                  <a:pt x="92" y="384"/>
                  <a:pt x="92" y="385"/>
                  <a:pt x="92" y="385"/>
                </a:cubicBezTo>
                <a:cubicBezTo>
                  <a:pt x="91" y="385"/>
                  <a:pt x="91" y="385"/>
                  <a:pt x="91" y="384"/>
                </a:cubicBezTo>
                <a:cubicBezTo>
                  <a:pt x="91" y="383"/>
                  <a:pt x="91" y="383"/>
                  <a:pt x="91" y="383"/>
                </a:cubicBezTo>
                <a:cubicBezTo>
                  <a:pt x="90" y="383"/>
                  <a:pt x="89" y="383"/>
                  <a:pt x="89" y="383"/>
                </a:cubicBezTo>
                <a:cubicBezTo>
                  <a:pt x="89" y="383"/>
                  <a:pt x="90" y="384"/>
                  <a:pt x="88" y="384"/>
                </a:cubicBezTo>
                <a:cubicBezTo>
                  <a:pt x="87" y="384"/>
                  <a:pt x="86" y="385"/>
                  <a:pt x="85" y="385"/>
                </a:cubicBezTo>
                <a:cubicBezTo>
                  <a:pt x="84" y="386"/>
                  <a:pt x="84" y="387"/>
                  <a:pt x="84" y="387"/>
                </a:cubicBezTo>
                <a:cubicBezTo>
                  <a:pt x="84" y="388"/>
                  <a:pt x="82" y="388"/>
                  <a:pt x="82" y="389"/>
                </a:cubicBezTo>
                <a:cubicBezTo>
                  <a:pt x="83" y="389"/>
                  <a:pt x="82" y="389"/>
                  <a:pt x="84" y="390"/>
                </a:cubicBezTo>
                <a:cubicBezTo>
                  <a:pt x="85" y="390"/>
                  <a:pt x="85" y="390"/>
                  <a:pt x="86" y="390"/>
                </a:cubicBezTo>
                <a:cubicBezTo>
                  <a:pt x="87" y="391"/>
                  <a:pt x="88" y="390"/>
                  <a:pt x="88" y="390"/>
                </a:cubicBezTo>
                <a:cubicBezTo>
                  <a:pt x="88" y="390"/>
                  <a:pt x="88" y="390"/>
                  <a:pt x="89" y="391"/>
                </a:cubicBezTo>
                <a:cubicBezTo>
                  <a:pt x="89" y="391"/>
                  <a:pt x="90" y="390"/>
                  <a:pt x="90" y="391"/>
                </a:cubicBezTo>
                <a:cubicBezTo>
                  <a:pt x="90" y="392"/>
                  <a:pt x="91" y="393"/>
                  <a:pt x="90" y="393"/>
                </a:cubicBezTo>
                <a:cubicBezTo>
                  <a:pt x="89" y="393"/>
                  <a:pt x="88" y="394"/>
                  <a:pt x="88" y="393"/>
                </a:cubicBezTo>
                <a:cubicBezTo>
                  <a:pt x="88" y="393"/>
                  <a:pt x="88" y="392"/>
                  <a:pt x="87" y="392"/>
                </a:cubicBezTo>
                <a:cubicBezTo>
                  <a:pt x="87" y="392"/>
                  <a:pt x="86" y="392"/>
                  <a:pt x="86" y="392"/>
                </a:cubicBezTo>
                <a:cubicBezTo>
                  <a:pt x="85" y="394"/>
                  <a:pt x="85" y="394"/>
                  <a:pt x="85" y="394"/>
                </a:cubicBezTo>
                <a:cubicBezTo>
                  <a:pt x="85" y="394"/>
                  <a:pt x="85" y="395"/>
                  <a:pt x="84" y="395"/>
                </a:cubicBezTo>
                <a:cubicBezTo>
                  <a:pt x="83" y="395"/>
                  <a:pt x="84" y="395"/>
                  <a:pt x="82" y="395"/>
                </a:cubicBezTo>
                <a:cubicBezTo>
                  <a:pt x="80" y="395"/>
                  <a:pt x="80" y="394"/>
                  <a:pt x="79" y="394"/>
                </a:cubicBezTo>
                <a:cubicBezTo>
                  <a:pt x="79" y="394"/>
                  <a:pt x="79" y="394"/>
                  <a:pt x="78" y="394"/>
                </a:cubicBezTo>
                <a:cubicBezTo>
                  <a:pt x="78" y="394"/>
                  <a:pt x="76" y="392"/>
                  <a:pt x="75" y="394"/>
                </a:cubicBezTo>
                <a:cubicBezTo>
                  <a:pt x="74" y="395"/>
                  <a:pt x="73" y="396"/>
                  <a:pt x="73" y="396"/>
                </a:cubicBezTo>
                <a:cubicBezTo>
                  <a:pt x="70" y="396"/>
                  <a:pt x="70" y="396"/>
                  <a:pt x="70" y="396"/>
                </a:cubicBezTo>
                <a:cubicBezTo>
                  <a:pt x="70" y="396"/>
                  <a:pt x="69" y="396"/>
                  <a:pt x="68" y="396"/>
                </a:cubicBezTo>
                <a:cubicBezTo>
                  <a:pt x="67" y="396"/>
                  <a:pt x="66" y="396"/>
                  <a:pt x="66" y="396"/>
                </a:cubicBezTo>
                <a:cubicBezTo>
                  <a:pt x="65" y="397"/>
                  <a:pt x="64" y="394"/>
                  <a:pt x="64" y="394"/>
                </a:cubicBezTo>
                <a:cubicBezTo>
                  <a:pt x="64" y="394"/>
                  <a:pt x="65" y="392"/>
                  <a:pt x="62" y="394"/>
                </a:cubicBezTo>
                <a:cubicBezTo>
                  <a:pt x="59" y="396"/>
                  <a:pt x="58" y="396"/>
                  <a:pt x="58" y="396"/>
                </a:cubicBezTo>
                <a:cubicBezTo>
                  <a:pt x="58" y="396"/>
                  <a:pt x="57" y="396"/>
                  <a:pt x="57" y="397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6" y="396"/>
                  <a:pt x="56" y="396"/>
                  <a:pt x="56" y="395"/>
                </a:cubicBezTo>
                <a:cubicBezTo>
                  <a:pt x="56" y="395"/>
                  <a:pt x="56" y="395"/>
                  <a:pt x="56" y="395"/>
                </a:cubicBezTo>
                <a:cubicBezTo>
                  <a:pt x="56" y="395"/>
                  <a:pt x="55" y="395"/>
                  <a:pt x="55" y="394"/>
                </a:cubicBezTo>
                <a:cubicBezTo>
                  <a:pt x="53" y="392"/>
                  <a:pt x="50" y="388"/>
                  <a:pt x="50" y="388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2" y="384"/>
                  <a:pt x="53" y="377"/>
                  <a:pt x="53" y="375"/>
                </a:cubicBezTo>
                <a:cubicBezTo>
                  <a:pt x="53" y="374"/>
                  <a:pt x="53" y="368"/>
                  <a:pt x="53" y="368"/>
                </a:cubicBezTo>
                <a:cubicBezTo>
                  <a:pt x="53" y="368"/>
                  <a:pt x="49" y="367"/>
                  <a:pt x="52" y="364"/>
                </a:cubicBezTo>
                <a:cubicBezTo>
                  <a:pt x="55" y="360"/>
                  <a:pt x="58" y="355"/>
                  <a:pt x="58" y="355"/>
                </a:cubicBezTo>
                <a:cubicBezTo>
                  <a:pt x="58" y="345"/>
                  <a:pt x="58" y="345"/>
                  <a:pt x="58" y="345"/>
                </a:cubicBezTo>
                <a:cubicBezTo>
                  <a:pt x="58" y="345"/>
                  <a:pt x="55" y="342"/>
                  <a:pt x="59" y="340"/>
                </a:cubicBezTo>
                <a:cubicBezTo>
                  <a:pt x="63" y="337"/>
                  <a:pt x="70" y="328"/>
                  <a:pt x="70" y="328"/>
                </a:cubicBezTo>
                <a:cubicBezTo>
                  <a:pt x="77" y="320"/>
                  <a:pt x="77" y="320"/>
                  <a:pt x="77" y="320"/>
                </a:cubicBezTo>
                <a:cubicBezTo>
                  <a:pt x="65" y="317"/>
                  <a:pt x="65" y="317"/>
                  <a:pt x="65" y="317"/>
                </a:cubicBezTo>
                <a:cubicBezTo>
                  <a:pt x="58" y="316"/>
                  <a:pt x="58" y="316"/>
                  <a:pt x="58" y="316"/>
                </a:cubicBezTo>
                <a:cubicBezTo>
                  <a:pt x="53" y="313"/>
                  <a:pt x="53" y="313"/>
                  <a:pt x="53" y="313"/>
                </a:cubicBezTo>
                <a:cubicBezTo>
                  <a:pt x="50" y="308"/>
                  <a:pt x="50" y="308"/>
                  <a:pt x="50" y="308"/>
                </a:cubicBezTo>
                <a:cubicBezTo>
                  <a:pt x="47" y="310"/>
                  <a:pt x="47" y="310"/>
                  <a:pt x="47" y="310"/>
                </a:cubicBezTo>
                <a:cubicBezTo>
                  <a:pt x="44" y="312"/>
                  <a:pt x="44" y="312"/>
                  <a:pt x="44" y="312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32" y="306"/>
                  <a:pt x="32" y="306"/>
                  <a:pt x="32" y="306"/>
                </a:cubicBezTo>
                <a:cubicBezTo>
                  <a:pt x="28" y="309"/>
                  <a:pt x="28" y="309"/>
                  <a:pt x="28" y="309"/>
                </a:cubicBezTo>
                <a:cubicBezTo>
                  <a:pt x="24" y="306"/>
                  <a:pt x="24" y="306"/>
                  <a:pt x="24" y="306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20" y="297"/>
                  <a:pt x="20" y="297"/>
                  <a:pt x="20" y="297"/>
                </a:cubicBezTo>
                <a:cubicBezTo>
                  <a:pt x="15" y="292"/>
                  <a:pt x="15" y="292"/>
                  <a:pt x="15" y="292"/>
                </a:cubicBezTo>
                <a:cubicBezTo>
                  <a:pt x="13" y="292"/>
                  <a:pt x="13" y="292"/>
                  <a:pt x="13" y="292"/>
                </a:cubicBezTo>
                <a:cubicBezTo>
                  <a:pt x="13" y="291"/>
                  <a:pt x="13" y="291"/>
                  <a:pt x="13" y="291"/>
                </a:cubicBezTo>
                <a:cubicBezTo>
                  <a:pt x="12" y="285"/>
                  <a:pt x="12" y="285"/>
                  <a:pt x="12" y="285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9" y="277"/>
                  <a:pt x="19" y="277"/>
                  <a:pt x="19" y="277"/>
                </a:cubicBezTo>
                <a:cubicBezTo>
                  <a:pt x="18" y="273"/>
                  <a:pt x="18" y="273"/>
                  <a:pt x="18" y="273"/>
                </a:cubicBezTo>
                <a:cubicBezTo>
                  <a:pt x="18" y="273"/>
                  <a:pt x="14" y="273"/>
                  <a:pt x="13" y="272"/>
                </a:cubicBezTo>
                <a:cubicBezTo>
                  <a:pt x="12" y="272"/>
                  <a:pt x="9" y="270"/>
                  <a:pt x="9" y="270"/>
                </a:cubicBezTo>
                <a:cubicBezTo>
                  <a:pt x="8" y="265"/>
                  <a:pt x="8" y="265"/>
                  <a:pt x="8" y="265"/>
                </a:cubicBezTo>
                <a:cubicBezTo>
                  <a:pt x="6" y="262"/>
                  <a:pt x="6" y="262"/>
                  <a:pt x="6" y="262"/>
                </a:cubicBezTo>
                <a:cubicBezTo>
                  <a:pt x="5" y="257"/>
                  <a:pt x="5" y="257"/>
                  <a:pt x="5" y="257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7" y="252"/>
                  <a:pt x="7" y="252"/>
                  <a:pt x="7" y="252"/>
                </a:cubicBezTo>
                <a:cubicBezTo>
                  <a:pt x="8" y="250"/>
                  <a:pt x="8" y="250"/>
                  <a:pt x="8" y="250"/>
                </a:cubicBezTo>
                <a:cubicBezTo>
                  <a:pt x="8" y="249"/>
                  <a:pt x="8" y="249"/>
                  <a:pt x="8" y="249"/>
                </a:cubicBezTo>
                <a:cubicBezTo>
                  <a:pt x="8" y="249"/>
                  <a:pt x="9" y="248"/>
                  <a:pt x="10" y="248"/>
                </a:cubicBezTo>
                <a:cubicBezTo>
                  <a:pt x="10" y="248"/>
                  <a:pt x="11" y="248"/>
                  <a:pt x="11" y="248"/>
                </a:cubicBezTo>
                <a:cubicBezTo>
                  <a:pt x="12" y="248"/>
                  <a:pt x="12" y="245"/>
                  <a:pt x="12" y="245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4" y="245"/>
                  <a:pt x="15" y="244"/>
                  <a:pt x="15" y="244"/>
                </a:cubicBezTo>
                <a:cubicBezTo>
                  <a:pt x="15" y="243"/>
                  <a:pt x="15" y="242"/>
                  <a:pt x="15" y="242"/>
                </a:cubicBezTo>
                <a:cubicBezTo>
                  <a:pt x="15" y="242"/>
                  <a:pt x="16" y="240"/>
                  <a:pt x="16" y="239"/>
                </a:cubicBezTo>
                <a:cubicBezTo>
                  <a:pt x="16" y="238"/>
                  <a:pt x="15" y="237"/>
                  <a:pt x="15" y="237"/>
                </a:cubicBezTo>
                <a:cubicBezTo>
                  <a:pt x="15" y="237"/>
                  <a:pt x="14" y="235"/>
                  <a:pt x="13" y="235"/>
                </a:cubicBezTo>
                <a:cubicBezTo>
                  <a:pt x="13" y="235"/>
                  <a:pt x="11" y="235"/>
                  <a:pt x="11" y="235"/>
                </a:cubicBezTo>
                <a:cubicBezTo>
                  <a:pt x="10" y="235"/>
                  <a:pt x="9" y="233"/>
                  <a:pt x="9" y="233"/>
                </a:cubicBezTo>
                <a:cubicBezTo>
                  <a:pt x="9" y="233"/>
                  <a:pt x="10" y="232"/>
                  <a:pt x="10" y="231"/>
                </a:cubicBezTo>
                <a:cubicBezTo>
                  <a:pt x="11" y="231"/>
                  <a:pt x="11" y="228"/>
                  <a:pt x="11" y="228"/>
                </a:cubicBezTo>
                <a:cubicBezTo>
                  <a:pt x="11" y="228"/>
                  <a:pt x="10" y="227"/>
                  <a:pt x="9" y="227"/>
                </a:cubicBezTo>
                <a:cubicBezTo>
                  <a:pt x="9" y="227"/>
                  <a:pt x="7" y="227"/>
                  <a:pt x="7" y="227"/>
                </a:cubicBezTo>
                <a:cubicBezTo>
                  <a:pt x="7" y="224"/>
                  <a:pt x="7" y="224"/>
                  <a:pt x="7" y="224"/>
                </a:cubicBezTo>
                <a:cubicBezTo>
                  <a:pt x="7" y="224"/>
                  <a:pt x="5" y="223"/>
                  <a:pt x="4" y="223"/>
                </a:cubicBezTo>
                <a:cubicBezTo>
                  <a:pt x="4" y="223"/>
                  <a:pt x="4" y="222"/>
                  <a:pt x="3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1"/>
                  <a:pt x="3" y="220"/>
                  <a:pt x="3" y="219"/>
                </a:cubicBezTo>
                <a:cubicBezTo>
                  <a:pt x="3" y="219"/>
                  <a:pt x="4" y="219"/>
                  <a:pt x="4" y="219"/>
                </a:cubicBezTo>
                <a:cubicBezTo>
                  <a:pt x="4" y="219"/>
                  <a:pt x="4" y="218"/>
                  <a:pt x="5" y="217"/>
                </a:cubicBezTo>
                <a:cubicBezTo>
                  <a:pt x="5" y="217"/>
                  <a:pt x="5" y="217"/>
                  <a:pt x="6" y="217"/>
                </a:cubicBezTo>
                <a:cubicBezTo>
                  <a:pt x="6" y="217"/>
                  <a:pt x="6" y="216"/>
                  <a:pt x="7" y="216"/>
                </a:cubicBezTo>
                <a:cubicBezTo>
                  <a:pt x="7" y="215"/>
                  <a:pt x="7" y="213"/>
                  <a:pt x="7" y="213"/>
                </a:cubicBezTo>
                <a:cubicBezTo>
                  <a:pt x="7" y="213"/>
                  <a:pt x="7" y="213"/>
                  <a:pt x="6" y="212"/>
                </a:cubicBezTo>
                <a:cubicBezTo>
                  <a:pt x="5" y="212"/>
                  <a:pt x="5" y="212"/>
                  <a:pt x="5" y="211"/>
                </a:cubicBezTo>
                <a:cubicBezTo>
                  <a:pt x="4" y="211"/>
                  <a:pt x="5" y="210"/>
                  <a:pt x="5" y="210"/>
                </a:cubicBezTo>
                <a:cubicBezTo>
                  <a:pt x="5" y="210"/>
                  <a:pt x="3" y="209"/>
                  <a:pt x="3" y="209"/>
                </a:cubicBezTo>
                <a:cubicBezTo>
                  <a:pt x="3" y="209"/>
                  <a:pt x="1" y="209"/>
                  <a:pt x="1" y="209"/>
                </a:cubicBezTo>
                <a:cubicBezTo>
                  <a:pt x="1" y="209"/>
                  <a:pt x="1" y="209"/>
                  <a:pt x="1" y="209"/>
                </a:cubicBezTo>
                <a:cubicBezTo>
                  <a:pt x="1" y="207"/>
                  <a:pt x="1" y="207"/>
                  <a:pt x="1" y="207"/>
                </a:cubicBezTo>
                <a:cubicBezTo>
                  <a:pt x="0" y="205"/>
                  <a:pt x="0" y="205"/>
                  <a:pt x="0" y="205"/>
                </a:cubicBezTo>
                <a:cubicBezTo>
                  <a:pt x="1" y="204"/>
                  <a:pt x="1" y="204"/>
                  <a:pt x="1" y="204"/>
                </a:cubicBezTo>
                <a:cubicBezTo>
                  <a:pt x="3" y="206"/>
                  <a:pt x="3" y="206"/>
                  <a:pt x="3" y="206"/>
                </a:cubicBezTo>
                <a:cubicBezTo>
                  <a:pt x="3" y="206"/>
                  <a:pt x="3" y="205"/>
                  <a:pt x="3" y="204"/>
                </a:cubicBezTo>
                <a:cubicBezTo>
                  <a:pt x="4" y="204"/>
                  <a:pt x="5" y="202"/>
                  <a:pt x="5" y="202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2"/>
                  <a:pt x="11" y="202"/>
                  <a:pt x="11" y="202"/>
                </a:cubicBezTo>
                <a:cubicBezTo>
                  <a:pt x="12" y="201"/>
                  <a:pt x="10" y="199"/>
                  <a:pt x="10" y="199"/>
                </a:cubicBezTo>
                <a:cubicBezTo>
                  <a:pt x="10" y="199"/>
                  <a:pt x="8" y="201"/>
                  <a:pt x="8" y="201"/>
                </a:cubicBezTo>
                <a:cubicBezTo>
                  <a:pt x="7" y="201"/>
                  <a:pt x="7" y="198"/>
                  <a:pt x="7" y="198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195"/>
                  <a:pt x="9" y="195"/>
                  <a:pt x="9" y="195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3"/>
                  <a:pt x="12" y="191"/>
                  <a:pt x="12" y="191"/>
                </a:cubicBezTo>
                <a:cubicBezTo>
                  <a:pt x="13" y="190"/>
                  <a:pt x="12" y="188"/>
                  <a:pt x="12" y="188"/>
                </a:cubicBezTo>
                <a:cubicBezTo>
                  <a:pt x="13" y="185"/>
                  <a:pt x="13" y="185"/>
                  <a:pt x="13" y="185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5"/>
                  <a:pt x="9" y="175"/>
                  <a:pt x="9" y="175"/>
                </a:cubicBezTo>
                <a:cubicBezTo>
                  <a:pt x="8" y="173"/>
                  <a:pt x="8" y="173"/>
                  <a:pt x="8" y="173"/>
                </a:cubicBezTo>
                <a:cubicBezTo>
                  <a:pt x="8" y="171"/>
                  <a:pt x="8" y="171"/>
                  <a:pt x="8" y="171"/>
                </a:cubicBezTo>
                <a:cubicBezTo>
                  <a:pt x="8" y="171"/>
                  <a:pt x="6" y="169"/>
                  <a:pt x="5" y="169"/>
                </a:cubicBezTo>
                <a:cubicBezTo>
                  <a:pt x="4" y="169"/>
                  <a:pt x="5" y="168"/>
                  <a:pt x="5" y="168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3"/>
                  <a:pt x="5" y="163"/>
                  <a:pt x="5" y="163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9" y="162"/>
                  <a:pt x="9" y="162"/>
                  <a:pt x="9" y="162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3" y="164"/>
                  <a:pt x="23" y="164"/>
                  <a:pt x="23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3" y="159"/>
                  <a:pt x="33" y="159"/>
                  <a:pt x="33" y="159"/>
                </a:cubicBezTo>
                <a:cubicBezTo>
                  <a:pt x="30" y="157"/>
                  <a:pt x="30" y="157"/>
                  <a:pt x="30" y="157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0" y="151"/>
                  <a:pt x="34" y="152"/>
                  <a:pt x="34" y="152"/>
                </a:cubicBezTo>
                <a:cubicBezTo>
                  <a:pt x="34" y="151"/>
                  <a:pt x="34" y="151"/>
                  <a:pt x="35" y="150"/>
                </a:cubicBezTo>
                <a:cubicBezTo>
                  <a:pt x="36" y="150"/>
                  <a:pt x="38" y="149"/>
                  <a:pt x="38" y="14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9" y="147"/>
                  <a:pt x="41" y="146"/>
                  <a:pt x="41" y="146"/>
                </a:cubicBezTo>
                <a:cubicBezTo>
                  <a:pt x="42" y="146"/>
                  <a:pt x="41" y="145"/>
                  <a:pt x="41" y="144"/>
                </a:cubicBezTo>
                <a:cubicBezTo>
                  <a:pt x="41" y="143"/>
                  <a:pt x="41" y="141"/>
                  <a:pt x="41" y="141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35" y="134"/>
                  <a:pt x="32" y="134"/>
                  <a:pt x="32" y="133"/>
                </a:cubicBezTo>
                <a:cubicBezTo>
                  <a:pt x="31" y="132"/>
                  <a:pt x="30" y="130"/>
                  <a:pt x="30" y="130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40" y="125"/>
                  <a:pt x="41" y="125"/>
                </a:cubicBezTo>
                <a:cubicBezTo>
                  <a:pt x="42" y="126"/>
                  <a:pt x="42" y="122"/>
                  <a:pt x="42" y="122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2" y="113"/>
                  <a:pt x="43" y="112"/>
                </a:cubicBezTo>
                <a:cubicBezTo>
                  <a:pt x="44" y="112"/>
                  <a:pt x="47" y="106"/>
                  <a:pt x="47" y="106"/>
                </a:cubicBezTo>
                <a:cubicBezTo>
                  <a:pt x="47" y="106"/>
                  <a:pt x="47" y="100"/>
                  <a:pt x="47" y="99"/>
                </a:cubicBezTo>
                <a:cubicBezTo>
                  <a:pt x="47" y="98"/>
                  <a:pt x="47" y="94"/>
                  <a:pt x="47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44" y="92"/>
                  <a:pt x="43" y="92"/>
                </a:cubicBezTo>
                <a:cubicBezTo>
                  <a:pt x="43" y="91"/>
                  <a:pt x="44" y="89"/>
                  <a:pt x="44" y="89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5"/>
                  <a:pt x="41" y="80"/>
                  <a:pt x="42" y="80"/>
                </a:cubicBezTo>
                <a:cubicBezTo>
                  <a:pt x="43" y="79"/>
                  <a:pt x="45" y="77"/>
                  <a:pt x="45" y="77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7"/>
                  <a:pt x="49" y="65"/>
                  <a:pt x="49" y="65"/>
                </a:cubicBezTo>
                <a:cubicBezTo>
                  <a:pt x="50" y="65"/>
                  <a:pt x="56" y="65"/>
                  <a:pt x="56" y="65"/>
                </a:cubicBezTo>
                <a:cubicBezTo>
                  <a:pt x="60" y="63"/>
                  <a:pt x="60" y="63"/>
                  <a:pt x="60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2"/>
                  <a:pt x="70" y="62"/>
                  <a:pt x="70" y="62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5" y="66"/>
                  <a:pt x="75" y="67"/>
                </a:cubicBezTo>
                <a:cubicBezTo>
                  <a:pt x="75" y="67"/>
                  <a:pt x="77" y="69"/>
                  <a:pt x="77" y="70"/>
                </a:cubicBezTo>
                <a:cubicBezTo>
                  <a:pt x="76" y="70"/>
                  <a:pt x="78" y="73"/>
                  <a:pt x="78" y="73"/>
                </a:cubicBezTo>
                <a:cubicBezTo>
                  <a:pt x="78" y="73"/>
                  <a:pt x="77" y="75"/>
                  <a:pt x="77" y="76"/>
                </a:cubicBezTo>
                <a:cubicBezTo>
                  <a:pt x="77" y="76"/>
                  <a:pt x="78" y="80"/>
                  <a:pt x="78" y="80"/>
                </a:cubicBezTo>
                <a:cubicBezTo>
                  <a:pt x="78" y="81"/>
                  <a:pt x="80" y="82"/>
                  <a:pt x="80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3" y="71"/>
                  <a:pt x="84" y="72"/>
                </a:cubicBezTo>
                <a:cubicBezTo>
                  <a:pt x="85" y="72"/>
                  <a:pt x="88" y="75"/>
                  <a:pt x="88" y="75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76"/>
                  <a:pt x="93" y="74"/>
                  <a:pt x="93" y="74"/>
                </a:cubicBezTo>
                <a:cubicBezTo>
                  <a:pt x="93" y="74"/>
                  <a:pt x="90" y="70"/>
                  <a:pt x="90" y="70"/>
                </a:cubicBezTo>
                <a:cubicBezTo>
                  <a:pt x="91" y="65"/>
                  <a:pt x="91" y="65"/>
                  <a:pt x="91" y="65"/>
                </a:cubicBezTo>
                <a:cubicBezTo>
                  <a:pt x="92" y="61"/>
                  <a:pt x="92" y="61"/>
                  <a:pt x="92" y="61"/>
                </a:cubicBezTo>
                <a:cubicBezTo>
                  <a:pt x="96" y="58"/>
                  <a:pt x="96" y="58"/>
                  <a:pt x="96" y="58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4" y="57"/>
                  <a:pt x="114" y="57"/>
                </a:cubicBezTo>
                <a:cubicBezTo>
                  <a:pt x="113" y="57"/>
                  <a:pt x="111" y="55"/>
                  <a:pt x="111" y="55"/>
                </a:cubicBezTo>
                <a:cubicBezTo>
                  <a:pt x="111" y="55"/>
                  <a:pt x="110" y="57"/>
                  <a:pt x="110" y="57"/>
                </a:cubicBezTo>
                <a:cubicBezTo>
                  <a:pt x="109" y="58"/>
                  <a:pt x="106" y="58"/>
                  <a:pt x="106" y="57"/>
                </a:cubicBezTo>
                <a:cubicBezTo>
                  <a:pt x="105" y="57"/>
                  <a:pt x="104" y="54"/>
                  <a:pt x="104" y="54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4"/>
                  <a:pt x="104" y="43"/>
                </a:cubicBezTo>
                <a:cubicBezTo>
                  <a:pt x="105" y="43"/>
                  <a:pt x="105" y="41"/>
                  <a:pt x="105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1" y="41"/>
                  <a:pt x="101" y="39"/>
                </a:cubicBezTo>
                <a:cubicBezTo>
                  <a:pt x="102" y="37"/>
                  <a:pt x="102" y="36"/>
                  <a:pt x="102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3" y="33"/>
                  <a:pt x="93" y="33"/>
                  <a:pt x="93" y="33"/>
                </a:cubicBezTo>
                <a:cubicBezTo>
                  <a:pt x="94" y="30"/>
                  <a:pt x="94" y="30"/>
                  <a:pt x="94" y="30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3" y="26"/>
                  <a:pt x="103" y="26"/>
                </a:cubicBezTo>
                <a:cubicBezTo>
                  <a:pt x="102" y="26"/>
                  <a:pt x="100" y="26"/>
                  <a:pt x="100" y="2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97" y="14"/>
                  <a:pt x="97" y="14"/>
                  <a:pt x="97" y="14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1"/>
                  <a:pt x="94" y="1"/>
                  <a:pt x="94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104" y="2"/>
                  <a:pt x="105" y="2"/>
                </a:cubicBezTo>
                <a:cubicBezTo>
                  <a:pt x="106" y="2"/>
                  <a:pt x="108" y="3"/>
                  <a:pt x="108" y="3"/>
                </a:cubicBezTo>
                <a:cubicBezTo>
                  <a:pt x="112" y="5"/>
                  <a:pt x="112" y="5"/>
                  <a:pt x="112" y="5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7" y="6"/>
                  <a:pt x="119" y="5"/>
                  <a:pt x="119" y="5"/>
                </a:cubicBezTo>
                <a:cubicBezTo>
                  <a:pt x="119" y="5"/>
                  <a:pt x="122" y="3"/>
                  <a:pt x="123" y="3"/>
                </a:cubicBezTo>
                <a:cubicBezTo>
                  <a:pt x="123" y="2"/>
                  <a:pt x="124" y="2"/>
                  <a:pt x="124" y="2"/>
                </a:cubicBezTo>
                <a:cubicBezTo>
                  <a:pt x="126" y="6"/>
                  <a:pt x="126" y="6"/>
                  <a:pt x="126" y="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2"/>
                  <a:pt x="129" y="2"/>
                  <a:pt x="129" y="2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15"/>
                  <a:pt x="138" y="18"/>
                  <a:pt x="138" y="18"/>
                </a:cubicBezTo>
                <a:cubicBezTo>
                  <a:pt x="137" y="18"/>
                  <a:pt x="136" y="22"/>
                  <a:pt x="136" y="22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8" y="33"/>
                  <a:pt x="158" y="33"/>
                  <a:pt x="158" y="33"/>
                </a:cubicBezTo>
                <a:cubicBezTo>
                  <a:pt x="163" y="35"/>
                  <a:pt x="163" y="35"/>
                  <a:pt x="163" y="35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70" y="30"/>
                  <a:pt x="170" y="30"/>
                  <a:pt x="170" y="30"/>
                </a:cubicBezTo>
                <a:cubicBezTo>
                  <a:pt x="171" y="29"/>
                  <a:pt x="171" y="29"/>
                  <a:pt x="171" y="29"/>
                </a:cubicBezTo>
                <a:cubicBezTo>
                  <a:pt x="168" y="26"/>
                  <a:pt x="168" y="26"/>
                  <a:pt x="168" y="26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70" y="21"/>
                  <a:pt x="170" y="21"/>
                </a:cubicBezTo>
                <a:cubicBezTo>
                  <a:pt x="171" y="21"/>
                  <a:pt x="175" y="22"/>
                  <a:pt x="175" y="22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72" y="39"/>
                  <a:pt x="172" y="41"/>
                  <a:pt x="171" y="41"/>
                </a:cubicBezTo>
                <a:cubicBezTo>
                  <a:pt x="170" y="42"/>
                  <a:pt x="168" y="42"/>
                  <a:pt x="168" y="4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9" y="52"/>
                  <a:pt x="169" y="52"/>
                  <a:pt x="169" y="5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3"/>
                  <a:pt x="182" y="53"/>
                  <a:pt x="182" y="53"/>
                </a:cubicBezTo>
                <a:cubicBezTo>
                  <a:pt x="182" y="53"/>
                  <a:pt x="183" y="50"/>
                  <a:pt x="183" y="50"/>
                </a:cubicBezTo>
                <a:cubicBezTo>
                  <a:pt x="183" y="50"/>
                  <a:pt x="184" y="48"/>
                  <a:pt x="185" y="48"/>
                </a:cubicBezTo>
                <a:cubicBezTo>
                  <a:pt x="186" y="48"/>
                  <a:pt x="187" y="46"/>
                  <a:pt x="188" y="46"/>
                </a:cubicBezTo>
                <a:cubicBezTo>
                  <a:pt x="188" y="45"/>
                  <a:pt x="189" y="43"/>
                  <a:pt x="189" y="43"/>
                </a:cubicBezTo>
                <a:cubicBezTo>
                  <a:pt x="189" y="43"/>
                  <a:pt x="191" y="42"/>
                  <a:pt x="192" y="42"/>
                </a:cubicBezTo>
                <a:cubicBezTo>
                  <a:pt x="193" y="42"/>
                  <a:pt x="199" y="41"/>
                  <a:pt x="199" y="41"/>
                </a:cubicBezTo>
                <a:cubicBezTo>
                  <a:pt x="199" y="41"/>
                  <a:pt x="203" y="40"/>
                  <a:pt x="204" y="39"/>
                </a:cubicBezTo>
                <a:cubicBezTo>
                  <a:pt x="204" y="39"/>
                  <a:pt x="208" y="36"/>
                  <a:pt x="208" y="36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3" y="29"/>
                </a:cubicBezTo>
                <a:cubicBezTo>
                  <a:pt x="213" y="28"/>
                  <a:pt x="214" y="25"/>
                  <a:pt x="214" y="25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16" y="24"/>
                  <a:pt x="218" y="25"/>
                  <a:pt x="218" y="26"/>
                </a:cubicBezTo>
                <a:cubicBezTo>
                  <a:pt x="218" y="26"/>
                  <a:pt x="217" y="28"/>
                  <a:pt x="217" y="28"/>
                </a:cubicBezTo>
                <a:cubicBezTo>
                  <a:pt x="217" y="28"/>
                  <a:pt x="215" y="29"/>
                  <a:pt x="214" y="30"/>
                </a:cubicBezTo>
                <a:cubicBezTo>
                  <a:pt x="214" y="30"/>
                  <a:pt x="214" y="32"/>
                  <a:pt x="214" y="32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16" y="30"/>
                  <a:pt x="217" y="29"/>
                  <a:pt x="217" y="29"/>
                </a:cubicBezTo>
                <a:cubicBezTo>
                  <a:pt x="217" y="29"/>
                  <a:pt x="221" y="28"/>
                  <a:pt x="221" y="28"/>
                </a:cubicBezTo>
                <a:cubicBezTo>
                  <a:pt x="221" y="28"/>
                  <a:pt x="223" y="29"/>
                  <a:pt x="223" y="29"/>
                </a:cubicBezTo>
                <a:cubicBezTo>
                  <a:pt x="223" y="29"/>
                  <a:pt x="225" y="30"/>
                  <a:pt x="225" y="30"/>
                </a:cubicBezTo>
                <a:cubicBezTo>
                  <a:pt x="229" y="29"/>
                  <a:pt x="229" y="29"/>
                  <a:pt x="229" y="29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7"/>
                  <a:pt x="229" y="26"/>
                  <a:pt x="230" y="26"/>
                </a:cubicBezTo>
                <a:cubicBezTo>
                  <a:pt x="231" y="25"/>
                  <a:pt x="233" y="24"/>
                  <a:pt x="233" y="24"/>
                </a:cubicBezTo>
                <a:cubicBezTo>
                  <a:pt x="233" y="24"/>
                  <a:pt x="233" y="22"/>
                  <a:pt x="233" y="21"/>
                </a:cubicBezTo>
                <a:cubicBezTo>
                  <a:pt x="233" y="21"/>
                  <a:pt x="234" y="19"/>
                  <a:pt x="234" y="19"/>
                </a:cubicBezTo>
                <a:cubicBezTo>
                  <a:pt x="234" y="19"/>
                  <a:pt x="234" y="19"/>
                  <a:pt x="234" y="19"/>
                </a:cubicBezTo>
                <a:cubicBezTo>
                  <a:pt x="234" y="19"/>
                  <a:pt x="236" y="18"/>
                  <a:pt x="236" y="18"/>
                </a:cubicBezTo>
                <a:cubicBezTo>
                  <a:pt x="236" y="18"/>
                  <a:pt x="237" y="15"/>
                  <a:pt x="237" y="15"/>
                </a:cubicBezTo>
                <a:cubicBezTo>
                  <a:pt x="237" y="15"/>
                  <a:pt x="237" y="14"/>
                  <a:pt x="238" y="14"/>
                </a:cubicBezTo>
                <a:cubicBezTo>
                  <a:pt x="238" y="14"/>
                  <a:pt x="240" y="12"/>
                  <a:pt x="240" y="12"/>
                </a:cubicBezTo>
                <a:cubicBezTo>
                  <a:pt x="241" y="11"/>
                  <a:pt x="241" y="11"/>
                  <a:pt x="242" y="11"/>
                </a:cubicBezTo>
                <a:cubicBezTo>
                  <a:pt x="242" y="11"/>
                  <a:pt x="243" y="13"/>
                  <a:pt x="243" y="13"/>
                </a:cubicBezTo>
                <a:cubicBezTo>
                  <a:pt x="243" y="13"/>
                  <a:pt x="243" y="14"/>
                  <a:pt x="242" y="15"/>
                </a:cubicBezTo>
                <a:cubicBezTo>
                  <a:pt x="241" y="15"/>
                  <a:pt x="240" y="16"/>
                  <a:pt x="240" y="16"/>
                </a:cubicBezTo>
                <a:cubicBezTo>
                  <a:pt x="240" y="16"/>
                  <a:pt x="242" y="18"/>
                  <a:pt x="242" y="18"/>
                </a:cubicBezTo>
                <a:cubicBezTo>
                  <a:pt x="242" y="18"/>
                  <a:pt x="243" y="19"/>
                  <a:pt x="243" y="19"/>
                </a:cubicBezTo>
                <a:cubicBezTo>
                  <a:pt x="243" y="20"/>
                  <a:pt x="242" y="21"/>
                  <a:pt x="242" y="21"/>
                </a:cubicBezTo>
                <a:cubicBezTo>
                  <a:pt x="243" y="21"/>
                  <a:pt x="246" y="20"/>
                  <a:pt x="246" y="20"/>
                </a:cubicBezTo>
                <a:cubicBezTo>
                  <a:pt x="246" y="20"/>
                  <a:pt x="246" y="18"/>
                  <a:pt x="246" y="18"/>
                </a:cubicBezTo>
                <a:cubicBezTo>
                  <a:pt x="246" y="18"/>
                  <a:pt x="248" y="16"/>
                  <a:pt x="248" y="16"/>
                </a:cubicBezTo>
                <a:cubicBezTo>
                  <a:pt x="249" y="16"/>
                  <a:pt x="251" y="17"/>
                  <a:pt x="251" y="17"/>
                </a:cubicBezTo>
                <a:cubicBezTo>
                  <a:pt x="251" y="17"/>
                  <a:pt x="251" y="18"/>
                  <a:pt x="251" y="19"/>
                </a:cubicBezTo>
                <a:cubicBezTo>
                  <a:pt x="250" y="19"/>
                  <a:pt x="248" y="21"/>
                  <a:pt x="248" y="21"/>
                </a:cubicBezTo>
                <a:cubicBezTo>
                  <a:pt x="248" y="22"/>
                  <a:pt x="247" y="22"/>
                  <a:pt x="248" y="22"/>
                </a:cubicBezTo>
                <a:cubicBezTo>
                  <a:pt x="248" y="23"/>
                  <a:pt x="250" y="25"/>
                  <a:pt x="250" y="25"/>
                </a:cubicBezTo>
                <a:cubicBezTo>
                  <a:pt x="253" y="27"/>
                  <a:pt x="253" y="27"/>
                  <a:pt x="253" y="27"/>
                </a:cubicBezTo>
                <a:cubicBezTo>
                  <a:pt x="253" y="27"/>
                  <a:pt x="253" y="28"/>
                  <a:pt x="253" y="29"/>
                </a:cubicBezTo>
                <a:cubicBezTo>
                  <a:pt x="253" y="29"/>
                  <a:pt x="248" y="29"/>
                  <a:pt x="248" y="29"/>
                </a:cubicBezTo>
                <a:cubicBezTo>
                  <a:pt x="248" y="29"/>
                  <a:pt x="248" y="29"/>
                  <a:pt x="247" y="30"/>
                </a:cubicBezTo>
                <a:cubicBezTo>
                  <a:pt x="247" y="30"/>
                  <a:pt x="246" y="31"/>
                  <a:pt x="244" y="32"/>
                </a:cubicBezTo>
                <a:cubicBezTo>
                  <a:pt x="242" y="32"/>
                  <a:pt x="242" y="32"/>
                  <a:pt x="242" y="33"/>
                </a:cubicBezTo>
                <a:cubicBezTo>
                  <a:pt x="242" y="34"/>
                  <a:pt x="241" y="35"/>
                  <a:pt x="242" y="36"/>
                </a:cubicBezTo>
                <a:cubicBezTo>
                  <a:pt x="243" y="37"/>
                  <a:pt x="245" y="38"/>
                  <a:pt x="245" y="38"/>
                </a:cubicBezTo>
                <a:cubicBezTo>
                  <a:pt x="245" y="38"/>
                  <a:pt x="250" y="40"/>
                  <a:pt x="250" y="39"/>
                </a:cubicBezTo>
                <a:cubicBezTo>
                  <a:pt x="250" y="39"/>
                  <a:pt x="257" y="39"/>
                  <a:pt x="257" y="39"/>
                </a:cubicBezTo>
                <a:cubicBezTo>
                  <a:pt x="260" y="39"/>
                  <a:pt x="260" y="39"/>
                  <a:pt x="260" y="39"/>
                </a:cubicBezTo>
                <a:cubicBezTo>
                  <a:pt x="260" y="39"/>
                  <a:pt x="261" y="41"/>
                  <a:pt x="262" y="42"/>
                </a:cubicBezTo>
                <a:cubicBezTo>
                  <a:pt x="262" y="42"/>
                  <a:pt x="266" y="45"/>
                  <a:pt x="266" y="45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9" y="49"/>
                  <a:pt x="269" y="49"/>
                  <a:pt x="269" y="4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59" y="55"/>
                  <a:pt x="259" y="55"/>
                  <a:pt x="259" y="55"/>
                </a:cubicBezTo>
                <a:cubicBezTo>
                  <a:pt x="259" y="55"/>
                  <a:pt x="261" y="57"/>
                  <a:pt x="262" y="57"/>
                </a:cubicBezTo>
                <a:cubicBezTo>
                  <a:pt x="263" y="57"/>
                  <a:pt x="264" y="58"/>
                  <a:pt x="264" y="58"/>
                </a:cubicBezTo>
                <a:cubicBezTo>
                  <a:pt x="265" y="58"/>
                  <a:pt x="269" y="58"/>
                  <a:pt x="273" y="58"/>
                </a:cubicBezTo>
                <a:cubicBezTo>
                  <a:pt x="273" y="59"/>
                  <a:pt x="273" y="59"/>
                  <a:pt x="273" y="60"/>
                </a:cubicBezTo>
                <a:cubicBezTo>
                  <a:pt x="274" y="61"/>
                  <a:pt x="275" y="65"/>
                  <a:pt x="275" y="66"/>
                </a:cubicBezTo>
                <a:cubicBezTo>
                  <a:pt x="275" y="66"/>
                  <a:pt x="276" y="70"/>
                  <a:pt x="278" y="73"/>
                </a:cubicBezTo>
                <a:cubicBezTo>
                  <a:pt x="281" y="77"/>
                  <a:pt x="280" y="78"/>
                  <a:pt x="280" y="78"/>
                </a:cubicBezTo>
                <a:cubicBezTo>
                  <a:pt x="280" y="87"/>
                  <a:pt x="280" y="87"/>
                  <a:pt x="280" y="87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9"/>
                  <a:pt x="275" y="99"/>
                  <a:pt x="275" y="99"/>
                </a:cubicBezTo>
                <a:cubicBezTo>
                  <a:pt x="273" y="108"/>
                  <a:pt x="273" y="108"/>
                  <a:pt x="273" y="108"/>
                </a:cubicBezTo>
                <a:cubicBezTo>
                  <a:pt x="273" y="108"/>
                  <a:pt x="274" y="109"/>
                  <a:pt x="275" y="109"/>
                </a:cubicBezTo>
                <a:cubicBezTo>
                  <a:pt x="276" y="110"/>
                  <a:pt x="279" y="113"/>
                  <a:pt x="279" y="113"/>
                </a:cubicBezTo>
                <a:cubicBezTo>
                  <a:pt x="280" y="114"/>
                  <a:pt x="286" y="117"/>
                  <a:pt x="289" y="118"/>
                </a:cubicBezTo>
                <a:cubicBezTo>
                  <a:pt x="292" y="120"/>
                  <a:pt x="291" y="125"/>
                  <a:pt x="291" y="125"/>
                </a:cubicBezTo>
                <a:cubicBezTo>
                  <a:pt x="289" y="132"/>
                  <a:pt x="289" y="132"/>
                  <a:pt x="289" y="132"/>
                </a:cubicBezTo>
                <a:cubicBezTo>
                  <a:pt x="289" y="132"/>
                  <a:pt x="290" y="136"/>
                  <a:pt x="292" y="136"/>
                </a:cubicBezTo>
                <a:cubicBezTo>
                  <a:pt x="293" y="135"/>
                  <a:pt x="294" y="141"/>
                  <a:pt x="294" y="141"/>
                </a:cubicBezTo>
                <a:cubicBezTo>
                  <a:pt x="294" y="141"/>
                  <a:pt x="295" y="147"/>
                  <a:pt x="295" y="148"/>
                </a:cubicBezTo>
                <a:cubicBezTo>
                  <a:pt x="294" y="149"/>
                  <a:pt x="295" y="150"/>
                  <a:pt x="295" y="150"/>
                </a:cubicBezTo>
                <a:cubicBezTo>
                  <a:pt x="297" y="154"/>
                  <a:pt x="297" y="154"/>
                  <a:pt x="297" y="154"/>
                </a:cubicBezTo>
                <a:cubicBezTo>
                  <a:pt x="297" y="154"/>
                  <a:pt x="296" y="157"/>
                  <a:pt x="295" y="158"/>
                </a:cubicBezTo>
                <a:cubicBezTo>
                  <a:pt x="295" y="160"/>
                  <a:pt x="294" y="162"/>
                  <a:pt x="294" y="162"/>
                </a:cubicBezTo>
                <a:cubicBezTo>
                  <a:pt x="295" y="165"/>
                  <a:pt x="295" y="165"/>
                  <a:pt x="295" y="165"/>
                </a:cubicBezTo>
                <a:cubicBezTo>
                  <a:pt x="299" y="170"/>
                  <a:pt x="299" y="170"/>
                  <a:pt x="299" y="170"/>
                </a:cubicBezTo>
                <a:cubicBezTo>
                  <a:pt x="299" y="175"/>
                  <a:pt x="299" y="175"/>
                  <a:pt x="299" y="175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299" y="178"/>
                  <a:pt x="302" y="179"/>
                  <a:pt x="303" y="179"/>
                </a:cubicBezTo>
                <a:cubicBezTo>
                  <a:pt x="304" y="179"/>
                  <a:pt x="306" y="181"/>
                  <a:pt x="306" y="181"/>
                </a:cubicBezTo>
                <a:cubicBezTo>
                  <a:pt x="306" y="181"/>
                  <a:pt x="306" y="183"/>
                  <a:pt x="306" y="184"/>
                </a:cubicBezTo>
                <a:cubicBezTo>
                  <a:pt x="306" y="184"/>
                  <a:pt x="309" y="188"/>
                  <a:pt x="309" y="188"/>
                </a:cubicBezTo>
                <a:cubicBezTo>
                  <a:pt x="310" y="189"/>
                  <a:pt x="312" y="192"/>
                  <a:pt x="312" y="192"/>
                </a:cubicBezTo>
                <a:cubicBezTo>
                  <a:pt x="312" y="192"/>
                  <a:pt x="312" y="194"/>
                  <a:pt x="309" y="197"/>
                </a:cubicBezTo>
                <a:cubicBezTo>
                  <a:pt x="307" y="200"/>
                  <a:pt x="308" y="200"/>
                  <a:pt x="308" y="201"/>
                </a:cubicBezTo>
                <a:cubicBezTo>
                  <a:pt x="308" y="202"/>
                  <a:pt x="309" y="204"/>
                  <a:pt x="309" y="204"/>
                </a:cubicBezTo>
                <a:cubicBezTo>
                  <a:pt x="309" y="204"/>
                  <a:pt x="308" y="205"/>
                  <a:pt x="307" y="206"/>
                </a:cubicBezTo>
                <a:cubicBezTo>
                  <a:pt x="307" y="206"/>
                  <a:pt x="306" y="208"/>
                  <a:pt x="306" y="210"/>
                </a:cubicBezTo>
                <a:cubicBezTo>
                  <a:pt x="302" y="213"/>
                  <a:pt x="302" y="213"/>
                  <a:pt x="302" y="213"/>
                </a:cubicBezTo>
                <a:cubicBezTo>
                  <a:pt x="302" y="213"/>
                  <a:pt x="302" y="213"/>
                  <a:pt x="301" y="214"/>
                </a:cubicBezTo>
                <a:cubicBezTo>
                  <a:pt x="301" y="213"/>
                  <a:pt x="300" y="213"/>
                  <a:pt x="299" y="213"/>
                </a:cubicBezTo>
                <a:cubicBezTo>
                  <a:pt x="298" y="212"/>
                  <a:pt x="297" y="211"/>
                  <a:pt x="297" y="211"/>
                </a:cubicBezTo>
                <a:cubicBezTo>
                  <a:pt x="297" y="211"/>
                  <a:pt x="297" y="209"/>
                  <a:pt x="297" y="207"/>
                </a:cubicBezTo>
                <a:cubicBezTo>
                  <a:pt x="297" y="205"/>
                  <a:pt x="297" y="206"/>
                  <a:pt x="297" y="205"/>
                </a:cubicBezTo>
                <a:cubicBezTo>
                  <a:pt x="296" y="204"/>
                  <a:pt x="294" y="203"/>
                  <a:pt x="292" y="202"/>
                </a:cubicBezTo>
                <a:cubicBezTo>
                  <a:pt x="290" y="202"/>
                  <a:pt x="286" y="202"/>
                  <a:pt x="285" y="203"/>
                </a:cubicBezTo>
                <a:cubicBezTo>
                  <a:pt x="285" y="203"/>
                  <a:pt x="285" y="207"/>
                  <a:pt x="285" y="207"/>
                </a:cubicBezTo>
                <a:cubicBezTo>
                  <a:pt x="287" y="210"/>
                  <a:pt x="287" y="210"/>
                  <a:pt x="287" y="210"/>
                </a:cubicBezTo>
                <a:cubicBezTo>
                  <a:pt x="286" y="212"/>
                  <a:pt x="286" y="212"/>
                  <a:pt x="286" y="212"/>
                </a:cubicBezTo>
                <a:cubicBezTo>
                  <a:pt x="286" y="212"/>
                  <a:pt x="277" y="214"/>
                  <a:pt x="274" y="214"/>
                </a:cubicBezTo>
                <a:cubicBezTo>
                  <a:pt x="271" y="214"/>
                  <a:pt x="272" y="216"/>
                  <a:pt x="272" y="216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68" y="222"/>
                  <a:pt x="268" y="222"/>
                  <a:pt x="268" y="222"/>
                </a:cubicBezTo>
                <a:cubicBezTo>
                  <a:pt x="262" y="224"/>
                  <a:pt x="262" y="224"/>
                  <a:pt x="262" y="224"/>
                </a:cubicBezTo>
                <a:cubicBezTo>
                  <a:pt x="262" y="224"/>
                  <a:pt x="256" y="229"/>
                  <a:pt x="255" y="229"/>
                </a:cubicBezTo>
                <a:cubicBezTo>
                  <a:pt x="251" y="232"/>
                  <a:pt x="251" y="232"/>
                  <a:pt x="251" y="232"/>
                </a:cubicBezTo>
                <a:cubicBezTo>
                  <a:pt x="251" y="232"/>
                  <a:pt x="250" y="232"/>
                  <a:pt x="247" y="234"/>
                </a:cubicBezTo>
                <a:cubicBezTo>
                  <a:pt x="243" y="235"/>
                  <a:pt x="245" y="237"/>
                  <a:pt x="244" y="238"/>
                </a:cubicBezTo>
                <a:cubicBezTo>
                  <a:pt x="244" y="240"/>
                  <a:pt x="243" y="240"/>
                  <a:pt x="241" y="241"/>
                </a:cubicBezTo>
                <a:cubicBezTo>
                  <a:pt x="240" y="241"/>
                  <a:pt x="237" y="240"/>
                  <a:pt x="235" y="240"/>
                </a:cubicBezTo>
                <a:cubicBezTo>
                  <a:pt x="234" y="240"/>
                  <a:pt x="231" y="242"/>
                  <a:pt x="229" y="242"/>
                </a:cubicBezTo>
                <a:cubicBezTo>
                  <a:pt x="226" y="242"/>
                  <a:pt x="226" y="242"/>
                  <a:pt x="226" y="242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19" y="253"/>
                  <a:pt x="219" y="253"/>
                  <a:pt x="219" y="253"/>
                </a:cubicBezTo>
                <a:cubicBezTo>
                  <a:pt x="218" y="250"/>
                  <a:pt x="218" y="250"/>
                  <a:pt x="218" y="250"/>
                </a:cubicBezTo>
                <a:cubicBezTo>
                  <a:pt x="217" y="246"/>
                  <a:pt x="217" y="246"/>
                  <a:pt x="217" y="246"/>
                </a:cubicBezTo>
                <a:cubicBezTo>
                  <a:pt x="212" y="246"/>
                  <a:pt x="212" y="246"/>
                  <a:pt x="212" y="246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49"/>
                  <a:pt x="215" y="256"/>
                  <a:pt x="216" y="257"/>
                </a:cubicBezTo>
                <a:cubicBezTo>
                  <a:pt x="217" y="258"/>
                  <a:pt x="218" y="258"/>
                  <a:pt x="220" y="259"/>
                </a:cubicBezTo>
                <a:cubicBezTo>
                  <a:pt x="223" y="261"/>
                  <a:pt x="223" y="261"/>
                  <a:pt x="226" y="263"/>
                </a:cubicBezTo>
                <a:cubicBezTo>
                  <a:pt x="229" y="265"/>
                  <a:pt x="228" y="267"/>
                  <a:pt x="228" y="268"/>
                </a:cubicBezTo>
                <a:cubicBezTo>
                  <a:pt x="228" y="270"/>
                  <a:pt x="228" y="270"/>
                  <a:pt x="226" y="272"/>
                </a:cubicBezTo>
                <a:cubicBezTo>
                  <a:pt x="224" y="275"/>
                  <a:pt x="226" y="277"/>
                  <a:pt x="226" y="277"/>
                </a:cubicBezTo>
                <a:cubicBezTo>
                  <a:pt x="226" y="277"/>
                  <a:pt x="227" y="279"/>
                  <a:pt x="229" y="281"/>
                </a:cubicBezTo>
                <a:cubicBezTo>
                  <a:pt x="231" y="283"/>
                  <a:pt x="230" y="284"/>
                  <a:pt x="231" y="287"/>
                </a:cubicBezTo>
                <a:cubicBezTo>
                  <a:pt x="231" y="290"/>
                  <a:pt x="231" y="289"/>
                  <a:pt x="233" y="292"/>
                </a:cubicBezTo>
                <a:cubicBezTo>
                  <a:pt x="235" y="294"/>
                  <a:pt x="234" y="293"/>
                  <a:pt x="236" y="295"/>
                </a:cubicBezTo>
                <a:cubicBezTo>
                  <a:pt x="238" y="297"/>
                  <a:pt x="238" y="298"/>
                  <a:pt x="238" y="298"/>
                </a:cubicBezTo>
                <a:cubicBezTo>
                  <a:pt x="238" y="298"/>
                  <a:pt x="244" y="296"/>
                  <a:pt x="246" y="298"/>
                </a:cubicBezTo>
                <a:cubicBezTo>
                  <a:pt x="248" y="300"/>
                  <a:pt x="247" y="299"/>
                  <a:pt x="251" y="302"/>
                </a:cubicBezTo>
                <a:cubicBezTo>
                  <a:pt x="254" y="306"/>
                  <a:pt x="251" y="304"/>
                  <a:pt x="252" y="307"/>
                </a:cubicBezTo>
                <a:cubicBezTo>
                  <a:pt x="253" y="309"/>
                  <a:pt x="254" y="308"/>
                  <a:pt x="254" y="308"/>
                </a:cubicBezTo>
                <a:cubicBezTo>
                  <a:pt x="254" y="308"/>
                  <a:pt x="255" y="309"/>
                  <a:pt x="257" y="309"/>
                </a:cubicBezTo>
                <a:cubicBezTo>
                  <a:pt x="259" y="309"/>
                  <a:pt x="259" y="311"/>
                  <a:pt x="259" y="313"/>
                </a:cubicBezTo>
                <a:cubicBezTo>
                  <a:pt x="260" y="315"/>
                  <a:pt x="260" y="315"/>
                  <a:pt x="262" y="317"/>
                </a:cubicBezTo>
                <a:cubicBezTo>
                  <a:pt x="263" y="318"/>
                  <a:pt x="264" y="317"/>
                  <a:pt x="267" y="316"/>
                </a:cubicBezTo>
                <a:cubicBezTo>
                  <a:pt x="269" y="316"/>
                  <a:pt x="268" y="318"/>
                  <a:pt x="268" y="319"/>
                </a:cubicBezTo>
                <a:cubicBezTo>
                  <a:pt x="268" y="320"/>
                  <a:pt x="270" y="320"/>
                  <a:pt x="272" y="321"/>
                </a:cubicBezTo>
                <a:cubicBezTo>
                  <a:pt x="274" y="322"/>
                  <a:pt x="273" y="322"/>
                  <a:pt x="275" y="324"/>
                </a:cubicBezTo>
                <a:cubicBezTo>
                  <a:pt x="275" y="324"/>
                  <a:pt x="275" y="324"/>
                  <a:pt x="275" y="325"/>
                </a:cubicBezTo>
                <a:close/>
                <a:moveTo>
                  <a:pt x="55" y="394"/>
                </a:move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lose/>
                <a:moveTo>
                  <a:pt x="128" y="400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lose/>
                <a:moveTo>
                  <a:pt x="312" y="204"/>
                </a:move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80">
            <a:extLst>
              <a:ext uri="{FF2B5EF4-FFF2-40B4-BE49-F238E27FC236}">
                <a16:creationId xmlns:a16="http://schemas.microsoft.com/office/drawing/2014/main" id="{2FAFC5E1-E851-844C-5003-F3EF718D4A7E}"/>
              </a:ext>
            </a:extLst>
          </p:cNvPr>
          <p:cNvSpPr>
            <a:spLocks noEditPoints="1"/>
          </p:cNvSpPr>
          <p:nvPr/>
        </p:nvSpPr>
        <p:spPr bwMode="auto">
          <a:xfrm>
            <a:off x="9255895" y="5417002"/>
            <a:ext cx="1212503" cy="1340869"/>
          </a:xfrm>
          <a:custGeom>
            <a:avLst/>
            <a:gdLst>
              <a:gd name="T0" fmla="*/ 372 w 492"/>
              <a:gd name="T1" fmla="*/ 536 h 561"/>
              <a:gd name="T2" fmla="*/ 338 w 492"/>
              <a:gd name="T3" fmla="*/ 556 h 561"/>
              <a:gd name="T4" fmla="*/ 272 w 492"/>
              <a:gd name="T5" fmla="*/ 521 h 561"/>
              <a:gd name="T6" fmla="*/ 260 w 492"/>
              <a:gd name="T7" fmla="*/ 489 h 561"/>
              <a:gd name="T8" fmla="*/ 318 w 492"/>
              <a:gd name="T9" fmla="*/ 489 h 561"/>
              <a:gd name="T10" fmla="*/ 376 w 492"/>
              <a:gd name="T11" fmla="*/ 476 h 561"/>
              <a:gd name="T12" fmla="*/ 403 w 492"/>
              <a:gd name="T13" fmla="*/ 478 h 561"/>
              <a:gd name="T14" fmla="*/ 442 w 492"/>
              <a:gd name="T15" fmla="*/ 422 h 561"/>
              <a:gd name="T16" fmla="*/ 411 w 492"/>
              <a:gd name="T17" fmla="*/ 385 h 561"/>
              <a:gd name="T18" fmla="*/ 455 w 492"/>
              <a:gd name="T19" fmla="*/ 350 h 561"/>
              <a:gd name="T20" fmla="*/ 490 w 492"/>
              <a:gd name="T21" fmla="*/ 351 h 561"/>
              <a:gd name="T22" fmla="*/ 379 w 492"/>
              <a:gd name="T23" fmla="*/ 295 h 561"/>
              <a:gd name="T24" fmla="*/ 340 w 492"/>
              <a:gd name="T25" fmla="*/ 271 h 561"/>
              <a:gd name="T26" fmla="*/ 275 w 492"/>
              <a:gd name="T27" fmla="*/ 186 h 561"/>
              <a:gd name="T28" fmla="*/ 218 w 492"/>
              <a:gd name="T29" fmla="*/ 109 h 561"/>
              <a:gd name="T30" fmla="*/ 247 w 492"/>
              <a:gd name="T31" fmla="*/ 78 h 561"/>
              <a:gd name="T32" fmla="*/ 267 w 492"/>
              <a:gd name="T33" fmla="*/ 63 h 561"/>
              <a:gd name="T34" fmla="*/ 262 w 492"/>
              <a:gd name="T35" fmla="*/ 56 h 561"/>
              <a:gd name="T36" fmla="*/ 258 w 492"/>
              <a:gd name="T37" fmla="*/ 46 h 561"/>
              <a:gd name="T38" fmla="*/ 267 w 492"/>
              <a:gd name="T39" fmla="*/ 30 h 561"/>
              <a:gd name="T40" fmla="*/ 212 w 492"/>
              <a:gd name="T41" fmla="*/ 15 h 561"/>
              <a:gd name="T42" fmla="*/ 185 w 492"/>
              <a:gd name="T43" fmla="*/ 4 h 561"/>
              <a:gd name="T44" fmla="*/ 148 w 492"/>
              <a:gd name="T45" fmla="*/ 15 h 561"/>
              <a:gd name="T46" fmla="*/ 148 w 492"/>
              <a:gd name="T47" fmla="*/ 26 h 561"/>
              <a:gd name="T48" fmla="*/ 139 w 492"/>
              <a:gd name="T49" fmla="*/ 27 h 561"/>
              <a:gd name="T50" fmla="*/ 132 w 492"/>
              <a:gd name="T51" fmla="*/ 34 h 561"/>
              <a:gd name="T52" fmla="*/ 136 w 492"/>
              <a:gd name="T53" fmla="*/ 46 h 561"/>
              <a:gd name="T54" fmla="*/ 129 w 492"/>
              <a:gd name="T55" fmla="*/ 40 h 561"/>
              <a:gd name="T56" fmla="*/ 114 w 492"/>
              <a:gd name="T57" fmla="*/ 45 h 561"/>
              <a:gd name="T58" fmla="*/ 104 w 492"/>
              <a:gd name="T59" fmla="*/ 34 h 561"/>
              <a:gd name="T60" fmla="*/ 101 w 492"/>
              <a:gd name="T61" fmla="*/ 47 h 561"/>
              <a:gd name="T62" fmla="*/ 94 w 492"/>
              <a:gd name="T63" fmla="*/ 61 h 561"/>
              <a:gd name="T64" fmla="*/ 89 w 492"/>
              <a:gd name="T65" fmla="*/ 71 h 561"/>
              <a:gd name="T66" fmla="*/ 87 w 492"/>
              <a:gd name="T67" fmla="*/ 58 h 561"/>
              <a:gd name="T68" fmla="*/ 73 w 492"/>
              <a:gd name="T69" fmla="*/ 51 h 561"/>
              <a:gd name="T70" fmla="*/ 65 w 492"/>
              <a:gd name="T71" fmla="*/ 39 h 561"/>
              <a:gd name="T72" fmla="*/ 58 w 492"/>
              <a:gd name="T73" fmla="*/ 51 h 561"/>
              <a:gd name="T74" fmla="*/ 50 w 492"/>
              <a:gd name="T75" fmla="*/ 63 h 561"/>
              <a:gd name="T76" fmla="*/ 35 w 492"/>
              <a:gd name="T77" fmla="*/ 63 h 561"/>
              <a:gd name="T78" fmla="*/ 19 w 492"/>
              <a:gd name="T79" fmla="*/ 69 h 561"/>
              <a:gd name="T80" fmla="*/ 18 w 492"/>
              <a:gd name="T81" fmla="*/ 100 h 561"/>
              <a:gd name="T82" fmla="*/ 14 w 492"/>
              <a:gd name="T83" fmla="*/ 134 h 561"/>
              <a:gd name="T84" fmla="*/ 31 w 492"/>
              <a:gd name="T85" fmla="*/ 180 h 561"/>
              <a:gd name="T86" fmla="*/ 86 w 492"/>
              <a:gd name="T87" fmla="*/ 147 h 561"/>
              <a:gd name="T88" fmla="*/ 139 w 492"/>
              <a:gd name="T89" fmla="*/ 179 h 561"/>
              <a:gd name="T90" fmla="*/ 162 w 492"/>
              <a:gd name="T91" fmla="*/ 237 h 561"/>
              <a:gd name="T92" fmla="*/ 207 w 492"/>
              <a:gd name="T93" fmla="*/ 276 h 561"/>
              <a:gd name="T94" fmla="*/ 251 w 492"/>
              <a:gd name="T95" fmla="*/ 307 h 561"/>
              <a:gd name="T96" fmla="*/ 289 w 492"/>
              <a:gd name="T97" fmla="*/ 317 h 561"/>
              <a:gd name="T98" fmla="*/ 334 w 492"/>
              <a:gd name="T99" fmla="*/ 346 h 561"/>
              <a:gd name="T100" fmla="*/ 357 w 492"/>
              <a:gd name="T101" fmla="*/ 374 h 561"/>
              <a:gd name="T102" fmla="*/ 395 w 492"/>
              <a:gd name="T103" fmla="*/ 418 h 561"/>
              <a:gd name="T104" fmla="*/ 390 w 492"/>
              <a:gd name="T105" fmla="*/ 463 h 561"/>
              <a:gd name="T106" fmla="*/ 75 w 492"/>
              <a:gd name="T107" fmla="*/ 342 h 561"/>
              <a:gd name="T108" fmla="*/ 126 w 492"/>
              <a:gd name="T109" fmla="*/ 355 h 561"/>
              <a:gd name="T110" fmla="*/ 113 w 492"/>
              <a:gd name="T111" fmla="*/ 441 h 561"/>
              <a:gd name="T112" fmla="*/ 71 w 492"/>
              <a:gd name="T113" fmla="*/ 446 h 561"/>
              <a:gd name="T114" fmla="*/ 73 w 492"/>
              <a:gd name="T115" fmla="*/ 395 h 561"/>
              <a:gd name="T116" fmla="*/ 57 w 492"/>
              <a:gd name="T117" fmla="*/ 358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561">
                <a:moveTo>
                  <a:pt x="376" y="476"/>
                </a:moveTo>
                <a:cubicBezTo>
                  <a:pt x="377" y="483"/>
                  <a:pt x="377" y="483"/>
                  <a:pt x="377" y="483"/>
                </a:cubicBezTo>
                <a:cubicBezTo>
                  <a:pt x="377" y="483"/>
                  <a:pt x="371" y="493"/>
                  <a:pt x="371" y="494"/>
                </a:cubicBezTo>
                <a:cubicBezTo>
                  <a:pt x="371" y="495"/>
                  <a:pt x="369" y="499"/>
                  <a:pt x="367" y="502"/>
                </a:cubicBezTo>
                <a:cubicBezTo>
                  <a:pt x="366" y="504"/>
                  <a:pt x="360" y="512"/>
                  <a:pt x="360" y="512"/>
                </a:cubicBezTo>
                <a:cubicBezTo>
                  <a:pt x="360" y="512"/>
                  <a:pt x="360" y="515"/>
                  <a:pt x="362" y="517"/>
                </a:cubicBezTo>
                <a:cubicBezTo>
                  <a:pt x="363" y="519"/>
                  <a:pt x="366" y="522"/>
                  <a:pt x="366" y="525"/>
                </a:cubicBezTo>
                <a:cubicBezTo>
                  <a:pt x="366" y="527"/>
                  <a:pt x="371" y="530"/>
                  <a:pt x="371" y="530"/>
                </a:cubicBezTo>
                <a:cubicBezTo>
                  <a:pt x="372" y="536"/>
                  <a:pt x="372" y="536"/>
                  <a:pt x="372" y="536"/>
                </a:cubicBezTo>
                <a:cubicBezTo>
                  <a:pt x="372" y="536"/>
                  <a:pt x="375" y="539"/>
                  <a:pt x="375" y="540"/>
                </a:cubicBezTo>
                <a:cubicBezTo>
                  <a:pt x="374" y="541"/>
                  <a:pt x="369" y="546"/>
                  <a:pt x="369" y="546"/>
                </a:cubicBezTo>
                <a:cubicBezTo>
                  <a:pt x="368" y="552"/>
                  <a:pt x="368" y="552"/>
                  <a:pt x="368" y="552"/>
                </a:cubicBezTo>
                <a:cubicBezTo>
                  <a:pt x="368" y="555"/>
                  <a:pt x="368" y="555"/>
                  <a:pt x="368" y="555"/>
                </a:cubicBezTo>
                <a:cubicBezTo>
                  <a:pt x="368" y="555"/>
                  <a:pt x="369" y="555"/>
                  <a:pt x="368" y="558"/>
                </a:cubicBezTo>
                <a:cubicBezTo>
                  <a:pt x="367" y="560"/>
                  <a:pt x="367" y="560"/>
                  <a:pt x="366" y="560"/>
                </a:cubicBezTo>
                <a:cubicBezTo>
                  <a:pt x="365" y="561"/>
                  <a:pt x="355" y="560"/>
                  <a:pt x="355" y="560"/>
                </a:cubicBezTo>
                <a:cubicBezTo>
                  <a:pt x="345" y="558"/>
                  <a:pt x="345" y="558"/>
                  <a:pt x="345" y="558"/>
                </a:cubicBezTo>
                <a:cubicBezTo>
                  <a:pt x="345" y="558"/>
                  <a:pt x="340" y="557"/>
                  <a:pt x="338" y="556"/>
                </a:cubicBezTo>
                <a:cubicBezTo>
                  <a:pt x="337" y="555"/>
                  <a:pt x="335" y="554"/>
                  <a:pt x="335" y="554"/>
                </a:cubicBezTo>
                <a:cubicBezTo>
                  <a:pt x="332" y="545"/>
                  <a:pt x="332" y="545"/>
                  <a:pt x="332" y="545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304" y="541"/>
                  <a:pt x="304" y="541"/>
                  <a:pt x="304" y="541"/>
                </a:cubicBezTo>
                <a:cubicBezTo>
                  <a:pt x="304" y="541"/>
                  <a:pt x="297" y="535"/>
                  <a:pt x="296" y="534"/>
                </a:cubicBezTo>
                <a:cubicBezTo>
                  <a:pt x="294" y="533"/>
                  <a:pt x="292" y="530"/>
                  <a:pt x="292" y="530"/>
                </a:cubicBezTo>
                <a:cubicBezTo>
                  <a:pt x="288" y="529"/>
                  <a:pt x="288" y="529"/>
                  <a:pt x="288" y="529"/>
                </a:cubicBezTo>
                <a:cubicBezTo>
                  <a:pt x="280" y="521"/>
                  <a:pt x="280" y="521"/>
                  <a:pt x="280" y="521"/>
                </a:cubicBezTo>
                <a:cubicBezTo>
                  <a:pt x="272" y="521"/>
                  <a:pt x="272" y="521"/>
                  <a:pt x="272" y="521"/>
                </a:cubicBezTo>
                <a:cubicBezTo>
                  <a:pt x="266" y="517"/>
                  <a:pt x="266" y="517"/>
                  <a:pt x="266" y="517"/>
                </a:cubicBezTo>
                <a:cubicBezTo>
                  <a:pt x="259" y="517"/>
                  <a:pt x="259" y="517"/>
                  <a:pt x="259" y="517"/>
                </a:cubicBezTo>
                <a:cubicBezTo>
                  <a:pt x="259" y="517"/>
                  <a:pt x="254" y="516"/>
                  <a:pt x="254" y="515"/>
                </a:cubicBezTo>
                <a:cubicBezTo>
                  <a:pt x="253" y="513"/>
                  <a:pt x="247" y="510"/>
                  <a:pt x="247" y="510"/>
                </a:cubicBezTo>
                <a:cubicBezTo>
                  <a:pt x="247" y="510"/>
                  <a:pt x="247" y="504"/>
                  <a:pt x="247" y="503"/>
                </a:cubicBezTo>
                <a:cubicBezTo>
                  <a:pt x="247" y="502"/>
                  <a:pt x="248" y="492"/>
                  <a:pt x="248" y="492"/>
                </a:cubicBezTo>
                <a:cubicBezTo>
                  <a:pt x="252" y="487"/>
                  <a:pt x="252" y="487"/>
                  <a:pt x="252" y="487"/>
                </a:cubicBezTo>
                <a:cubicBezTo>
                  <a:pt x="258" y="485"/>
                  <a:pt x="258" y="485"/>
                  <a:pt x="258" y="485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7" y="492"/>
                  <a:pt x="267" y="492"/>
                  <a:pt x="267" y="492"/>
                </a:cubicBezTo>
                <a:cubicBezTo>
                  <a:pt x="271" y="489"/>
                  <a:pt x="271" y="489"/>
                  <a:pt x="271" y="489"/>
                </a:cubicBezTo>
                <a:cubicBezTo>
                  <a:pt x="273" y="483"/>
                  <a:pt x="273" y="483"/>
                  <a:pt x="273" y="483"/>
                </a:cubicBezTo>
                <a:cubicBezTo>
                  <a:pt x="279" y="481"/>
                  <a:pt x="279" y="481"/>
                  <a:pt x="279" y="481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91" y="489"/>
                  <a:pt x="291" y="489"/>
                  <a:pt x="291" y="489"/>
                </a:cubicBezTo>
                <a:cubicBezTo>
                  <a:pt x="301" y="492"/>
                  <a:pt x="301" y="492"/>
                  <a:pt x="301" y="492"/>
                </a:cubicBezTo>
                <a:cubicBezTo>
                  <a:pt x="310" y="490"/>
                  <a:pt x="310" y="490"/>
                  <a:pt x="310" y="490"/>
                </a:cubicBezTo>
                <a:cubicBezTo>
                  <a:pt x="318" y="489"/>
                  <a:pt x="318" y="489"/>
                  <a:pt x="318" y="489"/>
                </a:cubicBezTo>
                <a:cubicBezTo>
                  <a:pt x="318" y="489"/>
                  <a:pt x="322" y="489"/>
                  <a:pt x="324" y="489"/>
                </a:cubicBezTo>
                <a:cubicBezTo>
                  <a:pt x="325" y="488"/>
                  <a:pt x="331" y="486"/>
                  <a:pt x="331" y="486"/>
                </a:cubicBezTo>
                <a:cubicBezTo>
                  <a:pt x="341" y="483"/>
                  <a:pt x="341" y="483"/>
                  <a:pt x="341" y="483"/>
                </a:cubicBezTo>
                <a:cubicBezTo>
                  <a:pt x="347" y="475"/>
                  <a:pt x="347" y="475"/>
                  <a:pt x="347" y="475"/>
                </a:cubicBezTo>
                <a:cubicBezTo>
                  <a:pt x="355" y="478"/>
                  <a:pt x="355" y="478"/>
                  <a:pt x="355" y="478"/>
                </a:cubicBezTo>
                <a:cubicBezTo>
                  <a:pt x="362" y="479"/>
                  <a:pt x="362" y="479"/>
                  <a:pt x="362" y="479"/>
                </a:cubicBezTo>
                <a:cubicBezTo>
                  <a:pt x="365" y="474"/>
                  <a:pt x="365" y="474"/>
                  <a:pt x="365" y="474"/>
                </a:cubicBezTo>
                <a:cubicBezTo>
                  <a:pt x="372" y="470"/>
                  <a:pt x="372" y="470"/>
                  <a:pt x="372" y="470"/>
                </a:cubicBezTo>
                <a:cubicBezTo>
                  <a:pt x="376" y="476"/>
                  <a:pt x="376" y="476"/>
                  <a:pt x="376" y="476"/>
                </a:cubicBezTo>
                <a:close/>
                <a:moveTo>
                  <a:pt x="388" y="469"/>
                </a:moveTo>
                <a:cubicBezTo>
                  <a:pt x="388" y="469"/>
                  <a:pt x="388" y="469"/>
                  <a:pt x="388" y="469"/>
                </a:cubicBezTo>
                <a:cubicBezTo>
                  <a:pt x="384" y="473"/>
                  <a:pt x="384" y="473"/>
                  <a:pt x="384" y="473"/>
                </a:cubicBezTo>
                <a:cubicBezTo>
                  <a:pt x="380" y="476"/>
                  <a:pt x="380" y="476"/>
                  <a:pt x="380" y="476"/>
                </a:cubicBezTo>
                <a:cubicBezTo>
                  <a:pt x="380" y="476"/>
                  <a:pt x="381" y="480"/>
                  <a:pt x="381" y="482"/>
                </a:cubicBezTo>
                <a:cubicBezTo>
                  <a:pt x="382" y="484"/>
                  <a:pt x="385" y="489"/>
                  <a:pt x="385" y="489"/>
                </a:cubicBezTo>
                <a:cubicBezTo>
                  <a:pt x="395" y="489"/>
                  <a:pt x="395" y="489"/>
                  <a:pt x="395" y="489"/>
                </a:cubicBezTo>
                <a:cubicBezTo>
                  <a:pt x="402" y="485"/>
                  <a:pt x="402" y="485"/>
                  <a:pt x="402" y="485"/>
                </a:cubicBezTo>
                <a:cubicBezTo>
                  <a:pt x="403" y="478"/>
                  <a:pt x="403" y="478"/>
                  <a:pt x="403" y="478"/>
                </a:cubicBezTo>
                <a:cubicBezTo>
                  <a:pt x="406" y="471"/>
                  <a:pt x="406" y="471"/>
                  <a:pt x="406" y="471"/>
                </a:cubicBezTo>
                <a:cubicBezTo>
                  <a:pt x="412" y="467"/>
                  <a:pt x="412" y="467"/>
                  <a:pt x="412" y="467"/>
                </a:cubicBezTo>
                <a:cubicBezTo>
                  <a:pt x="417" y="462"/>
                  <a:pt x="417" y="462"/>
                  <a:pt x="417" y="462"/>
                </a:cubicBezTo>
                <a:cubicBezTo>
                  <a:pt x="420" y="457"/>
                  <a:pt x="420" y="457"/>
                  <a:pt x="420" y="457"/>
                </a:cubicBezTo>
                <a:cubicBezTo>
                  <a:pt x="421" y="444"/>
                  <a:pt x="421" y="444"/>
                  <a:pt x="421" y="444"/>
                </a:cubicBezTo>
                <a:cubicBezTo>
                  <a:pt x="424" y="434"/>
                  <a:pt x="424" y="434"/>
                  <a:pt x="424" y="434"/>
                </a:cubicBezTo>
                <a:cubicBezTo>
                  <a:pt x="440" y="428"/>
                  <a:pt x="440" y="428"/>
                  <a:pt x="440" y="428"/>
                </a:cubicBezTo>
                <a:cubicBezTo>
                  <a:pt x="443" y="426"/>
                  <a:pt x="443" y="426"/>
                  <a:pt x="443" y="426"/>
                </a:cubicBezTo>
                <a:cubicBezTo>
                  <a:pt x="443" y="426"/>
                  <a:pt x="443" y="424"/>
                  <a:pt x="442" y="422"/>
                </a:cubicBezTo>
                <a:cubicBezTo>
                  <a:pt x="442" y="421"/>
                  <a:pt x="439" y="418"/>
                  <a:pt x="439" y="418"/>
                </a:cubicBezTo>
                <a:cubicBezTo>
                  <a:pt x="439" y="418"/>
                  <a:pt x="440" y="415"/>
                  <a:pt x="440" y="414"/>
                </a:cubicBezTo>
                <a:cubicBezTo>
                  <a:pt x="440" y="413"/>
                  <a:pt x="439" y="406"/>
                  <a:pt x="439" y="406"/>
                </a:cubicBezTo>
                <a:cubicBezTo>
                  <a:pt x="437" y="399"/>
                  <a:pt x="437" y="399"/>
                  <a:pt x="437" y="399"/>
                </a:cubicBezTo>
                <a:cubicBezTo>
                  <a:pt x="437" y="399"/>
                  <a:pt x="435" y="399"/>
                  <a:pt x="432" y="397"/>
                </a:cubicBezTo>
                <a:cubicBezTo>
                  <a:pt x="429" y="396"/>
                  <a:pt x="424" y="393"/>
                  <a:pt x="424" y="393"/>
                </a:cubicBezTo>
                <a:cubicBezTo>
                  <a:pt x="419" y="391"/>
                  <a:pt x="419" y="391"/>
                  <a:pt x="419" y="391"/>
                </a:cubicBezTo>
                <a:cubicBezTo>
                  <a:pt x="413" y="390"/>
                  <a:pt x="413" y="390"/>
                  <a:pt x="413" y="390"/>
                </a:cubicBezTo>
                <a:cubicBezTo>
                  <a:pt x="411" y="385"/>
                  <a:pt x="411" y="385"/>
                  <a:pt x="411" y="385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21" y="354"/>
                  <a:pt x="421" y="354"/>
                  <a:pt x="421" y="354"/>
                </a:cubicBezTo>
                <a:cubicBezTo>
                  <a:pt x="425" y="347"/>
                  <a:pt x="425" y="347"/>
                  <a:pt x="425" y="347"/>
                </a:cubicBezTo>
                <a:cubicBezTo>
                  <a:pt x="430" y="343"/>
                  <a:pt x="430" y="343"/>
                  <a:pt x="430" y="343"/>
                </a:cubicBezTo>
                <a:cubicBezTo>
                  <a:pt x="438" y="345"/>
                  <a:pt x="438" y="345"/>
                  <a:pt x="438" y="345"/>
                </a:cubicBezTo>
                <a:cubicBezTo>
                  <a:pt x="441" y="349"/>
                  <a:pt x="441" y="349"/>
                  <a:pt x="441" y="349"/>
                </a:cubicBezTo>
                <a:cubicBezTo>
                  <a:pt x="446" y="350"/>
                  <a:pt x="446" y="350"/>
                  <a:pt x="446" y="350"/>
                </a:cubicBezTo>
                <a:cubicBezTo>
                  <a:pt x="455" y="350"/>
                  <a:pt x="455" y="350"/>
                  <a:pt x="455" y="350"/>
                </a:cubicBezTo>
                <a:cubicBezTo>
                  <a:pt x="465" y="352"/>
                  <a:pt x="465" y="352"/>
                  <a:pt x="465" y="352"/>
                </a:cubicBezTo>
                <a:cubicBezTo>
                  <a:pt x="469" y="358"/>
                  <a:pt x="469" y="358"/>
                  <a:pt x="469" y="358"/>
                </a:cubicBezTo>
                <a:cubicBezTo>
                  <a:pt x="473" y="365"/>
                  <a:pt x="473" y="365"/>
                  <a:pt x="473" y="365"/>
                </a:cubicBezTo>
                <a:cubicBezTo>
                  <a:pt x="473" y="365"/>
                  <a:pt x="475" y="368"/>
                  <a:pt x="476" y="369"/>
                </a:cubicBezTo>
                <a:cubicBezTo>
                  <a:pt x="476" y="369"/>
                  <a:pt x="480" y="372"/>
                  <a:pt x="481" y="372"/>
                </a:cubicBezTo>
                <a:cubicBezTo>
                  <a:pt x="482" y="373"/>
                  <a:pt x="488" y="374"/>
                  <a:pt x="488" y="374"/>
                </a:cubicBezTo>
                <a:cubicBezTo>
                  <a:pt x="488" y="374"/>
                  <a:pt x="488" y="367"/>
                  <a:pt x="489" y="365"/>
                </a:cubicBezTo>
                <a:cubicBezTo>
                  <a:pt x="490" y="364"/>
                  <a:pt x="492" y="360"/>
                  <a:pt x="492" y="359"/>
                </a:cubicBezTo>
                <a:cubicBezTo>
                  <a:pt x="492" y="358"/>
                  <a:pt x="490" y="351"/>
                  <a:pt x="490" y="351"/>
                </a:cubicBezTo>
                <a:cubicBezTo>
                  <a:pt x="483" y="343"/>
                  <a:pt x="483" y="343"/>
                  <a:pt x="483" y="343"/>
                </a:cubicBezTo>
                <a:cubicBezTo>
                  <a:pt x="476" y="338"/>
                  <a:pt x="476" y="338"/>
                  <a:pt x="476" y="338"/>
                </a:cubicBezTo>
                <a:cubicBezTo>
                  <a:pt x="459" y="327"/>
                  <a:pt x="459" y="327"/>
                  <a:pt x="459" y="327"/>
                </a:cubicBezTo>
                <a:cubicBezTo>
                  <a:pt x="435" y="319"/>
                  <a:pt x="435" y="319"/>
                  <a:pt x="435" y="319"/>
                </a:cubicBezTo>
                <a:cubicBezTo>
                  <a:pt x="419" y="309"/>
                  <a:pt x="419" y="309"/>
                  <a:pt x="419" y="309"/>
                </a:cubicBezTo>
                <a:cubicBezTo>
                  <a:pt x="406" y="306"/>
                  <a:pt x="406" y="306"/>
                  <a:pt x="406" y="306"/>
                </a:cubicBezTo>
                <a:cubicBezTo>
                  <a:pt x="406" y="306"/>
                  <a:pt x="392" y="299"/>
                  <a:pt x="391" y="299"/>
                </a:cubicBezTo>
                <a:cubicBezTo>
                  <a:pt x="390" y="299"/>
                  <a:pt x="387" y="298"/>
                  <a:pt x="387" y="298"/>
                </a:cubicBezTo>
                <a:cubicBezTo>
                  <a:pt x="387" y="298"/>
                  <a:pt x="379" y="296"/>
                  <a:pt x="379" y="295"/>
                </a:cubicBezTo>
                <a:cubicBezTo>
                  <a:pt x="378" y="294"/>
                  <a:pt x="377" y="291"/>
                  <a:pt x="376" y="290"/>
                </a:cubicBezTo>
                <a:cubicBezTo>
                  <a:pt x="376" y="289"/>
                  <a:pt x="377" y="286"/>
                  <a:pt x="377" y="286"/>
                </a:cubicBezTo>
                <a:cubicBezTo>
                  <a:pt x="381" y="282"/>
                  <a:pt x="381" y="282"/>
                  <a:pt x="381" y="282"/>
                </a:cubicBezTo>
                <a:cubicBezTo>
                  <a:pt x="381" y="282"/>
                  <a:pt x="385" y="278"/>
                  <a:pt x="385" y="277"/>
                </a:cubicBezTo>
                <a:cubicBezTo>
                  <a:pt x="385" y="276"/>
                  <a:pt x="386" y="270"/>
                  <a:pt x="386" y="270"/>
                </a:cubicBezTo>
                <a:cubicBezTo>
                  <a:pt x="381" y="268"/>
                  <a:pt x="381" y="268"/>
                  <a:pt x="381" y="268"/>
                </a:cubicBezTo>
                <a:cubicBezTo>
                  <a:pt x="369" y="269"/>
                  <a:pt x="369" y="269"/>
                  <a:pt x="369" y="269"/>
                </a:cubicBezTo>
                <a:cubicBezTo>
                  <a:pt x="350" y="271"/>
                  <a:pt x="350" y="271"/>
                  <a:pt x="350" y="271"/>
                </a:cubicBezTo>
                <a:cubicBezTo>
                  <a:pt x="340" y="271"/>
                  <a:pt x="340" y="271"/>
                  <a:pt x="340" y="271"/>
                </a:cubicBezTo>
                <a:cubicBezTo>
                  <a:pt x="327" y="263"/>
                  <a:pt x="327" y="263"/>
                  <a:pt x="327" y="263"/>
                </a:cubicBezTo>
                <a:cubicBezTo>
                  <a:pt x="316" y="254"/>
                  <a:pt x="316" y="254"/>
                  <a:pt x="316" y="254"/>
                </a:cubicBezTo>
                <a:cubicBezTo>
                  <a:pt x="309" y="250"/>
                  <a:pt x="309" y="250"/>
                  <a:pt x="309" y="250"/>
                </a:cubicBezTo>
                <a:cubicBezTo>
                  <a:pt x="299" y="239"/>
                  <a:pt x="299" y="239"/>
                  <a:pt x="299" y="239"/>
                </a:cubicBezTo>
                <a:cubicBezTo>
                  <a:pt x="294" y="232"/>
                  <a:pt x="294" y="232"/>
                  <a:pt x="294" y="232"/>
                </a:cubicBezTo>
                <a:cubicBezTo>
                  <a:pt x="294" y="232"/>
                  <a:pt x="291" y="222"/>
                  <a:pt x="290" y="218"/>
                </a:cubicBezTo>
                <a:cubicBezTo>
                  <a:pt x="289" y="215"/>
                  <a:pt x="281" y="204"/>
                  <a:pt x="281" y="204"/>
                </a:cubicBezTo>
                <a:cubicBezTo>
                  <a:pt x="281" y="204"/>
                  <a:pt x="277" y="195"/>
                  <a:pt x="277" y="194"/>
                </a:cubicBezTo>
                <a:cubicBezTo>
                  <a:pt x="277" y="193"/>
                  <a:pt x="275" y="186"/>
                  <a:pt x="275" y="186"/>
                </a:cubicBezTo>
                <a:cubicBezTo>
                  <a:pt x="262" y="180"/>
                  <a:pt x="262" y="180"/>
                  <a:pt x="262" y="180"/>
                </a:cubicBezTo>
                <a:cubicBezTo>
                  <a:pt x="245" y="170"/>
                  <a:pt x="245" y="170"/>
                  <a:pt x="245" y="170"/>
                </a:cubicBezTo>
                <a:cubicBezTo>
                  <a:pt x="231" y="161"/>
                  <a:pt x="231" y="161"/>
                  <a:pt x="231" y="161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18" y="135"/>
                  <a:pt x="218" y="135"/>
                  <a:pt x="218" y="135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18" y="109"/>
                  <a:pt x="218" y="109"/>
                  <a:pt x="218" y="109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5" y="101"/>
                  <a:pt x="215" y="101"/>
                  <a:pt x="215" y="101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9" y="92"/>
                  <a:pt x="222" y="88"/>
                  <a:pt x="226" y="88"/>
                </a:cubicBezTo>
                <a:cubicBezTo>
                  <a:pt x="230" y="88"/>
                  <a:pt x="233" y="84"/>
                  <a:pt x="233" y="84"/>
                </a:cubicBezTo>
                <a:cubicBezTo>
                  <a:pt x="233" y="84"/>
                  <a:pt x="236" y="81"/>
                  <a:pt x="237" y="81"/>
                </a:cubicBezTo>
                <a:cubicBezTo>
                  <a:pt x="239" y="81"/>
                  <a:pt x="241" y="80"/>
                  <a:pt x="243" y="79"/>
                </a:cubicBezTo>
                <a:cubicBezTo>
                  <a:pt x="244" y="79"/>
                  <a:pt x="247" y="78"/>
                  <a:pt x="247" y="78"/>
                </a:cubicBezTo>
                <a:cubicBezTo>
                  <a:pt x="247" y="77"/>
                  <a:pt x="248" y="70"/>
                  <a:pt x="249" y="70"/>
                </a:cubicBezTo>
                <a:cubicBezTo>
                  <a:pt x="250" y="70"/>
                  <a:pt x="252" y="74"/>
                  <a:pt x="255" y="74"/>
                </a:cubicBezTo>
                <a:cubicBezTo>
                  <a:pt x="256" y="74"/>
                  <a:pt x="258" y="76"/>
                  <a:pt x="259" y="75"/>
                </a:cubicBezTo>
                <a:cubicBezTo>
                  <a:pt x="261" y="74"/>
                  <a:pt x="262" y="71"/>
                  <a:pt x="262" y="71"/>
                </a:cubicBezTo>
                <a:cubicBezTo>
                  <a:pt x="263" y="70"/>
                  <a:pt x="264" y="69"/>
                  <a:pt x="267" y="6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67" y="68"/>
                  <a:pt x="265" y="67"/>
                  <a:pt x="265" y="67"/>
                </a:cubicBezTo>
                <a:cubicBezTo>
                  <a:pt x="265" y="66"/>
                  <a:pt x="265" y="66"/>
                  <a:pt x="266" y="65"/>
                </a:cubicBezTo>
                <a:cubicBezTo>
                  <a:pt x="266" y="64"/>
                  <a:pt x="266" y="64"/>
                  <a:pt x="267" y="63"/>
                </a:cubicBezTo>
                <a:cubicBezTo>
                  <a:pt x="267" y="63"/>
                  <a:pt x="267" y="61"/>
                  <a:pt x="267" y="61"/>
                </a:cubicBezTo>
                <a:cubicBezTo>
                  <a:pt x="267" y="61"/>
                  <a:pt x="268" y="60"/>
                  <a:pt x="267" y="60"/>
                </a:cubicBezTo>
                <a:cubicBezTo>
                  <a:pt x="267" y="59"/>
                  <a:pt x="266" y="58"/>
                  <a:pt x="266" y="58"/>
                </a:cubicBezTo>
                <a:cubicBezTo>
                  <a:pt x="266" y="58"/>
                  <a:pt x="266" y="58"/>
                  <a:pt x="265" y="58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2" y="58"/>
                  <a:pt x="262" y="58"/>
                </a:cubicBezTo>
                <a:cubicBezTo>
                  <a:pt x="261" y="58"/>
                  <a:pt x="261" y="58"/>
                  <a:pt x="261" y="57"/>
                </a:cubicBezTo>
                <a:cubicBezTo>
                  <a:pt x="261" y="57"/>
                  <a:pt x="262" y="56"/>
                  <a:pt x="262" y="56"/>
                </a:cubicBezTo>
                <a:cubicBezTo>
                  <a:pt x="262" y="56"/>
                  <a:pt x="261" y="55"/>
                  <a:pt x="261" y="55"/>
                </a:cubicBezTo>
                <a:cubicBezTo>
                  <a:pt x="261" y="55"/>
                  <a:pt x="262" y="53"/>
                  <a:pt x="263" y="53"/>
                </a:cubicBezTo>
                <a:cubicBezTo>
                  <a:pt x="264" y="52"/>
                  <a:pt x="266" y="50"/>
                  <a:pt x="266" y="50"/>
                </a:cubicBezTo>
                <a:cubicBezTo>
                  <a:pt x="267" y="48"/>
                  <a:pt x="267" y="48"/>
                  <a:pt x="267" y="48"/>
                </a:cubicBezTo>
                <a:cubicBezTo>
                  <a:pt x="266" y="47"/>
                  <a:pt x="266" y="47"/>
                  <a:pt x="266" y="47"/>
                </a:cubicBezTo>
                <a:cubicBezTo>
                  <a:pt x="266" y="47"/>
                  <a:pt x="265" y="48"/>
                  <a:pt x="265" y="48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9" y="38"/>
                  <a:pt x="259" y="38"/>
                </a:cubicBezTo>
                <a:cubicBezTo>
                  <a:pt x="260" y="37"/>
                  <a:pt x="262" y="36"/>
                  <a:pt x="262" y="36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63" y="34"/>
                  <a:pt x="264" y="33"/>
                  <a:pt x="265" y="33"/>
                </a:cubicBezTo>
                <a:cubicBezTo>
                  <a:pt x="266" y="33"/>
                  <a:pt x="266" y="34"/>
                  <a:pt x="266" y="33"/>
                </a:cubicBezTo>
                <a:cubicBezTo>
                  <a:pt x="267" y="33"/>
                  <a:pt x="267" y="31"/>
                  <a:pt x="267" y="30"/>
                </a:cubicBezTo>
                <a:cubicBezTo>
                  <a:pt x="267" y="27"/>
                  <a:pt x="267" y="27"/>
                  <a:pt x="267" y="27"/>
                </a:cubicBezTo>
                <a:cubicBezTo>
                  <a:pt x="262" y="28"/>
                  <a:pt x="262" y="28"/>
                  <a:pt x="262" y="28"/>
                </a:cubicBezTo>
                <a:cubicBezTo>
                  <a:pt x="262" y="28"/>
                  <a:pt x="257" y="27"/>
                  <a:pt x="254" y="27"/>
                </a:cubicBezTo>
                <a:cubicBezTo>
                  <a:pt x="250" y="27"/>
                  <a:pt x="242" y="25"/>
                  <a:pt x="242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7" y="21"/>
                  <a:pt x="216" y="19"/>
                  <a:pt x="215" y="18"/>
                </a:cubicBezTo>
                <a:cubicBezTo>
                  <a:pt x="215" y="17"/>
                  <a:pt x="212" y="15"/>
                  <a:pt x="212" y="15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0" y="8"/>
                  <a:pt x="210" y="8"/>
                  <a:pt x="210" y="8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1"/>
                  <a:pt x="210" y="1"/>
                  <a:pt x="210" y="1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0"/>
                  <a:pt x="204" y="1"/>
                  <a:pt x="202" y="1"/>
                </a:cubicBezTo>
                <a:cubicBezTo>
                  <a:pt x="201" y="2"/>
                  <a:pt x="195" y="3"/>
                  <a:pt x="195" y="3"/>
                </a:cubicBezTo>
                <a:cubicBezTo>
                  <a:pt x="193" y="4"/>
                  <a:pt x="193" y="4"/>
                  <a:pt x="193" y="4"/>
                </a:cubicBezTo>
                <a:cubicBezTo>
                  <a:pt x="185" y="4"/>
                  <a:pt x="185" y="4"/>
                  <a:pt x="185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4" y="7"/>
                  <a:pt x="174" y="7"/>
                  <a:pt x="174" y="7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8" y="14"/>
                  <a:pt x="168" y="14"/>
                  <a:pt x="168" y="14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55" y="14"/>
                  <a:pt x="155" y="14"/>
                  <a:pt x="155" y="1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6" y="15"/>
                  <a:pt x="146" y="15"/>
                  <a:pt x="146" y="15"/>
                </a:cubicBezTo>
                <a:cubicBezTo>
                  <a:pt x="146" y="15"/>
                  <a:pt x="145" y="16"/>
                  <a:pt x="145" y="16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6" y="21"/>
                  <a:pt x="145" y="22"/>
                  <a:pt x="144" y="23"/>
                </a:cubicBezTo>
                <a:cubicBezTo>
                  <a:pt x="143" y="23"/>
                  <a:pt x="145" y="25"/>
                  <a:pt x="145" y="25"/>
                </a:cubicBezTo>
                <a:cubicBezTo>
                  <a:pt x="145" y="25"/>
                  <a:pt x="146" y="25"/>
                  <a:pt x="148" y="26"/>
                </a:cubicBezTo>
                <a:cubicBezTo>
                  <a:pt x="149" y="27"/>
                  <a:pt x="148" y="27"/>
                  <a:pt x="148" y="27"/>
                </a:cubicBezTo>
                <a:cubicBezTo>
                  <a:pt x="148" y="28"/>
                  <a:pt x="148" y="29"/>
                  <a:pt x="147" y="29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0"/>
                  <a:pt x="143" y="31"/>
                  <a:pt x="143" y="30"/>
                </a:cubicBezTo>
                <a:cubicBezTo>
                  <a:pt x="142" y="30"/>
                  <a:pt x="143" y="30"/>
                  <a:pt x="143" y="30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42" y="30"/>
                  <a:pt x="139" y="28"/>
                  <a:pt x="139" y="28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27"/>
                  <a:pt x="138" y="26"/>
                  <a:pt x="138" y="26"/>
                </a:cubicBezTo>
                <a:cubicBezTo>
                  <a:pt x="137" y="26"/>
                  <a:pt x="137" y="27"/>
                  <a:pt x="137" y="27"/>
                </a:cubicBezTo>
                <a:cubicBezTo>
                  <a:pt x="136" y="27"/>
                  <a:pt x="135" y="27"/>
                  <a:pt x="134" y="27"/>
                </a:cubicBezTo>
                <a:cubicBezTo>
                  <a:pt x="134" y="27"/>
                  <a:pt x="134" y="28"/>
                  <a:pt x="133" y="28"/>
                </a:cubicBezTo>
                <a:cubicBezTo>
                  <a:pt x="133" y="29"/>
                  <a:pt x="133" y="29"/>
                  <a:pt x="133" y="30"/>
                </a:cubicBezTo>
                <a:cubicBezTo>
                  <a:pt x="132" y="30"/>
                  <a:pt x="132" y="31"/>
                  <a:pt x="132" y="31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2" y="34"/>
                  <a:pt x="132" y="36"/>
                  <a:pt x="132" y="36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3" y="38"/>
                  <a:pt x="134" y="37"/>
                  <a:pt x="134" y="37"/>
                </a:cubicBezTo>
                <a:cubicBezTo>
                  <a:pt x="134" y="37"/>
                  <a:pt x="135" y="38"/>
                  <a:pt x="135" y="39"/>
                </a:cubicBezTo>
                <a:cubicBezTo>
                  <a:pt x="136" y="39"/>
                  <a:pt x="135" y="40"/>
                  <a:pt x="135" y="40"/>
                </a:cubicBezTo>
                <a:cubicBezTo>
                  <a:pt x="135" y="40"/>
                  <a:pt x="134" y="41"/>
                  <a:pt x="134" y="41"/>
                </a:cubicBezTo>
                <a:cubicBezTo>
                  <a:pt x="133" y="41"/>
                  <a:pt x="133" y="41"/>
                  <a:pt x="134" y="42"/>
                </a:cubicBezTo>
                <a:cubicBezTo>
                  <a:pt x="134" y="43"/>
                  <a:pt x="135" y="43"/>
                  <a:pt x="135" y="43"/>
                </a:cubicBezTo>
                <a:cubicBezTo>
                  <a:pt x="136" y="43"/>
                  <a:pt x="136" y="46"/>
                  <a:pt x="136" y="46"/>
                </a:cubicBezTo>
                <a:cubicBezTo>
                  <a:pt x="136" y="47"/>
                  <a:pt x="135" y="48"/>
                  <a:pt x="135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4" y="48"/>
                  <a:pt x="134" y="48"/>
                  <a:pt x="134" y="49"/>
                </a:cubicBezTo>
                <a:cubicBezTo>
                  <a:pt x="134" y="49"/>
                  <a:pt x="132" y="49"/>
                  <a:pt x="132" y="49"/>
                </a:cubicBezTo>
                <a:cubicBezTo>
                  <a:pt x="132" y="49"/>
                  <a:pt x="133" y="47"/>
                  <a:pt x="132" y="47"/>
                </a:cubicBezTo>
                <a:cubicBezTo>
                  <a:pt x="132" y="46"/>
                  <a:pt x="131" y="46"/>
                  <a:pt x="130" y="45"/>
                </a:cubicBezTo>
                <a:cubicBezTo>
                  <a:pt x="129" y="43"/>
                  <a:pt x="130" y="43"/>
                  <a:pt x="130" y="43"/>
                </a:cubicBezTo>
                <a:cubicBezTo>
                  <a:pt x="130" y="43"/>
                  <a:pt x="130" y="43"/>
                  <a:pt x="129" y="42"/>
                </a:cubicBezTo>
                <a:cubicBezTo>
                  <a:pt x="129" y="41"/>
                  <a:pt x="129" y="40"/>
                  <a:pt x="129" y="40"/>
                </a:cubicBezTo>
                <a:cubicBezTo>
                  <a:pt x="129" y="40"/>
                  <a:pt x="127" y="40"/>
                  <a:pt x="126" y="40"/>
                </a:cubicBezTo>
                <a:cubicBezTo>
                  <a:pt x="124" y="40"/>
                  <a:pt x="125" y="41"/>
                  <a:pt x="125" y="41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3" y="41"/>
                  <a:pt x="122" y="42"/>
                  <a:pt x="122" y="42"/>
                </a:cubicBezTo>
                <a:cubicBezTo>
                  <a:pt x="121" y="43"/>
                  <a:pt x="121" y="42"/>
                  <a:pt x="120" y="42"/>
                </a:cubicBezTo>
                <a:cubicBezTo>
                  <a:pt x="120" y="42"/>
                  <a:pt x="119" y="42"/>
                  <a:pt x="119" y="42"/>
                </a:cubicBezTo>
                <a:cubicBezTo>
                  <a:pt x="119" y="42"/>
                  <a:pt x="118" y="43"/>
                  <a:pt x="119" y="44"/>
                </a:cubicBezTo>
                <a:cubicBezTo>
                  <a:pt x="119" y="45"/>
                  <a:pt x="119" y="45"/>
                  <a:pt x="118" y="45"/>
                </a:cubicBezTo>
                <a:cubicBezTo>
                  <a:pt x="118" y="46"/>
                  <a:pt x="116" y="45"/>
                  <a:pt x="114" y="45"/>
                </a:cubicBezTo>
                <a:cubicBezTo>
                  <a:pt x="111" y="45"/>
                  <a:pt x="113" y="44"/>
                  <a:pt x="112" y="44"/>
                </a:cubicBezTo>
                <a:cubicBezTo>
                  <a:pt x="112" y="43"/>
                  <a:pt x="110" y="43"/>
                  <a:pt x="110" y="42"/>
                </a:cubicBezTo>
                <a:cubicBezTo>
                  <a:pt x="110" y="40"/>
                  <a:pt x="110" y="40"/>
                  <a:pt x="110" y="39"/>
                </a:cubicBezTo>
                <a:cubicBezTo>
                  <a:pt x="110" y="38"/>
                  <a:pt x="109" y="37"/>
                  <a:pt x="109" y="37"/>
                </a:cubicBezTo>
                <a:cubicBezTo>
                  <a:pt x="108" y="36"/>
                  <a:pt x="109" y="35"/>
                  <a:pt x="110" y="35"/>
                </a:cubicBezTo>
                <a:cubicBezTo>
                  <a:pt x="110" y="34"/>
                  <a:pt x="109" y="34"/>
                  <a:pt x="109" y="34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5" y="34"/>
                  <a:pt x="104" y="34"/>
                </a:cubicBezTo>
                <a:cubicBezTo>
                  <a:pt x="104" y="33"/>
                  <a:pt x="103" y="34"/>
                  <a:pt x="103" y="3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2" y="43"/>
                  <a:pt x="102" y="44"/>
                  <a:pt x="102" y="44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45"/>
                  <a:pt x="101" y="46"/>
                  <a:pt x="101" y="47"/>
                </a:cubicBezTo>
                <a:cubicBezTo>
                  <a:pt x="101" y="47"/>
                  <a:pt x="101" y="48"/>
                  <a:pt x="101" y="49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50"/>
                  <a:pt x="99" y="51"/>
                  <a:pt x="99" y="52"/>
                </a:cubicBezTo>
                <a:cubicBezTo>
                  <a:pt x="99" y="52"/>
                  <a:pt x="97" y="52"/>
                  <a:pt x="97" y="52"/>
                </a:cubicBezTo>
                <a:cubicBezTo>
                  <a:pt x="97" y="52"/>
                  <a:pt x="96" y="54"/>
                  <a:pt x="95" y="54"/>
                </a:cubicBezTo>
                <a:cubicBezTo>
                  <a:pt x="95" y="54"/>
                  <a:pt x="95" y="56"/>
                  <a:pt x="95" y="57"/>
                </a:cubicBezTo>
                <a:cubicBezTo>
                  <a:pt x="95" y="57"/>
                  <a:pt x="95" y="58"/>
                  <a:pt x="95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61"/>
                  <a:pt x="94" y="61"/>
                </a:cubicBezTo>
                <a:cubicBezTo>
                  <a:pt x="94" y="62"/>
                  <a:pt x="93" y="62"/>
                  <a:pt x="93" y="62"/>
                </a:cubicBezTo>
                <a:cubicBezTo>
                  <a:pt x="92" y="63"/>
                  <a:pt x="93" y="63"/>
                  <a:pt x="93" y="64"/>
                </a:cubicBezTo>
                <a:cubicBezTo>
                  <a:pt x="92" y="65"/>
                  <a:pt x="93" y="65"/>
                  <a:pt x="93" y="65"/>
                </a:cubicBezTo>
                <a:cubicBezTo>
                  <a:pt x="93" y="66"/>
                  <a:pt x="96" y="67"/>
                  <a:pt x="96" y="67"/>
                </a:cubicBezTo>
                <a:cubicBezTo>
                  <a:pt x="96" y="67"/>
                  <a:pt x="96" y="67"/>
                  <a:pt x="95" y="68"/>
                </a:cubicBezTo>
                <a:cubicBezTo>
                  <a:pt x="93" y="69"/>
                  <a:pt x="94" y="71"/>
                  <a:pt x="94" y="71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72"/>
                  <a:pt x="92" y="71"/>
                  <a:pt x="91" y="71"/>
                </a:cubicBezTo>
                <a:cubicBezTo>
                  <a:pt x="91" y="71"/>
                  <a:pt x="91" y="71"/>
                  <a:pt x="89" y="71"/>
                </a:cubicBezTo>
                <a:cubicBezTo>
                  <a:pt x="87" y="71"/>
                  <a:pt x="89" y="70"/>
                  <a:pt x="89" y="70"/>
                </a:cubicBezTo>
                <a:cubicBezTo>
                  <a:pt x="89" y="70"/>
                  <a:pt x="89" y="68"/>
                  <a:pt x="89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7"/>
                  <a:pt x="89" y="66"/>
                  <a:pt x="88" y="65"/>
                </a:cubicBezTo>
                <a:cubicBezTo>
                  <a:pt x="88" y="64"/>
                  <a:pt x="87" y="64"/>
                  <a:pt x="87" y="64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7" y="58"/>
                </a:cubicBezTo>
                <a:cubicBezTo>
                  <a:pt x="87" y="57"/>
                  <a:pt x="86" y="57"/>
                  <a:pt x="86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7"/>
                  <a:pt x="82" y="56"/>
                </a:cubicBezTo>
                <a:cubicBezTo>
                  <a:pt x="81" y="56"/>
                  <a:pt x="79" y="56"/>
                  <a:pt x="79" y="55"/>
                </a:cubicBezTo>
                <a:cubicBezTo>
                  <a:pt x="79" y="55"/>
                  <a:pt x="78" y="55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5" y="54"/>
                  <a:pt x="74" y="53"/>
                  <a:pt x="74" y="53"/>
                </a:cubicBezTo>
                <a:cubicBezTo>
                  <a:pt x="74" y="52"/>
                  <a:pt x="73" y="51"/>
                  <a:pt x="73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1"/>
                  <a:pt x="71" y="49"/>
                  <a:pt x="70" y="49"/>
                </a:cubicBezTo>
                <a:cubicBezTo>
                  <a:pt x="70" y="49"/>
                  <a:pt x="70" y="48"/>
                  <a:pt x="70" y="48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47"/>
                  <a:pt x="69" y="46"/>
                  <a:pt x="69" y="45"/>
                </a:cubicBezTo>
                <a:cubicBezTo>
                  <a:pt x="69" y="45"/>
                  <a:pt x="70" y="43"/>
                  <a:pt x="70" y="43"/>
                </a:cubicBezTo>
                <a:cubicBezTo>
                  <a:pt x="70" y="43"/>
                  <a:pt x="69" y="41"/>
                  <a:pt x="69" y="40"/>
                </a:cubicBezTo>
                <a:cubicBezTo>
                  <a:pt x="69" y="39"/>
                  <a:pt x="70" y="37"/>
                  <a:pt x="70" y="37"/>
                </a:cubicBezTo>
                <a:cubicBezTo>
                  <a:pt x="70" y="37"/>
                  <a:pt x="66" y="38"/>
                  <a:pt x="65" y="39"/>
                </a:cubicBezTo>
                <a:cubicBezTo>
                  <a:pt x="64" y="39"/>
                  <a:pt x="64" y="40"/>
                  <a:pt x="64" y="40"/>
                </a:cubicBezTo>
                <a:cubicBezTo>
                  <a:pt x="64" y="40"/>
                  <a:pt x="64" y="41"/>
                  <a:pt x="64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1" y="44"/>
                  <a:pt x="60" y="44"/>
                </a:cubicBezTo>
                <a:cubicBezTo>
                  <a:pt x="60" y="45"/>
                  <a:pt x="60" y="45"/>
                  <a:pt x="59" y="45"/>
                </a:cubicBezTo>
                <a:cubicBezTo>
                  <a:pt x="58" y="45"/>
                  <a:pt x="57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8"/>
                  <a:pt x="57" y="48"/>
                  <a:pt x="57" y="48"/>
                </a:cubicBezTo>
                <a:cubicBezTo>
                  <a:pt x="58" y="51"/>
                  <a:pt x="58" y="51"/>
                  <a:pt x="58" y="51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7" y="53"/>
                  <a:pt x="57" y="54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7"/>
                  <a:pt x="55" y="57"/>
                  <a:pt x="55" y="57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9"/>
                  <a:pt x="54" y="60"/>
                </a:cubicBezTo>
                <a:cubicBezTo>
                  <a:pt x="54" y="60"/>
                  <a:pt x="54" y="61"/>
                  <a:pt x="53" y="6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1" y="63"/>
                  <a:pt x="50" y="63"/>
                </a:cubicBezTo>
                <a:cubicBezTo>
                  <a:pt x="49" y="63"/>
                  <a:pt x="49" y="64"/>
                  <a:pt x="48" y="64"/>
                </a:cubicBezTo>
                <a:cubicBezTo>
                  <a:pt x="46" y="64"/>
                  <a:pt x="47" y="65"/>
                  <a:pt x="47" y="66"/>
                </a:cubicBezTo>
                <a:cubicBezTo>
                  <a:pt x="47" y="66"/>
                  <a:pt x="47" y="66"/>
                  <a:pt x="47" y="67"/>
                </a:cubicBezTo>
                <a:cubicBezTo>
                  <a:pt x="46" y="67"/>
                  <a:pt x="44" y="67"/>
                  <a:pt x="44" y="66"/>
                </a:cubicBezTo>
                <a:cubicBezTo>
                  <a:pt x="43" y="66"/>
                  <a:pt x="43" y="66"/>
                  <a:pt x="42" y="66"/>
                </a:cubicBezTo>
                <a:cubicBezTo>
                  <a:pt x="42" y="67"/>
                  <a:pt x="41" y="65"/>
                  <a:pt x="41" y="65"/>
                </a:cubicBezTo>
                <a:cubicBezTo>
                  <a:pt x="41" y="65"/>
                  <a:pt x="40" y="64"/>
                  <a:pt x="40" y="64"/>
                </a:cubicBezTo>
                <a:cubicBezTo>
                  <a:pt x="40" y="63"/>
                  <a:pt x="38" y="64"/>
                  <a:pt x="38" y="64"/>
                </a:cubicBezTo>
                <a:cubicBezTo>
                  <a:pt x="37" y="63"/>
                  <a:pt x="35" y="63"/>
                  <a:pt x="35" y="63"/>
                </a:cubicBezTo>
                <a:cubicBezTo>
                  <a:pt x="34" y="63"/>
                  <a:pt x="35" y="64"/>
                  <a:pt x="35" y="64"/>
                </a:cubicBezTo>
                <a:cubicBezTo>
                  <a:pt x="35" y="64"/>
                  <a:pt x="34" y="64"/>
                  <a:pt x="33" y="64"/>
                </a:cubicBezTo>
                <a:cubicBezTo>
                  <a:pt x="32" y="64"/>
                  <a:pt x="32" y="65"/>
                  <a:pt x="32" y="65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7"/>
                  <a:pt x="29" y="67"/>
                  <a:pt x="28" y="67"/>
                </a:cubicBezTo>
                <a:cubicBezTo>
                  <a:pt x="27" y="67"/>
                  <a:pt x="26" y="66"/>
                  <a:pt x="25" y="66"/>
                </a:cubicBezTo>
                <a:cubicBezTo>
                  <a:pt x="24" y="66"/>
                  <a:pt x="23" y="67"/>
                  <a:pt x="23" y="67"/>
                </a:cubicBezTo>
                <a:cubicBezTo>
                  <a:pt x="23" y="67"/>
                  <a:pt x="21" y="68"/>
                  <a:pt x="21" y="68"/>
                </a:cubicBezTo>
                <a:cubicBezTo>
                  <a:pt x="21" y="68"/>
                  <a:pt x="20" y="69"/>
                  <a:pt x="19" y="69"/>
                </a:cubicBezTo>
                <a:cubicBezTo>
                  <a:pt x="18" y="69"/>
                  <a:pt x="18" y="68"/>
                  <a:pt x="18" y="68"/>
                </a:cubicBezTo>
                <a:cubicBezTo>
                  <a:pt x="18" y="68"/>
                  <a:pt x="16" y="66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2" y="68"/>
                  <a:pt x="12" y="68"/>
                  <a:pt x="12" y="68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7"/>
                  <a:pt x="7" y="77"/>
                  <a:pt x="7" y="77"/>
                </a:cubicBezTo>
                <a:cubicBezTo>
                  <a:pt x="11" y="79"/>
                  <a:pt x="9" y="81"/>
                  <a:pt x="18" y="85"/>
                </a:cubicBezTo>
                <a:cubicBezTo>
                  <a:pt x="19" y="85"/>
                  <a:pt x="21" y="90"/>
                  <a:pt x="21" y="90"/>
                </a:cubicBezTo>
                <a:cubicBezTo>
                  <a:pt x="21" y="91"/>
                  <a:pt x="19" y="99"/>
                  <a:pt x="18" y="100"/>
                </a:cubicBezTo>
                <a:cubicBezTo>
                  <a:pt x="16" y="101"/>
                  <a:pt x="14" y="105"/>
                  <a:pt x="14" y="105"/>
                </a:cubicBezTo>
                <a:cubicBezTo>
                  <a:pt x="14" y="105"/>
                  <a:pt x="10" y="109"/>
                  <a:pt x="9" y="109"/>
                </a:cubicBezTo>
                <a:cubicBezTo>
                  <a:pt x="8" y="109"/>
                  <a:pt x="5" y="110"/>
                  <a:pt x="4" y="110"/>
                </a:cubicBezTo>
                <a:cubicBezTo>
                  <a:pt x="4" y="110"/>
                  <a:pt x="0" y="110"/>
                  <a:pt x="1" y="111"/>
                </a:cubicBezTo>
                <a:cubicBezTo>
                  <a:pt x="1" y="111"/>
                  <a:pt x="1" y="113"/>
                  <a:pt x="1" y="113"/>
                </a:cubicBezTo>
                <a:cubicBezTo>
                  <a:pt x="2" y="114"/>
                  <a:pt x="5" y="118"/>
                  <a:pt x="5" y="118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6" y="145"/>
                  <a:pt x="8" y="142"/>
                  <a:pt x="9" y="149"/>
                </a:cubicBezTo>
                <a:cubicBezTo>
                  <a:pt x="12" y="149"/>
                  <a:pt x="12" y="149"/>
                  <a:pt x="12" y="149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1" y="180"/>
                  <a:pt x="30" y="180"/>
                </a:cubicBezTo>
                <a:cubicBezTo>
                  <a:pt x="30" y="180"/>
                  <a:pt x="31" y="181"/>
                  <a:pt x="34" y="182"/>
                </a:cubicBezTo>
                <a:cubicBezTo>
                  <a:pt x="36" y="182"/>
                  <a:pt x="36" y="184"/>
                  <a:pt x="39" y="183"/>
                </a:cubicBezTo>
                <a:cubicBezTo>
                  <a:pt x="42" y="182"/>
                  <a:pt x="46" y="181"/>
                  <a:pt x="47" y="180"/>
                </a:cubicBezTo>
                <a:cubicBezTo>
                  <a:pt x="48" y="178"/>
                  <a:pt x="50" y="177"/>
                  <a:pt x="51" y="176"/>
                </a:cubicBezTo>
                <a:cubicBezTo>
                  <a:pt x="52" y="174"/>
                  <a:pt x="58" y="167"/>
                  <a:pt x="59" y="167"/>
                </a:cubicBezTo>
                <a:cubicBezTo>
                  <a:pt x="59" y="167"/>
                  <a:pt x="65" y="159"/>
                  <a:pt x="66" y="158"/>
                </a:cubicBezTo>
                <a:cubicBezTo>
                  <a:pt x="67" y="157"/>
                  <a:pt x="75" y="151"/>
                  <a:pt x="75" y="151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6" y="147"/>
                  <a:pt x="91" y="152"/>
                  <a:pt x="92" y="153"/>
                </a:cubicBezTo>
                <a:cubicBezTo>
                  <a:pt x="93" y="153"/>
                  <a:pt x="104" y="158"/>
                  <a:pt x="104" y="158"/>
                </a:cubicBezTo>
                <a:cubicBezTo>
                  <a:pt x="104" y="158"/>
                  <a:pt x="111" y="161"/>
                  <a:pt x="112" y="162"/>
                </a:cubicBezTo>
                <a:cubicBezTo>
                  <a:pt x="112" y="163"/>
                  <a:pt x="118" y="168"/>
                  <a:pt x="118" y="168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9" y="179"/>
                  <a:pt x="141" y="187"/>
                  <a:pt x="141" y="190"/>
                </a:cubicBezTo>
                <a:cubicBezTo>
                  <a:pt x="141" y="193"/>
                  <a:pt x="142" y="198"/>
                  <a:pt x="142" y="19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11"/>
                  <a:pt x="151" y="212"/>
                </a:cubicBezTo>
                <a:cubicBezTo>
                  <a:pt x="151" y="214"/>
                  <a:pt x="152" y="217"/>
                  <a:pt x="152" y="220"/>
                </a:cubicBezTo>
                <a:cubicBezTo>
                  <a:pt x="152" y="223"/>
                  <a:pt x="152" y="226"/>
                  <a:pt x="152" y="226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61" y="232"/>
                  <a:pt x="161" y="232"/>
                  <a:pt x="161" y="232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70" y="240"/>
                  <a:pt x="170" y="240"/>
                  <a:pt x="170" y="240"/>
                </a:cubicBezTo>
                <a:cubicBezTo>
                  <a:pt x="172" y="246"/>
                  <a:pt x="172" y="246"/>
                  <a:pt x="172" y="246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7" y="255"/>
                  <a:pt x="177" y="257"/>
                  <a:pt x="179" y="257"/>
                </a:cubicBezTo>
                <a:cubicBezTo>
                  <a:pt x="181" y="257"/>
                  <a:pt x="188" y="256"/>
                  <a:pt x="188" y="256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203" y="269"/>
                  <a:pt x="203" y="269"/>
                  <a:pt x="203" y="269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13" y="278"/>
                  <a:pt x="213" y="278"/>
                  <a:pt x="213" y="278"/>
                </a:cubicBezTo>
                <a:cubicBezTo>
                  <a:pt x="221" y="283"/>
                  <a:pt x="221" y="283"/>
                  <a:pt x="221" y="283"/>
                </a:cubicBezTo>
                <a:cubicBezTo>
                  <a:pt x="224" y="290"/>
                  <a:pt x="224" y="290"/>
                  <a:pt x="224" y="290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5" y="299"/>
                  <a:pt x="235" y="299"/>
                  <a:pt x="235" y="299"/>
                </a:cubicBezTo>
                <a:cubicBezTo>
                  <a:pt x="237" y="303"/>
                  <a:pt x="237" y="303"/>
                  <a:pt x="237" y="303"/>
                </a:cubicBezTo>
                <a:cubicBezTo>
                  <a:pt x="241" y="305"/>
                  <a:pt x="241" y="305"/>
                  <a:pt x="241" y="305"/>
                </a:cubicBezTo>
                <a:cubicBezTo>
                  <a:pt x="245" y="306"/>
                  <a:pt x="245" y="306"/>
                  <a:pt x="245" y="306"/>
                </a:cubicBezTo>
                <a:cubicBezTo>
                  <a:pt x="251" y="307"/>
                  <a:pt x="251" y="307"/>
                  <a:pt x="251" y="307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5" y="311"/>
                  <a:pt x="257" y="313"/>
                  <a:pt x="257" y="314"/>
                </a:cubicBezTo>
                <a:cubicBezTo>
                  <a:pt x="257" y="316"/>
                  <a:pt x="255" y="317"/>
                  <a:pt x="258" y="317"/>
                </a:cubicBezTo>
                <a:cubicBezTo>
                  <a:pt x="261" y="317"/>
                  <a:pt x="264" y="316"/>
                  <a:pt x="264" y="316"/>
                </a:cubicBezTo>
                <a:cubicBezTo>
                  <a:pt x="270" y="315"/>
                  <a:pt x="270" y="315"/>
                  <a:pt x="270" y="315"/>
                </a:cubicBezTo>
                <a:cubicBezTo>
                  <a:pt x="274" y="315"/>
                  <a:pt x="274" y="315"/>
                  <a:pt x="274" y="315"/>
                </a:cubicBezTo>
                <a:cubicBezTo>
                  <a:pt x="278" y="315"/>
                  <a:pt x="278" y="315"/>
                  <a:pt x="278" y="315"/>
                </a:cubicBezTo>
                <a:cubicBezTo>
                  <a:pt x="285" y="314"/>
                  <a:pt x="285" y="314"/>
                  <a:pt x="285" y="314"/>
                </a:cubicBezTo>
                <a:cubicBezTo>
                  <a:pt x="289" y="317"/>
                  <a:pt x="289" y="317"/>
                  <a:pt x="289" y="317"/>
                </a:cubicBezTo>
                <a:cubicBezTo>
                  <a:pt x="300" y="330"/>
                  <a:pt x="300" y="330"/>
                  <a:pt x="300" y="330"/>
                </a:cubicBezTo>
                <a:cubicBezTo>
                  <a:pt x="300" y="330"/>
                  <a:pt x="303" y="335"/>
                  <a:pt x="303" y="337"/>
                </a:cubicBezTo>
                <a:cubicBezTo>
                  <a:pt x="303" y="338"/>
                  <a:pt x="307" y="337"/>
                  <a:pt x="308" y="337"/>
                </a:cubicBezTo>
                <a:cubicBezTo>
                  <a:pt x="309" y="337"/>
                  <a:pt x="317" y="337"/>
                  <a:pt x="317" y="337"/>
                </a:cubicBezTo>
                <a:cubicBezTo>
                  <a:pt x="323" y="341"/>
                  <a:pt x="323" y="341"/>
                  <a:pt x="323" y="341"/>
                </a:cubicBezTo>
                <a:cubicBezTo>
                  <a:pt x="319" y="346"/>
                  <a:pt x="319" y="346"/>
                  <a:pt x="319" y="346"/>
                </a:cubicBezTo>
                <a:cubicBezTo>
                  <a:pt x="325" y="349"/>
                  <a:pt x="325" y="349"/>
                  <a:pt x="325" y="349"/>
                </a:cubicBezTo>
                <a:cubicBezTo>
                  <a:pt x="328" y="345"/>
                  <a:pt x="328" y="345"/>
                  <a:pt x="328" y="345"/>
                </a:cubicBezTo>
                <a:cubicBezTo>
                  <a:pt x="334" y="346"/>
                  <a:pt x="334" y="346"/>
                  <a:pt x="334" y="346"/>
                </a:cubicBezTo>
                <a:cubicBezTo>
                  <a:pt x="339" y="350"/>
                  <a:pt x="339" y="350"/>
                  <a:pt x="339" y="350"/>
                </a:cubicBezTo>
                <a:cubicBezTo>
                  <a:pt x="340" y="353"/>
                  <a:pt x="340" y="353"/>
                  <a:pt x="340" y="353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42" y="360"/>
                  <a:pt x="342" y="360"/>
                  <a:pt x="342" y="360"/>
                </a:cubicBezTo>
                <a:cubicBezTo>
                  <a:pt x="342" y="363"/>
                  <a:pt x="342" y="363"/>
                  <a:pt x="342" y="363"/>
                </a:cubicBezTo>
                <a:cubicBezTo>
                  <a:pt x="344" y="367"/>
                  <a:pt x="344" y="367"/>
                  <a:pt x="344" y="367"/>
                </a:cubicBezTo>
                <a:cubicBezTo>
                  <a:pt x="349" y="369"/>
                  <a:pt x="349" y="369"/>
                  <a:pt x="349" y="369"/>
                </a:cubicBezTo>
                <a:cubicBezTo>
                  <a:pt x="354" y="372"/>
                  <a:pt x="354" y="372"/>
                  <a:pt x="354" y="372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61" y="374"/>
                  <a:pt x="361" y="374"/>
                  <a:pt x="361" y="374"/>
                </a:cubicBezTo>
                <a:cubicBezTo>
                  <a:pt x="367" y="373"/>
                  <a:pt x="367" y="373"/>
                  <a:pt x="367" y="373"/>
                </a:cubicBezTo>
                <a:cubicBezTo>
                  <a:pt x="374" y="374"/>
                  <a:pt x="374" y="374"/>
                  <a:pt x="374" y="374"/>
                </a:cubicBezTo>
                <a:cubicBezTo>
                  <a:pt x="380" y="384"/>
                  <a:pt x="380" y="384"/>
                  <a:pt x="380" y="384"/>
                </a:cubicBezTo>
                <a:cubicBezTo>
                  <a:pt x="383" y="393"/>
                  <a:pt x="383" y="393"/>
                  <a:pt x="383" y="393"/>
                </a:cubicBezTo>
                <a:cubicBezTo>
                  <a:pt x="387" y="401"/>
                  <a:pt x="387" y="401"/>
                  <a:pt x="387" y="401"/>
                </a:cubicBezTo>
                <a:cubicBezTo>
                  <a:pt x="390" y="406"/>
                  <a:pt x="390" y="406"/>
                  <a:pt x="390" y="406"/>
                </a:cubicBezTo>
                <a:cubicBezTo>
                  <a:pt x="392" y="414"/>
                  <a:pt x="392" y="414"/>
                  <a:pt x="392" y="414"/>
                </a:cubicBezTo>
                <a:cubicBezTo>
                  <a:pt x="395" y="418"/>
                  <a:pt x="395" y="418"/>
                  <a:pt x="395" y="418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402" y="432"/>
                  <a:pt x="402" y="432"/>
                  <a:pt x="402" y="432"/>
                </a:cubicBezTo>
                <a:cubicBezTo>
                  <a:pt x="400" y="437"/>
                  <a:pt x="400" y="437"/>
                  <a:pt x="400" y="437"/>
                </a:cubicBezTo>
                <a:cubicBezTo>
                  <a:pt x="400" y="437"/>
                  <a:pt x="398" y="442"/>
                  <a:pt x="397" y="442"/>
                </a:cubicBezTo>
                <a:cubicBezTo>
                  <a:pt x="397" y="443"/>
                  <a:pt x="394" y="444"/>
                  <a:pt x="393" y="444"/>
                </a:cubicBezTo>
                <a:cubicBezTo>
                  <a:pt x="392" y="445"/>
                  <a:pt x="391" y="445"/>
                  <a:pt x="390" y="446"/>
                </a:cubicBezTo>
                <a:cubicBezTo>
                  <a:pt x="389" y="447"/>
                  <a:pt x="388" y="450"/>
                  <a:pt x="388" y="450"/>
                </a:cubicBezTo>
                <a:cubicBezTo>
                  <a:pt x="391" y="456"/>
                  <a:pt x="391" y="456"/>
                  <a:pt x="391" y="456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388" y="469"/>
                  <a:pt x="388" y="469"/>
                  <a:pt x="388" y="469"/>
                </a:cubicBezTo>
                <a:close/>
                <a:moveTo>
                  <a:pt x="57" y="345"/>
                </a:moveTo>
                <a:cubicBezTo>
                  <a:pt x="57" y="345"/>
                  <a:pt x="57" y="345"/>
                  <a:pt x="57" y="345"/>
                </a:cubicBezTo>
                <a:cubicBezTo>
                  <a:pt x="60" y="335"/>
                  <a:pt x="60" y="335"/>
                  <a:pt x="60" y="335"/>
                </a:cubicBezTo>
                <a:cubicBezTo>
                  <a:pt x="64" y="331"/>
                  <a:pt x="64" y="331"/>
                  <a:pt x="64" y="331"/>
                </a:cubicBezTo>
                <a:cubicBezTo>
                  <a:pt x="63" y="336"/>
                  <a:pt x="63" y="336"/>
                  <a:pt x="63" y="336"/>
                </a:cubicBezTo>
                <a:cubicBezTo>
                  <a:pt x="62" y="342"/>
                  <a:pt x="62" y="342"/>
                  <a:pt x="62" y="342"/>
                </a:cubicBezTo>
                <a:cubicBezTo>
                  <a:pt x="62" y="342"/>
                  <a:pt x="70" y="345"/>
                  <a:pt x="71" y="345"/>
                </a:cubicBezTo>
                <a:cubicBezTo>
                  <a:pt x="72" y="345"/>
                  <a:pt x="73" y="343"/>
                  <a:pt x="75" y="342"/>
                </a:cubicBezTo>
                <a:cubicBezTo>
                  <a:pt x="76" y="341"/>
                  <a:pt x="83" y="341"/>
                  <a:pt x="83" y="341"/>
                </a:cubicBezTo>
                <a:cubicBezTo>
                  <a:pt x="83" y="341"/>
                  <a:pt x="84" y="338"/>
                  <a:pt x="85" y="336"/>
                </a:cubicBezTo>
                <a:cubicBezTo>
                  <a:pt x="86" y="334"/>
                  <a:pt x="91" y="329"/>
                  <a:pt x="92" y="328"/>
                </a:cubicBezTo>
                <a:cubicBezTo>
                  <a:pt x="93" y="328"/>
                  <a:pt x="95" y="326"/>
                  <a:pt x="96" y="326"/>
                </a:cubicBezTo>
                <a:cubicBezTo>
                  <a:pt x="97" y="325"/>
                  <a:pt x="102" y="323"/>
                  <a:pt x="102" y="323"/>
                </a:cubicBezTo>
                <a:cubicBezTo>
                  <a:pt x="115" y="328"/>
                  <a:pt x="115" y="328"/>
                  <a:pt x="115" y="328"/>
                </a:cubicBezTo>
                <a:cubicBezTo>
                  <a:pt x="117" y="336"/>
                  <a:pt x="117" y="336"/>
                  <a:pt x="117" y="336"/>
                </a:cubicBezTo>
                <a:cubicBezTo>
                  <a:pt x="124" y="349"/>
                  <a:pt x="124" y="349"/>
                  <a:pt x="124" y="349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55"/>
                  <a:pt x="129" y="358"/>
                  <a:pt x="128" y="361"/>
                </a:cubicBezTo>
                <a:cubicBezTo>
                  <a:pt x="127" y="365"/>
                  <a:pt x="121" y="375"/>
                  <a:pt x="121" y="375"/>
                </a:cubicBezTo>
                <a:cubicBezTo>
                  <a:pt x="121" y="381"/>
                  <a:pt x="121" y="381"/>
                  <a:pt x="121" y="381"/>
                </a:cubicBezTo>
                <a:cubicBezTo>
                  <a:pt x="125" y="389"/>
                  <a:pt x="125" y="389"/>
                  <a:pt x="125" y="389"/>
                </a:cubicBezTo>
                <a:cubicBezTo>
                  <a:pt x="119" y="404"/>
                  <a:pt x="119" y="404"/>
                  <a:pt x="119" y="404"/>
                </a:cubicBezTo>
                <a:cubicBezTo>
                  <a:pt x="122" y="415"/>
                  <a:pt x="122" y="415"/>
                  <a:pt x="122" y="415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19" y="438"/>
                  <a:pt x="119" y="438"/>
                  <a:pt x="119" y="438"/>
                </a:cubicBezTo>
                <a:cubicBezTo>
                  <a:pt x="119" y="438"/>
                  <a:pt x="115" y="442"/>
                  <a:pt x="113" y="441"/>
                </a:cubicBezTo>
                <a:cubicBezTo>
                  <a:pt x="111" y="440"/>
                  <a:pt x="101" y="433"/>
                  <a:pt x="101" y="433"/>
                </a:cubicBezTo>
                <a:cubicBezTo>
                  <a:pt x="97" y="432"/>
                  <a:pt x="97" y="432"/>
                  <a:pt x="97" y="432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0" y="453"/>
                  <a:pt x="90" y="453"/>
                  <a:pt x="90" y="453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79" y="451"/>
                  <a:pt x="79" y="451"/>
                  <a:pt x="79" y="451"/>
                </a:cubicBezTo>
                <a:cubicBezTo>
                  <a:pt x="73" y="443"/>
                  <a:pt x="73" y="443"/>
                  <a:pt x="73" y="443"/>
                </a:cubicBezTo>
                <a:cubicBezTo>
                  <a:pt x="73" y="443"/>
                  <a:pt x="73" y="445"/>
                  <a:pt x="71" y="446"/>
                </a:cubicBezTo>
                <a:cubicBezTo>
                  <a:pt x="69" y="446"/>
                  <a:pt x="66" y="445"/>
                  <a:pt x="66" y="445"/>
                </a:cubicBezTo>
                <a:cubicBezTo>
                  <a:pt x="68" y="439"/>
                  <a:pt x="68" y="439"/>
                  <a:pt x="68" y="439"/>
                </a:cubicBezTo>
                <a:cubicBezTo>
                  <a:pt x="66" y="432"/>
                  <a:pt x="66" y="432"/>
                  <a:pt x="66" y="432"/>
                </a:cubicBezTo>
                <a:cubicBezTo>
                  <a:pt x="68" y="425"/>
                  <a:pt x="68" y="425"/>
                  <a:pt x="68" y="425"/>
                </a:cubicBezTo>
                <a:cubicBezTo>
                  <a:pt x="68" y="415"/>
                  <a:pt x="68" y="415"/>
                  <a:pt x="68" y="415"/>
                </a:cubicBezTo>
                <a:cubicBezTo>
                  <a:pt x="70" y="411"/>
                  <a:pt x="70" y="411"/>
                  <a:pt x="70" y="411"/>
                </a:cubicBezTo>
                <a:cubicBezTo>
                  <a:pt x="71" y="406"/>
                  <a:pt x="71" y="406"/>
                  <a:pt x="71" y="406"/>
                </a:cubicBezTo>
                <a:cubicBezTo>
                  <a:pt x="74" y="400"/>
                  <a:pt x="74" y="400"/>
                  <a:pt x="74" y="400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1" y="396"/>
                  <a:pt x="71" y="396"/>
                  <a:pt x="71" y="396"/>
                </a:cubicBezTo>
                <a:cubicBezTo>
                  <a:pt x="65" y="390"/>
                  <a:pt x="65" y="390"/>
                  <a:pt x="65" y="390"/>
                </a:cubicBezTo>
                <a:cubicBezTo>
                  <a:pt x="65" y="390"/>
                  <a:pt x="67" y="388"/>
                  <a:pt x="69" y="386"/>
                </a:cubicBezTo>
                <a:cubicBezTo>
                  <a:pt x="71" y="384"/>
                  <a:pt x="71" y="383"/>
                  <a:pt x="71" y="381"/>
                </a:cubicBezTo>
                <a:cubicBezTo>
                  <a:pt x="71" y="379"/>
                  <a:pt x="70" y="374"/>
                  <a:pt x="69" y="374"/>
                </a:cubicBezTo>
                <a:cubicBezTo>
                  <a:pt x="68" y="373"/>
                  <a:pt x="66" y="371"/>
                  <a:pt x="66" y="371"/>
                </a:cubicBezTo>
                <a:cubicBezTo>
                  <a:pt x="66" y="365"/>
                  <a:pt x="66" y="365"/>
                  <a:pt x="66" y="365"/>
                </a:cubicBezTo>
                <a:cubicBezTo>
                  <a:pt x="66" y="365"/>
                  <a:pt x="65" y="362"/>
                  <a:pt x="64" y="362"/>
                </a:cubicBezTo>
                <a:cubicBezTo>
                  <a:pt x="62" y="361"/>
                  <a:pt x="57" y="358"/>
                  <a:pt x="57" y="358"/>
                </a:cubicBezTo>
                <a:cubicBezTo>
                  <a:pt x="58" y="351"/>
                  <a:pt x="58" y="351"/>
                  <a:pt x="58" y="351"/>
                </a:cubicBezTo>
                <a:cubicBezTo>
                  <a:pt x="56" y="349"/>
                  <a:pt x="56" y="349"/>
                  <a:pt x="56" y="349"/>
                </a:cubicBezTo>
                <a:lnTo>
                  <a:pt x="57" y="345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86">
            <a:extLst>
              <a:ext uri="{FF2B5EF4-FFF2-40B4-BE49-F238E27FC236}">
                <a16:creationId xmlns:a16="http://schemas.microsoft.com/office/drawing/2014/main" id="{8661DFCA-0ECE-5F9E-6D47-713830C58E90}"/>
              </a:ext>
            </a:extLst>
          </p:cNvPr>
          <p:cNvSpPr>
            <a:spLocks/>
          </p:cNvSpPr>
          <p:nvPr/>
        </p:nvSpPr>
        <p:spPr bwMode="auto">
          <a:xfrm>
            <a:off x="10518325" y="5089847"/>
            <a:ext cx="909377" cy="635876"/>
          </a:xfrm>
          <a:custGeom>
            <a:avLst/>
            <a:gdLst>
              <a:gd name="T0" fmla="*/ 59 w 369"/>
              <a:gd name="T1" fmla="*/ 73 h 266"/>
              <a:gd name="T2" fmla="*/ 59 w 369"/>
              <a:gd name="T3" fmla="*/ 83 h 266"/>
              <a:gd name="T4" fmla="*/ 59 w 369"/>
              <a:gd name="T5" fmla="*/ 83 h 266"/>
              <a:gd name="T6" fmla="*/ 58 w 369"/>
              <a:gd name="T7" fmla="*/ 84 h 266"/>
              <a:gd name="T8" fmla="*/ 58 w 369"/>
              <a:gd name="T9" fmla="*/ 84 h 266"/>
              <a:gd name="T10" fmla="*/ 56 w 369"/>
              <a:gd name="T11" fmla="*/ 84 h 266"/>
              <a:gd name="T12" fmla="*/ 56 w 369"/>
              <a:gd name="T13" fmla="*/ 85 h 266"/>
              <a:gd name="T14" fmla="*/ 56 w 369"/>
              <a:gd name="T15" fmla="*/ 85 h 266"/>
              <a:gd name="T16" fmla="*/ 56 w 369"/>
              <a:gd name="T17" fmla="*/ 85 h 266"/>
              <a:gd name="T18" fmla="*/ 51 w 369"/>
              <a:gd name="T19" fmla="*/ 97 h 266"/>
              <a:gd name="T20" fmla="*/ 50 w 369"/>
              <a:gd name="T21" fmla="*/ 106 h 266"/>
              <a:gd name="T22" fmla="*/ 50 w 369"/>
              <a:gd name="T23" fmla="*/ 106 h 266"/>
              <a:gd name="T24" fmla="*/ 50 w 369"/>
              <a:gd name="T25" fmla="*/ 106 h 266"/>
              <a:gd name="T26" fmla="*/ 50 w 369"/>
              <a:gd name="T27" fmla="*/ 107 h 266"/>
              <a:gd name="T28" fmla="*/ 50 w 369"/>
              <a:gd name="T29" fmla="*/ 107 h 266"/>
              <a:gd name="T30" fmla="*/ 50 w 369"/>
              <a:gd name="T31" fmla="*/ 107 h 266"/>
              <a:gd name="T32" fmla="*/ 50 w 369"/>
              <a:gd name="T33" fmla="*/ 108 h 266"/>
              <a:gd name="T34" fmla="*/ 49 w 369"/>
              <a:gd name="T35" fmla="*/ 109 h 266"/>
              <a:gd name="T36" fmla="*/ 42 w 369"/>
              <a:gd name="T37" fmla="*/ 131 h 266"/>
              <a:gd name="T38" fmla="*/ 26 w 369"/>
              <a:gd name="T39" fmla="*/ 154 h 266"/>
              <a:gd name="T40" fmla="*/ 6 w 369"/>
              <a:gd name="T41" fmla="*/ 161 h 266"/>
              <a:gd name="T42" fmla="*/ 2 w 369"/>
              <a:gd name="T43" fmla="*/ 161 h 266"/>
              <a:gd name="T44" fmla="*/ 1 w 369"/>
              <a:gd name="T45" fmla="*/ 161 h 266"/>
              <a:gd name="T46" fmla="*/ 0 w 369"/>
              <a:gd name="T47" fmla="*/ 161 h 266"/>
              <a:gd name="T48" fmla="*/ 0 w 369"/>
              <a:gd name="T49" fmla="*/ 161 h 266"/>
              <a:gd name="T50" fmla="*/ 14 w 369"/>
              <a:gd name="T51" fmla="*/ 169 h 266"/>
              <a:gd name="T52" fmla="*/ 28 w 369"/>
              <a:gd name="T53" fmla="*/ 190 h 266"/>
              <a:gd name="T54" fmla="*/ 52 w 369"/>
              <a:gd name="T55" fmla="*/ 201 h 266"/>
              <a:gd name="T56" fmla="*/ 64 w 369"/>
              <a:gd name="T57" fmla="*/ 216 h 266"/>
              <a:gd name="T58" fmla="*/ 69 w 369"/>
              <a:gd name="T59" fmla="*/ 229 h 266"/>
              <a:gd name="T60" fmla="*/ 90 w 369"/>
              <a:gd name="T61" fmla="*/ 232 h 266"/>
              <a:gd name="T62" fmla="*/ 113 w 369"/>
              <a:gd name="T63" fmla="*/ 227 h 266"/>
              <a:gd name="T64" fmla="*/ 107 w 369"/>
              <a:gd name="T65" fmla="*/ 240 h 266"/>
              <a:gd name="T66" fmla="*/ 128 w 369"/>
              <a:gd name="T67" fmla="*/ 250 h 266"/>
              <a:gd name="T68" fmla="*/ 241 w 369"/>
              <a:gd name="T69" fmla="*/ 249 h 266"/>
              <a:gd name="T70" fmla="*/ 346 w 369"/>
              <a:gd name="T71" fmla="*/ 215 h 266"/>
              <a:gd name="T72" fmla="*/ 361 w 369"/>
              <a:gd name="T73" fmla="*/ 123 h 266"/>
              <a:gd name="T74" fmla="*/ 350 w 369"/>
              <a:gd name="T75" fmla="*/ 120 h 266"/>
              <a:gd name="T76" fmla="*/ 302 w 369"/>
              <a:gd name="T77" fmla="*/ 127 h 266"/>
              <a:gd name="T78" fmla="*/ 300 w 369"/>
              <a:gd name="T79" fmla="*/ 118 h 266"/>
              <a:gd name="T80" fmla="*/ 293 w 369"/>
              <a:gd name="T81" fmla="*/ 101 h 266"/>
              <a:gd name="T82" fmla="*/ 293 w 369"/>
              <a:gd name="T83" fmla="*/ 88 h 266"/>
              <a:gd name="T84" fmla="*/ 290 w 369"/>
              <a:gd name="T85" fmla="*/ 74 h 266"/>
              <a:gd name="T86" fmla="*/ 280 w 369"/>
              <a:gd name="T87" fmla="*/ 57 h 266"/>
              <a:gd name="T88" fmla="*/ 264 w 369"/>
              <a:gd name="T89" fmla="*/ 44 h 266"/>
              <a:gd name="T90" fmla="*/ 251 w 369"/>
              <a:gd name="T91" fmla="*/ 33 h 266"/>
              <a:gd name="T92" fmla="*/ 242 w 369"/>
              <a:gd name="T93" fmla="*/ 26 h 266"/>
              <a:gd name="T94" fmla="*/ 237 w 369"/>
              <a:gd name="T95" fmla="*/ 17 h 266"/>
              <a:gd name="T96" fmla="*/ 232 w 369"/>
              <a:gd name="T97" fmla="*/ 11 h 266"/>
              <a:gd name="T98" fmla="*/ 224 w 369"/>
              <a:gd name="T99" fmla="*/ 5 h 266"/>
              <a:gd name="T100" fmla="*/ 217 w 369"/>
              <a:gd name="T101" fmla="*/ 1 h 266"/>
              <a:gd name="T102" fmla="*/ 199 w 369"/>
              <a:gd name="T103" fmla="*/ 7 h 266"/>
              <a:gd name="T104" fmla="*/ 150 w 369"/>
              <a:gd name="T105" fmla="*/ 40 h 266"/>
              <a:gd name="T106" fmla="*/ 110 w 369"/>
              <a:gd name="T107" fmla="*/ 38 h 266"/>
              <a:gd name="T108" fmla="*/ 85 w 369"/>
              <a:gd name="T109" fmla="*/ 50 h 266"/>
              <a:gd name="T110" fmla="*/ 81 w 369"/>
              <a:gd name="T111" fmla="*/ 54 h 266"/>
              <a:gd name="T112" fmla="*/ 81 w 369"/>
              <a:gd name="T113" fmla="*/ 54 h 266"/>
              <a:gd name="T114" fmla="*/ 77 w 369"/>
              <a:gd name="T115" fmla="*/ 56 h 266"/>
              <a:gd name="T116" fmla="*/ 77 w 369"/>
              <a:gd name="T117" fmla="*/ 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9" h="266">
                <a:moveTo>
                  <a:pt x="6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5" y="93"/>
                  <a:pt x="55" y="93"/>
                  <a:pt x="55" y="93"/>
                </a:cubicBezTo>
                <a:cubicBezTo>
                  <a:pt x="51" y="97"/>
                  <a:pt x="51" y="97"/>
                  <a:pt x="51" y="9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7" y="110"/>
                  <a:pt x="46" y="112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3" y="157"/>
                  <a:pt x="21" y="159"/>
                </a:cubicBezTo>
                <a:cubicBezTo>
                  <a:pt x="19" y="160"/>
                  <a:pt x="15" y="161"/>
                  <a:pt x="15" y="161"/>
                </a:cubicBezTo>
                <a:cubicBezTo>
                  <a:pt x="13" y="161"/>
                  <a:pt x="13" y="161"/>
                  <a:pt x="13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5" y="160"/>
                  <a:pt x="4" y="161"/>
                </a:cubicBezTo>
                <a:cubicBezTo>
                  <a:pt x="4" y="161"/>
                  <a:pt x="3" y="161"/>
                  <a:pt x="3" y="161"/>
                </a:cubicBezTo>
                <a:cubicBezTo>
                  <a:pt x="3" y="161"/>
                  <a:pt x="3" y="161"/>
                  <a:pt x="3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1" y="162"/>
                  <a:pt x="2" y="162"/>
                </a:cubicBezTo>
                <a:cubicBezTo>
                  <a:pt x="4" y="163"/>
                  <a:pt x="5" y="166"/>
                  <a:pt x="6" y="166"/>
                </a:cubicBezTo>
                <a:cubicBezTo>
                  <a:pt x="8" y="167"/>
                  <a:pt x="10" y="167"/>
                  <a:pt x="11" y="167"/>
                </a:cubicBezTo>
                <a:cubicBezTo>
                  <a:pt x="12" y="168"/>
                  <a:pt x="14" y="169"/>
                  <a:pt x="14" y="169"/>
                </a:cubicBezTo>
                <a:cubicBezTo>
                  <a:pt x="14" y="169"/>
                  <a:pt x="19" y="174"/>
                  <a:pt x="20" y="174"/>
                </a:cubicBezTo>
                <a:cubicBezTo>
                  <a:pt x="21" y="174"/>
                  <a:pt x="21" y="174"/>
                  <a:pt x="22" y="176"/>
                </a:cubicBezTo>
                <a:cubicBezTo>
                  <a:pt x="23" y="177"/>
                  <a:pt x="26" y="176"/>
                  <a:pt x="26" y="176"/>
                </a:cubicBezTo>
                <a:cubicBezTo>
                  <a:pt x="26" y="176"/>
                  <a:pt x="27" y="179"/>
                  <a:pt x="26" y="180"/>
                </a:cubicBezTo>
                <a:cubicBezTo>
                  <a:pt x="26" y="181"/>
                  <a:pt x="26" y="184"/>
                  <a:pt x="26" y="184"/>
                </a:cubicBezTo>
                <a:cubicBezTo>
                  <a:pt x="26" y="184"/>
                  <a:pt x="26" y="185"/>
                  <a:pt x="26" y="186"/>
                </a:cubicBezTo>
                <a:cubicBezTo>
                  <a:pt x="27" y="188"/>
                  <a:pt x="28" y="188"/>
                  <a:pt x="28" y="190"/>
                </a:cubicBezTo>
                <a:cubicBezTo>
                  <a:pt x="29" y="191"/>
                  <a:pt x="28" y="191"/>
                  <a:pt x="29" y="192"/>
                </a:cubicBezTo>
                <a:cubicBezTo>
                  <a:pt x="30" y="193"/>
                  <a:pt x="31" y="195"/>
                  <a:pt x="32" y="195"/>
                </a:cubicBezTo>
                <a:cubicBezTo>
                  <a:pt x="33" y="195"/>
                  <a:pt x="34" y="195"/>
                  <a:pt x="37" y="196"/>
                </a:cubicBezTo>
                <a:cubicBezTo>
                  <a:pt x="40" y="198"/>
                  <a:pt x="41" y="198"/>
                  <a:pt x="42" y="199"/>
                </a:cubicBezTo>
                <a:cubicBezTo>
                  <a:pt x="44" y="200"/>
                  <a:pt x="43" y="199"/>
                  <a:pt x="46" y="200"/>
                </a:cubicBezTo>
                <a:cubicBezTo>
                  <a:pt x="50" y="201"/>
                  <a:pt x="49" y="200"/>
                  <a:pt x="50" y="201"/>
                </a:cubicBezTo>
                <a:cubicBezTo>
                  <a:pt x="51" y="201"/>
                  <a:pt x="50" y="200"/>
                  <a:pt x="52" y="201"/>
                </a:cubicBezTo>
                <a:cubicBezTo>
                  <a:pt x="55" y="201"/>
                  <a:pt x="57" y="202"/>
                  <a:pt x="57" y="202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1"/>
                  <a:pt x="53" y="211"/>
                  <a:pt x="55" y="212"/>
                </a:cubicBezTo>
                <a:cubicBezTo>
                  <a:pt x="57" y="213"/>
                  <a:pt x="61" y="214"/>
                  <a:pt x="61" y="214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2" y="219"/>
                  <a:pt x="61" y="220"/>
                </a:cubicBezTo>
                <a:cubicBezTo>
                  <a:pt x="60" y="220"/>
                  <a:pt x="57" y="220"/>
                  <a:pt x="57" y="220"/>
                </a:cubicBezTo>
                <a:cubicBezTo>
                  <a:pt x="57" y="220"/>
                  <a:pt x="56" y="223"/>
                  <a:pt x="58" y="223"/>
                </a:cubicBezTo>
                <a:cubicBezTo>
                  <a:pt x="59" y="224"/>
                  <a:pt x="61" y="224"/>
                  <a:pt x="62" y="224"/>
                </a:cubicBezTo>
                <a:cubicBezTo>
                  <a:pt x="63" y="224"/>
                  <a:pt x="65" y="225"/>
                  <a:pt x="65" y="225"/>
                </a:cubicBezTo>
                <a:cubicBezTo>
                  <a:pt x="65" y="225"/>
                  <a:pt x="66" y="225"/>
                  <a:pt x="67" y="226"/>
                </a:cubicBezTo>
                <a:cubicBezTo>
                  <a:pt x="67" y="228"/>
                  <a:pt x="68" y="229"/>
                  <a:pt x="69" y="229"/>
                </a:cubicBezTo>
                <a:cubicBezTo>
                  <a:pt x="70" y="229"/>
                  <a:pt x="72" y="229"/>
                  <a:pt x="73" y="229"/>
                </a:cubicBezTo>
                <a:cubicBezTo>
                  <a:pt x="74" y="229"/>
                  <a:pt x="74" y="228"/>
                  <a:pt x="75" y="228"/>
                </a:cubicBezTo>
                <a:cubicBezTo>
                  <a:pt x="76" y="229"/>
                  <a:pt x="82" y="228"/>
                  <a:pt x="82" y="228"/>
                </a:cubicBezTo>
                <a:cubicBezTo>
                  <a:pt x="82" y="228"/>
                  <a:pt x="82" y="228"/>
                  <a:pt x="83" y="230"/>
                </a:cubicBezTo>
                <a:cubicBezTo>
                  <a:pt x="85" y="233"/>
                  <a:pt x="88" y="234"/>
                  <a:pt x="88" y="234"/>
                </a:cubicBezTo>
                <a:cubicBezTo>
                  <a:pt x="88" y="234"/>
                  <a:pt x="89" y="235"/>
                  <a:pt x="89" y="234"/>
                </a:cubicBezTo>
                <a:cubicBezTo>
                  <a:pt x="89" y="233"/>
                  <a:pt x="90" y="232"/>
                  <a:pt x="90" y="232"/>
                </a:cubicBezTo>
                <a:cubicBezTo>
                  <a:pt x="90" y="232"/>
                  <a:pt x="92" y="229"/>
                  <a:pt x="92" y="228"/>
                </a:cubicBezTo>
                <a:cubicBezTo>
                  <a:pt x="93" y="227"/>
                  <a:pt x="94" y="224"/>
                  <a:pt x="95" y="224"/>
                </a:cubicBezTo>
                <a:cubicBezTo>
                  <a:pt x="96" y="223"/>
                  <a:pt x="99" y="221"/>
                  <a:pt x="99" y="221"/>
                </a:cubicBezTo>
                <a:cubicBezTo>
                  <a:pt x="99" y="221"/>
                  <a:pt x="99" y="220"/>
                  <a:pt x="101" y="221"/>
                </a:cubicBezTo>
                <a:cubicBezTo>
                  <a:pt x="102" y="223"/>
                  <a:pt x="105" y="225"/>
                  <a:pt x="105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10" y="225"/>
                  <a:pt x="113" y="226"/>
                  <a:pt x="113" y="227"/>
                </a:cubicBezTo>
                <a:cubicBezTo>
                  <a:pt x="113" y="228"/>
                  <a:pt x="112" y="228"/>
                  <a:pt x="110" y="229"/>
                </a:cubicBezTo>
                <a:cubicBezTo>
                  <a:pt x="109" y="229"/>
                  <a:pt x="106" y="226"/>
                  <a:pt x="106" y="227"/>
                </a:cubicBezTo>
                <a:cubicBezTo>
                  <a:pt x="105" y="228"/>
                  <a:pt x="105" y="230"/>
                  <a:pt x="105" y="230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234"/>
                  <a:pt x="107" y="236"/>
                  <a:pt x="107" y="237"/>
                </a:cubicBezTo>
                <a:cubicBezTo>
                  <a:pt x="107" y="238"/>
                  <a:pt x="107" y="240"/>
                  <a:pt x="107" y="240"/>
                </a:cubicBezTo>
                <a:cubicBezTo>
                  <a:pt x="110" y="241"/>
                  <a:pt x="110" y="241"/>
                  <a:pt x="110" y="241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9" y="246"/>
                  <a:pt x="125" y="250"/>
                  <a:pt x="128" y="250"/>
                </a:cubicBezTo>
                <a:cubicBezTo>
                  <a:pt x="134" y="251"/>
                  <a:pt x="121" y="258"/>
                  <a:pt x="123" y="258"/>
                </a:cubicBezTo>
                <a:cubicBezTo>
                  <a:pt x="125" y="257"/>
                  <a:pt x="123" y="263"/>
                  <a:pt x="126" y="264"/>
                </a:cubicBezTo>
                <a:cubicBezTo>
                  <a:pt x="131" y="265"/>
                  <a:pt x="135" y="261"/>
                  <a:pt x="141" y="261"/>
                </a:cubicBezTo>
                <a:cubicBezTo>
                  <a:pt x="146" y="260"/>
                  <a:pt x="152" y="263"/>
                  <a:pt x="154" y="261"/>
                </a:cubicBezTo>
                <a:cubicBezTo>
                  <a:pt x="158" y="256"/>
                  <a:pt x="174" y="266"/>
                  <a:pt x="182" y="261"/>
                </a:cubicBezTo>
                <a:cubicBezTo>
                  <a:pt x="187" y="257"/>
                  <a:pt x="207" y="255"/>
                  <a:pt x="214" y="255"/>
                </a:cubicBezTo>
                <a:cubicBezTo>
                  <a:pt x="232" y="254"/>
                  <a:pt x="233" y="254"/>
                  <a:pt x="241" y="249"/>
                </a:cubicBezTo>
                <a:cubicBezTo>
                  <a:pt x="241" y="249"/>
                  <a:pt x="246" y="238"/>
                  <a:pt x="249" y="233"/>
                </a:cubicBezTo>
                <a:cubicBezTo>
                  <a:pt x="251" y="229"/>
                  <a:pt x="257" y="227"/>
                  <a:pt x="263" y="223"/>
                </a:cubicBezTo>
                <a:cubicBezTo>
                  <a:pt x="268" y="219"/>
                  <a:pt x="281" y="215"/>
                  <a:pt x="284" y="214"/>
                </a:cubicBezTo>
                <a:cubicBezTo>
                  <a:pt x="287" y="214"/>
                  <a:pt x="308" y="215"/>
                  <a:pt x="308" y="215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21" y="220"/>
                  <a:pt x="324" y="221"/>
                </a:cubicBezTo>
                <a:cubicBezTo>
                  <a:pt x="337" y="223"/>
                  <a:pt x="345" y="222"/>
                  <a:pt x="346" y="215"/>
                </a:cubicBezTo>
                <a:cubicBezTo>
                  <a:pt x="347" y="210"/>
                  <a:pt x="342" y="201"/>
                  <a:pt x="341" y="194"/>
                </a:cubicBezTo>
                <a:cubicBezTo>
                  <a:pt x="340" y="186"/>
                  <a:pt x="344" y="178"/>
                  <a:pt x="344" y="171"/>
                </a:cubicBezTo>
                <a:cubicBezTo>
                  <a:pt x="344" y="170"/>
                  <a:pt x="342" y="168"/>
                  <a:pt x="348" y="160"/>
                </a:cubicBezTo>
                <a:cubicBezTo>
                  <a:pt x="353" y="152"/>
                  <a:pt x="367" y="156"/>
                  <a:pt x="369" y="151"/>
                </a:cubicBezTo>
                <a:cubicBezTo>
                  <a:pt x="363" y="123"/>
                  <a:pt x="363" y="123"/>
                  <a:pt x="363" y="123"/>
                </a:cubicBezTo>
                <a:cubicBezTo>
                  <a:pt x="362" y="123"/>
                  <a:pt x="362" y="123"/>
                  <a:pt x="362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7" y="122"/>
                  <a:pt x="357" y="122"/>
                  <a:pt x="357" y="122"/>
                </a:cubicBezTo>
                <a:cubicBezTo>
                  <a:pt x="355" y="121"/>
                  <a:pt x="355" y="121"/>
                  <a:pt x="355" y="121"/>
                </a:cubicBezTo>
                <a:cubicBezTo>
                  <a:pt x="353" y="120"/>
                  <a:pt x="353" y="120"/>
                  <a:pt x="353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3" y="119"/>
                  <a:pt x="334" y="135"/>
                  <a:pt x="334" y="135"/>
                </a:cubicBezTo>
                <a:cubicBezTo>
                  <a:pt x="330" y="142"/>
                  <a:pt x="330" y="142"/>
                  <a:pt x="330" y="142"/>
                </a:cubicBezTo>
                <a:cubicBezTo>
                  <a:pt x="320" y="140"/>
                  <a:pt x="310" y="139"/>
                  <a:pt x="303" y="131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1" y="127"/>
                  <a:pt x="301" y="127"/>
                </a:cubicBezTo>
                <a:cubicBezTo>
                  <a:pt x="300" y="127"/>
                  <a:pt x="299" y="126"/>
                  <a:pt x="299" y="126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1" y="123"/>
                  <a:pt x="301" y="123"/>
                </a:cubicBezTo>
                <a:cubicBezTo>
                  <a:pt x="302" y="123"/>
                  <a:pt x="301" y="123"/>
                  <a:pt x="301" y="122"/>
                </a:cubicBezTo>
                <a:cubicBezTo>
                  <a:pt x="301" y="122"/>
                  <a:pt x="301" y="120"/>
                  <a:pt x="301" y="119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300" y="118"/>
                  <a:pt x="299" y="116"/>
                  <a:pt x="298" y="115"/>
                </a:cubicBezTo>
                <a:cubicBezTo>
                  <a:pt x="297" y="115"/>
                  <a:pt x="298" y="114"/>
                  <a:pt x="298" y="114"/>
                </a:cubicBezTo>
                <a:cubicBezTo>
                  <a:pt x="297" y="113"/>
                  <a:pt x="298" y="113"/>
                  <a:pt x="298" y="112"/>
                </a:cubicBezTo>
                <a:cubicBezTo>
                  <a:pt x="298" y="112"/>
                  <a:pt x="297" y="110"/>
                  <a:pt x="297" y="110"/>
                </a:cubicBezTo>
                <a:cubicBezTo>
                  <a:pt x="297" y="110"/>
                  <a:pt x="295" y="107"/>
                  <a:pt x="294" y="105"/>
                </a:cubicBezTo>
                <a:cubicBezTo>
                  <a:pt x="294" y="104"/>
                  <a:pt x="294" y="103"/>
                  <a:pt x="294" y="103"/>
                </a:cubicBezTo>
                <a:cubicBezTo>
                  <a:pt x="295" y="102"/>
                  <a:pt x="293" y="101"/>
                  <a:pt x="293" y="101"/>
                </a:cubicBezTo>
                <a:cubicBezTo>
                  <a:pt x="293" y="101"/>
                  <a:pt x="293" y="99"/>
                  <a:pt x="293" y="99"/>
                </a:cubicBezTo>
                <a:cubicBezTo>
                  <a:pt x="293" y="99"/>
                  <a:pt x="293" y="97"/>
                  <a:pt x="293" y="97"/>
                </a:cubicBezTo>
                <a:cubicBezTo>
                  <a:pt x="294" y="96"/>
                  <a:pt x="293" y="95"/>
                  <a:pt x="293" y="94"/>
                </a:cubicBezTo>
                <a:cubicBezTo>
                  <a:pt x="293" y="94"/>
                  <a:pt x="291" y="93"/>
                  <a:pt x="291" y="93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0"/>
                  <a:pt x="292" y="90"/>
                  <a:pt x="292" y="90"/>
                </a:cubicBezTo>
                <a:cubicBezTo>
                  <a:pt x="292" y="90"/>
                  <a:pt x="293" y="88"/>
                  <a:pt x="293" y="88"/>
                </a:cubicBezTo>
                <a:cubicBezTo>
                  <a:pt x="294" y="87"/>
                  <a:pt x="293" y="86"/>
                  <a:pt x="292" y="86"/>
                </a:cubicBezTo>
                <a:cubicBezTo>
                  <a:pt x="291" y="86"/>
                  <a:pt x="292" y="85"/>
                  <a:pt x="292" y="85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92" y="79"/>
                  <a:pt x="291" y="77"/>
                  <a:pt x="291" y="77"/>
                </a:cubicBezTo>
                <a:cubicBezTo>
                  <a:pt x="291" y="76"/>
                  <a:pt x="290" y="74"/>
                  <a:pt x="290" y="74"/>
                </a:cubicBezTo>
                <a:cubicBezTo>
                  <a:pt x="290" y="74"/>
                  <a:pt x="290" y="73"/>
                  <a:pt x="290" y="73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1"/>
                  <a:pt x="289" y="70"/>
                  <a:pt x="288" y="69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7"/>
                  <a:pt x="285" y="65"/>
                  <a:pt x="284" y="64"/>
                </a:cubicBezTo>
                <a:cubicBezTo>
                  <a:pt x="284" y="62"/>
                  <a:pt x="284" y="62"/>
                  <a:pt x="283" y="61"/>
                </a:cubicBezTo>
                <a:cubicBezTo>
                  <a:pt x="283" y="59"/>
                  <a:pt x="281" y="57"/>
                  <a:pt x="280" y="57"/>
                </a:cubicBezTo>
                <a:cubicBezTo>
                  <a:pt x="280" y="57"/>
                  <a:pt x="279" y="54"/>
                  <a:pt x="279" y="53"/>
                </a:cubicBezTo>
                <a:cubicBezTo>
                  <a:pt x="278" y="53"/>
                  <a:pt x="276" y="52"/>
                  <a:pt x="276" y="52"/>
                </a:cubicBezTo>
                <a:cubicBezTo>
                  <a:pt x="275" y="52"/>
                  <a:pt x="273" y="51"/>
                  <a:pt x="273" y="51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7"/>
                  <a:pt x="266" y="47"/>
                  <a:pt x="265" y="46"/>
                </a:cubicBezTo>
                <a:cubicBezTo>
                  <a:pt x="265" y="46"/>
                  <a:pt x="264" y="44"/>
                  <a:pt x="264" y="44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6" y="38"/>
                  <a:pt x="256" y="38"/>
                </a:cubicBezTo>
                <a:cubicBezTo>
                  <a:pt x="256" y="37"/>
                  <a:pt x="255" y="37"/>
                  <a:pt x="255" y="36"/>
                </a:cubicBezTo>
                <a:cubicBezTo>
                  <a:pt x="255" y="35"/>
                  <a:pt x="254" y="35"/>
                  <a:pt x="254" y="34"/>
                </a:cubicBezTo>
                <a:cubicBezTo>
                  <a:pt x="254" y="33"/>
                  <a:pt x="253" y="33"/>
                  <a:pt x="253" y="33"/>
                </a:cubicBezTo>
                <a:cubicBezTo>
                  <a:pt x="252" y="33"/>
                  <a:pt x="251" y="33"/>
                  <a:pt x="251" y="33"/>
                </a:cubicBezTo>
                <a:cubicBezTo>
                  <a:pt x="251" y="33"/>
                  <a:pt x="250" y="32"/>
                  <a:pt x="250" y="32"/>
                </a:cubicBezTo>
                <a:cubicBezTo>
                  <a:pt x="250" y="32"/>
                  <a:pt x="248" y="30"/>
                  <a:pt x="247" y="30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6" y="29"/>
                </a:cubicBezTo>
                <a:cubicBezTo>
                  <a:pt x="245" y="29"/>
                  <a:pt x="245" y="29"/>
                  <a:pt x="245" y="28"/>
                </a:cubicBezTo>
                <a:cubicBezTo>
                  <a:pt x="244" y="28"/>
                  <a:pt x="244" y="26"/>
                  <a:pt x="243" y="26"/>
                </a:cubicBezTo>
                <a:cubicBezTo>
                  <a:pt x="243" y="26"/>
                  <a:pt x="243" y="26"/>
                  <a:pt x="242" y="26"/>
                </a:cubicBezTo>
                <a:cubicBezTo>
                  <a:pt x="241" y="26"/>
                  <a:pt x="240" y="24"/>
                  <a:pt x="240" y="24"/>
                </a:cubicBezTo>
                <a:cubicBezTo>
                  <a:pt x="239" y="24"/>
                  <a:pt x="240" y="23"/>
                  <a:pt x="240" y="22"/>
                </a:cubicBezTo>
                <a:cubicBezTo>
                  <a:pt x="240" y="21"/>
                  <a:pt x="239" y="21"/>
                  <a:pt x="239" y="21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39" y="21"/>
                  <a:pt x="238" y="21"/>
                  <a:pt x="238" y="20"/>
                </a:cubicBezTo>
                <a:cubicBezTo>
                  <a:pt x="238" y="20"/>
                  <a:pt x="237" y="19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7" y="17"/>
                  <a:pt x="236" y="16"/>
                  <a:pt x="236" y="16"/>
                </a:cubicBezTo>
                <a:cubicBezTo>
                  <a:pt x="235" y="15"/>
                  <a:pt x="235" y="15"/>
                  <a:pt x="235" y="1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3" y="14"/>
                  <a:pt x="233" y="13"/>
                  <a:pt x="233" y="12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9"/>
                  <a:pt x="229" y="8"/>
                  <a:pt x="229" y="8"/>
                </a:cubicBezTo>
                <a:cubicBezTo>
                  <a:pt x="228" y="7"/>
                  <a:pt x="227" y="6"/>
                  <a:pt x="227" y="6"/>
                </a:cubicBezTo>
                <a:cubicBezTo>
                  <a:pt x="227" y="6"/>
                  <a:pt x="227" y="5"/>
                  <a:pt x="227" y="5"/>
                </a:cubicBezTo>
                <a:cubicBezTo>
                  <a:pt x="227" y="5"/>
                  <a:pt x="226" y="5"/>
                  <a:pt x="226" y="5"/>
                </a:cubicBezTo>
                <a:cubicBezTo>
                  <a:pt x="224" y="5"/>
                  <a:pt x="224" y="5"/>
                  <a:pt x="224" y="5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3" y="3"/>
                </a:cubicBezTo>
                <a:cubicBezTo>
                  <a:pt x="222" y="3"/>
                  <a:pt x="222" y="2"/>
                  <a:pt x="222" y="2"/>
                </a:cubicBezTo>
                <a:cubicBezTo>
                  <a:pt x="222" y="1"/>
                  <a:pt x="222" y="1"/>
                  <a:pt x="222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7" y="1"/>
                  <a:pt x="217" y="1"/>
                </a:cubicBezTo>
                <a:cubicBezTo>
                  <a:pt x="217" y="0"/>
                  <a:pt x="216" y="0"/>
                  <a:pt x="216" y="0"/>
                </a:cubicBezTo>
                <a:cubicBezTo>
                  <a:pt x="215" y="1"/>
                  <a:pt x="215" y="1"/>
                  <a:pt x="215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1" y="0"/>
                  <a:pt x="211" y="0"/>
                  <a:pt x="211" y="0"/>
                </a:cubicBezTo>
                <a:cubicBezTo>
                  <a:pt x="208" y="1"/>
                  <a:pt x="207" y="1"/>
                  <a:pt x="207" y="1"/>
                </a:cubicBezTo>
                <a:cubicBezTo>
                  <a:pt x="204" y="2"/>
                  <a:pt x="199" y="5"/>
                  <a:pt x="199" y="7"/>
                </a:cubicBezTo>
                <a:cubicBezTo>
                  <a:pt x="198" y="9"/>
                  <a:pt x="199" y="14"/>
                  <a:pt x="197" y="15"/>
                </a:cubicBezTo>
                <a:cubicBezTo>
                  <a:pt x="194" y="15"/>
                  <a:pt x="191" y="20"/>
                  <a:pt x="190" y="20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74" y="28"/>
                  <a:pt x="170" y="28"/>
                </a:cubicBezTo>
                <a:cubicBezTo>
                  <a:pt x="166" y="29"/>
                  <a:pt x="163" y="32"/>
                  <a:pt x="163" y="32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02" y="39"/>
                  <a:pt x="100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5" y="38"/>
                  <a:pt x="93" y="36"/>
                  <a:pt x="93" y="36"/>
                </a:cubicBezTo>
                <a:cubicBezTo>
                  <a:pt x="93" y="36"/>
                  <a:pt x="89" y="37"/>
                  <a:pt x="88" y="38"/>
                </a:cubicBezTo>
                <a:cubicBezTo>
                  <a:pt x="87" y="39"/>
                  <a:pt x="83" y="44"/>
                  <a:pt x="83" y="44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50"/>
                  <a:pt x="85" y="50"/>
                  <a:pt x="85" y="5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79" y="56"/>
                  <a:pt x="78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9" y="61"/>
                  <a:pt x="69" y="61"/>
                  <a:pt x="69" y="61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90">
            <a:extLst>
              <a:ext uri="{FF2B5EF4-FFF2-40B4-BE49-F238E27FC236}">
                <a16:creationId xmlns:a16="http://schemas.microsoft.com/office/drawing/2014/main" id="{63175C7F-BA30-3C15-CFFA-8C4D80E9BC84}"/>
              </a:ext>
            </a:extLst>
          </p:cNvPr>
          <p:cNvSpPr>
            <a:spLocks/>
          </p:cNvSpPr>
          <p:nvPr/>
        </p:nvSpPr>
        <p:spPr bwMode="auto">
          <a:xfrm>
            <a:off x="10638385" y="4407894"/>
            <a:ext cx="1514440" cy="1020628"/>
          </a:xfrm>
          <a:custGeom>
            <a:avLst/>
            <a:gdLst>
              <a:gd name="T0" fmla="*/ 166 w 614"/>
              <a:gd name="T1" fmla="*/ 283 h 427"/>
              <a:gd name="T2" fmla="*/ 173 w 614"/>
              <a:gd name="T3" fmla="*/ 277 h 427"/>
              <a:gd name="T4" fmla="*/ 185 w 614"/>
              <a:gd name="T5" fmla="*/ 270 h 427"/>
              <a:gd name="T6" fmla="*/ 195 w 614"/>
              <a:gd name="T7" fmla="*/ 267 h 427"/>
              <a:gd name="T8" fmla="*/ 207 w 614"/>
              <a:gd name="T9" fmla="*/ 270 h 427"/>
              <a:gd name="T10" fmla="*/ 208 w 614"/>
              <a:gd name="T11" fmla="*/ 270 h 427"/>
              <a:gd name="T12" fmla="*/ 208 w 614"/>
              <a:gd name="T13" fmla="*/ 270 h 427"/>
              <a:gd name="T14" fmla="*/ 209 w 614"/>
              <a:gd name="T15" fmla="*/ 270 h 427"/>
              <a:gd name="T16" fmla="*/ 210 w 614"/>
              <a:gd name="T17" fmla="*/ 270 h 427"/>
              <a:gd name="T18" fmla="*/ 210 w 614"/>
              <a:gd name="T19" fmla="*/ 270 h 427"/>
              <a:gd name="T20" fmla="*/ 211 w 614"/>
              <a:gd name="T21" fmla="*/ 270 h 427"/>
              <a:gd name="T22" fmla="*/ 213 w 614"/>
              <a:gd name="T23" fmla="*/ 273 h 427"/>
              <a:gd name="T24" fmla="*/ 223 w 614"/>
              <a:gd name="T25" fmla="*/ 273 h 427"/>
              <a:gd name="T26" fmla="*/ 227 w 614"/>
              <a:gd name="T27" fmla="*/ 278 h 427"/>
              <a:gd name="T28" fmla="*/ 249 w 614"/>
              <a:gd name="T29" fmla="*/ 280 h 427"/>
              <a:gd name="T30" fmla="*/ 259 w 614"/>
              <a:gd name="T31" fmla="*/ 288 h 427"/>
              <a:gd name="T32" fmla="*/ 268 w 614"/>
              <a:gd name="T33" fmla="*/ 305 h 427"/>
              <a:gd name="T34" fmla="*/ 280 w 614"/>
              <a:gd name="T35" fmla="*/ 312 h 427"/>
              <a:gd name="T36" fmla="*/ 287 w 614"/>
              <a:gd name="T37" fmla="*/ 326 h 427"/>
              <a:gd name="T38" fmla="*/ 302 w 614"/>
              <a:gd name="T39" fmla="*/ 337 h 427"/>
              <a:gd name="T40" fmla="*/ 305 w 614"/>
              <a:gd name="T41" fmla="*/ 349 h 427"/>
              <a:gd name="T42" fmla="*/ 292 w 614"/>
              <a:gd name="T43" fmla="*/ 353 h 427"/>
              <a:gd name="T44" fmla="*/ 281 w 614"/>
              <a:gd name="T45" fmla="*/ 356 h 427"/>
              <a:gd name="T46" fmla="*/ 271 w 614"/>
              <a:gd name="T47" fmla="*/ 366 h 427"/>
              <a:gd name="T48" fmla="*/ 270 w 614"/>
              <a:gd name="T49" fmla="*/ 387 h 427"/>
              <a:gd name="T50" fmla="*/ 268 w 614"/>
              <a:gd name="T51" fmla="*/ 405 h 427"/>
              <a:gd name="T52" fmla="*/ 255 w 614"/>
              <a:gd name="T53" fmla="*/ 414 h 427"/>
              <a:gd name="T54" fmla="*/ 314 w 614"/>
              <a:gd name="T55" fmla="*/ 376 h 427"/>
              <a:gd name="T56" fmla="*/ 377 w 614"/>
              <a:gd name="T57" fmla="*/ 333 h 427"/>
              <a:gd name="T58" fmla="*/ 407 w 614"/>
              <a:gd name="T59" fmla="*/ 375 h 427"/>
              <a:gd name="T60" fmla="*/ 478 w 614"/>
              <a:gd name="T61" fmla="*/ 393 h 427"/>
              <a:gd name="T62" fmla="*/ 548 w 614"/>
              <a:gd name="T63" fmla="*/ 335 h 427"/>
              <a:gd name="T64" fmla="*/ 481 w 614"/>
              <a:gd name="T65" fmla="*/ 326 h 427"/>
              <a:gd name="T66" fmla="*/ 450 w 614"/>
              <a:gd name="T67" fmla="*/ 310 h 427"/>
              <a:gd name="T68" fmla="*/ 518 w 614"/>
              <a:gd name="T69" fmla="*/ 261 h 427"/>
              <a:gd name="T70" fmla="*/ 572 w 614"/>
              <a:gd name="T71" fmla="*/ 207 h 427"/>
              <a:gd name="T72" fmla="*/ 606 w 614"/>
              <a:gd name="T73" fmla="*/ 147 h 427"/>
              <a:gd name="T74" fmla="*/ 586 w 614"/>
              <a:gd name="T75" fmla="*/ 102 h 427"/>
              <a:gd name="T76" fmla="*/ 567 w 614"/>
              <a:gd name="T77" fmla="*/ 72 h 427"/>
              <a:gd name="T78" fmla="*/ 512 w 614"/>
              <a:gd name="T79" fmla="*/ 67 h 427"/>
              <a:gd name="T80" fmla="*/ 472 w 614"/>
              <a:gd name="T81" fmla="*/ 70 h 427"/>
              <a:gd name="T82" fmla="*/ 436 w 614"/>
              <a:gd name="T83" fmla="*/ 77 h 427"/>
              <a:gd name="T84" fmla="*/ 386 w 614"/>
              <a:gd name="T85" fmla="*/ 51 h 427"/>
              <a:gd name="T86" fmla="*/ 361 w 614"/>
              <a:gd name="T87" fmla="*/ 26 h 427"/>
              <a:gd name="T88" fmla="*/ 307 w 614"/>
              <a:gd name="T89" fmla="*/ 17 h 427"/>
              <a:gd name="T90" fmla="*/ 258 w 614"/>
              <a:gd name="T91" fmla="*/ 44 h 427"/>
              <a:gd name="T92" fmla="*/ 243 w 614"/>
              <a:gd name="T93" fmla="*/ 94 h 427"/>
              <a:gd name="T94" fmla="*/ 202 w 614"/>
              <a:gd name="T95" fmla="*/ 96 h 427"/>
              <a:gd name="T96" fmla="*/ 166 w 614"/>
              <a:gd name="T97" fmla="*/ 97 h 427"/>
              <a:gd name="T98" fmla="*/ 118 w 614"/>
              <a:gd name="T99" fmla="*/ 102 h 427"/>
              <a:gd name="T100" fmla="*/ 44 w 614"/>
              <a:gd name="T101" fmla="*/ 111 h 427"/>
              <a:gd name="T102" fmla="*/ 30 w 614"/>
              <a:gd name="T103" fmla="*/ 130 h 427"/>
              <a:gd name="T104" fmla="*/ 27 w 614"/>
              <a:gd name="T105" fmla="*/ 152 h 427"/>
              <a:gd name="T106" fmla="*/ 46 w 614"/>
              <a:gd name="T107" fmla="*/ 182 h 427"/>
              <a:gd name="T108" fmla="*/ 33 w 614"/>
              <a:gd name="T109" fmla="*/ 207 h 427"/>
              <a:gd name="T110" fmla="*/ 14 w 614"/>
              <a:gd name="T111" fmla="*/ 261 h 427"/>
              <a:gd name="T112" fmla="*/ 15 w 614"/>
              <a:gd name="T113" fmla="*/ 273 h 427"/>
              <a:gd name="T114" fmla="*/ 6 w 614"/>
              <a:gd name="T115" fmla="*/ 282 h 427"/>
              <a:gd name="T116" fmla="*/ 1 w 614"/>
              <a:gd name="T117" fmla="*/ 297 h 427"/>
              <a:gd name="T118" fmla="*/ 0 w 614"/>
              <a:gd name="T119" fmla="*/ 311 h 427"/>
              <a:gd name="T120" fmla="*/ 22 w 614"/>
              <a:gd name="T121" fmla="*/ 321 h 427"/>
              <a:gd name="T122" fmla="*/ 61 w 614"/>
              <a:gd name="T123" fmla="*/ 323 h 427"/>
              <a:gd name="T124" fmla="*/ 114 w 614"/>
              <a:gd name="T125" fmla="*/ 31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4" h="427">
                <a:moveTo>
                  <a:pt x="141" y="305"/>
                </a:moveTo>
                <a:cubicBezTo>
                  <a:pt x="142" y="305"/>
                  <a:pt x="145" y="300"/>
                  <a:pt x="148" y="300"/>
                </a:cubicBezTo>
                <a:cubicBezTo>
                  <a:pt x="150" y="299"/>
                  <a:pt x="149" y="294"/>
                  <a:pt x="150" y="292"/>
                </a:cubicBezTo>
                <a:cubicBezTo>
                  <a:pt x="151" y="290"/>
                  <a:pt x="156" y="286"/>
                  <a:pt x="159" y="285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60" y="283"/>
                  <a:pt x="160" y="283"/>
                  <a:pt x="160" y="283"/>
                </a:cubicBezTo>
                <a:cubicBezTo>
                  <a:pt x="160" y="283"/>
                  <a:pt x="163" y="282"/>
                  <a:pt x="163" y="281"/>
                </a:cubicBezTo>
                <a:cubicBezTo>
                  <a:pt x="164" y="281"/>
                  <a:pt x="164" y="282"/>
                  <a:pt x="164" y="282"/>
                </a:cubicBezTo>
                <a:cubicBezTo>
                  <a:pt x="164" y="282"/>
                  <a:pt x="165" y="283"/>
                  <a:pt x="166" y="283"/>
                </a:cubicBezTo>
                <a:cubicBezTo>
                  <a:pt x="166" y="283"/>
                  <a:pt x="167" y="282"/>
                  <a:pt x="167" y="282"/>
                </a:cubicBezTo>
                <a:cubicBezTo>
                  <a:pt x="167" y="281"/>
                  <a:pt x="167" y="280"/>
                  <a:pt x="167" y="280"/>
                </a:cubicBezTo>
                <a:cubicBezTo>
                  <a:pt x="166" y="279"/>
                  <a:pt x="166" y="278"/>
                  <a:pt x="166" y="278"/>
                </a:cubicBezTo>
                <a:cubicBezTo>
                  <a:pt x="166" y="278"/>
                  <a:pt x="166" y="278"/>
                  <a:pt x="166" y="278"/>
                </a:cubicBezTo>
                <a:cubicBezTo>
                  <a:pt x="166" y="278"/>
                  <a:pt x="167" y="278"/>
                  <a:pt x="167" y="278"/>
                </a:cubicBezTo>
                <a:cubicBezTo>
                  <a:pt x="167" y="278"/>
                  <a:pt x="168" y="277"/>
                  <a:pt x="168" y="277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0" y="278"/>
                  <a:pt x="171" y="278"/>
                  <a:pt x="171" y="278"/>
                </a:cubicBezTo>
                <a:cubicBezTo>
                  <a:pt x="172" y="279"/>
                  <a:pt x="173" y="277"/>
                  <a:pt x="173" y="277"/>
                </a:cubicBezTo>
                <a:cubicBezTo>
                  <a:pt x="174" y="276"/>
                  <a:pt x="174" y="276"/>
                  <a:pt x="174" y="276"/>
                </a:cubicBezTo>
                <a:cubicBezTo>
                  <a:pt x="174" y="276"/>
                  <a:pt x="174" y="276"/>
                  <a:pt x="174" y="275"/>
                </a:cubicBezTo>
                <a:cubicBezTo>
                  <a:pt x="174" y="275"/>
                  <a:pt x="175" y="275"/>
                  <a:pt x="176" y="275"/>
                </a:cubicBezTo>
                <a:cubicBezTo>
                  <a:pt x="176" y="275"/>
                  <a:pt x="178" y="275"/>
                  <a:pt x="179" y="275"/>
                </a:cubicBezTo>
                <a:cubicBezTo>
                  <a:pt x="180" y="275"/>
                  <a:pt x="180" y="275"/>
                  <a:pt x="180" y="275"/>
                </a:cubicBezTo>
                <a:cubicBezTo>
                  <a:pt x="182" y="274"/>
                  <a:pt x="182" y="274"/>
                  <a:pt x="182" y="274"/>
                </a:cubicBezTo>
                <a:cubicBezTo>
                  <a:pt x="182" y="274"/>
                  <a:pt x="183" y="273"/>
                  <a:pt x="183" y="273"/>
                </a:cubicBezTo>
                <a:cubicBezTo>
                  <a:pt x="183" y="272"/>
                  <a:pt x="183" y="271"/>
                  <a:pt x="183" y="271"/>
                </a:cubicBezTo>
                <a:cubicBezTo>
                  <a:pt x="183" y="270"/>
                  <a:pt x="185" y="270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6" y="270"/>
                  <a:pt x="186" y="271"/>
                  <a:pt x="186" y="271"/>
                </a:cubicBezTo>
                <a:cubicBezTo>
                  <a:pt x="186" y="271"/>
                  <a:pt x="187" y="270"/>
                  <a:pt x="187" y="270"/>
                </a:cubicBezTo>
                <a:cubicBezTo>
                  <a:pt x="187" y="269"/>
                  <a:pt x="188" y="269"/>
                  <a:pt x="188" y="269"/>
                </a:cubicBezTo>
                <a:cubicBezTo>
                  <a:pt x="188" y="269"/>
                  <a:pt x="190" y="268"/>
                  <a:pt x="190" y="267"/>
                </a:cubicBezTo>
                <a:cubicBezTo>
                  <a:pt x="191" y="266"/>
                  <a:pt x="191" y="267"/>
                  <a:pt x="191" y="265"/>
                </a:cubicBezTo>
                <a:cubicBezTo>
                  <a:pt x="191" y="264"/>
                  <a:pt x="192" y="265"/>
                  <a:pt x="192" y="266"/>
                </a:cubicBezTo>
                <a:cubicBezTo>
                  <a:pt x="192" y="266"/>
                  <a:pt x="192" y="266"/>
                  <a:pt x="193" y="267"/>
                </a:cubicBezTo>
                <a:cubicBezTo>
                  <a:pt x="193" y="267"/>
                  <a:pt x="193" y="267"/>
                  <a:pt x="195" y="267"/>
                </a:cubicBezTo>
                <a:cubicBezTo>
                  <a:pt x="196" y="268"/>
                  <a:pt x="196" y="266"/>
                  <a:pt x="198" y="266"/>
                </a:cubicBezTo>
                <a:cubicBezTo>
                  <a:pt x="200" y="266"/>
                  <a:pt x="199" y="266"/>
                  <a:pt x="200" y="267"/>
                </a:cubicBezTo>
                <a:cubicBezTo>
                  <a:pt x="201" y="267"/>
                  <a:pt x="201" y="267"/>
                  <a:pt x="202" y="267"/>
                </a:cubicBezTo>
                <a:cubicBezTo>
                  <a:pt x="203" y="268"/>
                  <a:pt x="203" y="268"/>
                  <a:pt x="203" y="268"/>
                </a:cubicBezTo>
                <a:cubicBezTo>
                  <a:pt x="203" y="268"/>
                  <a:pt x="204" y="268"/>
                  <a:pt x="205" y="269"/>
                </a:cubicBezTo>
                <a:cubicBezTo>
                  <a:pt x="205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2" y="271"/>
                  <a:pt x="212" y="271"/>
                  <a:pt x="212" y="271"/>
                </a:cubicBezTo>
                <a:cubicBezTo>
                  <a:pt x="212" y="271"/>
                  <a:pt x="212" y="273"/>
                  <a:pt x="213" y="273"/>
                </a:cubicBezTo>
                <a:cubicBezTo>
                  <a:pt x="213" y="274"/>
                  <a:pt x="213" y="274"/>
                  <a:pt x="214" y="274"/>
                </a:cubicBezTo>
                <a:cubicBezTo>
                  <a:pt x="214" y="274"/>
                  <a:pt x="215" y="272"/>
                  <a:pt x="215" y="271"/>
                </a:cubicBezTo>
                <a:cubicBezTo>
                  <a:pt x="215" y="271"/>
                  <a:pt x="216" y="272"/>
                  <a:pt x="216" y="272"/>
                </a:cubicBezTo>
                <a:cubicBezTo>
                  <a:pt x="216" y="272"/>
                  <a:pt x="216" y="274"/>
                  <a:pt x="217" y="274"/>
                </a:cubicBezTo>
                <a:cubicBezTo>
                  <a:pt x="217" y="273"/>
                  <a:pt x="218" y="273"/>
                  <a:pt x="218" y="273"/>
                </a:cubicBezTo>
                <a:cubicBezTo>
                  <a:pt x="219" y="273"/>
                  <a:pt x="218" y="272"/>
                  <a:pt x="218" y="272"/>
                </a:cubicBezTo>
                <a:cubicBezTo>
                  <a:pt x="218" y="272"/>
                  <a:pt x="219" y="271"/>
                  <a:pt x="219" y="271"/>
                </a:cubicBezTo>
                <a:cubicBezTo>
                  <a:pt x="220" y="271"/>
                  <a:pt x="222" y="271"/>
                  <a:pt x="222" y="271"/>
                </a:cubicBezTo>
                <a:cubicBezTo>
                  <a:pt x="223" y="271"/>
                  <a:pt x="223" y="273"/>
                  <a:pt x="223" y="273"/>
                </a:cubicBezTo>
                <a:cubicBezTo>
                  <a:pt x="223" y="273"/>
                  <a:pt x="222" y="275"/>
                  <a:pt x="222" y="275"/>
                </a:cubicBezTo>
                <a:cubicBezTo>
                  <a:pt x="222" y="275"/>
                  <a:pt x="221" y="276"/>
                  <a:pt x="221" y="277"/>
                </a:cubicBezTo>
                <a:cubicBezTo>
                  <a:pt x="221" y="277"/>
                  <a:pt x="221" y="277"/>
                  <a:pt x="222" y="276"/>
                </a:cubicBezTo>
                <a:cubicBezTo>
                  <a:pt x="224" y="276"/>
                  <a:pt x="223" y="275"/>
                  <a:pt x="223" y="275"/>
                </a:cubicBezTo>
                <a:cubicBezTo>
                  <a:pt x="224" y="273"/>
                  <a:pt x="224" y="273"/>
                  <a:pt x="224" y="273"/>
                </a:cubicBezTo>
                <a:cubicBezTo>
                  <a:pt x="224" y="273"/>
                  <a:pt x="226" y="274"/>
                  <a:pt x="226" y="275"/>
                </a:cubicBezTo>
                <a:cubicBezTo>
                  <a:pt x="226" y="275"/>
                  <a:pt x="226" y="276"/>
                  <a:pt x="226" y="276"/>
                </a:cubicBezTo>
                <a:cubicBezTo>
                  <a:pt x="226" y="277"/>
                  <a:pt x="227" y="277"/>
                  <a:pt x="227" y="278"/>
                </a:cubicBezTo>
                <a:cubicBezTo>
                  <a:pt x="228" y="279"/>
                  <a:pt x="227" y="278"/>
                  <a:pt x="227" y="278"/>
                </a:cubicBezTo>
                <a:cubicBezTo>
                  <a:pt x="227" y="277"/>
                  <a:pt x="228" y="275"/>
                  <a:pt x="228" y="275"/>
                </a:cubicBezTo>
                <a:cubicBezTo>
                  <a:pt x="229" y="273"/>
                  <a:pt x="229" y="273"/>
                  <a:pt x="229" y="273"/>
                </a:cubicBezTo>
                <a:cubicBezTo>
                  <a:pt x="229" y="273"/>
                  <a:pt x="233" y="273"/>
                  <a:pt x="237" y="273"/>
                </a:cubicBezTo>
                <a:cubicBezTo>
                  <a:pt x="241" y="273"/>
                  <a:pt x="238" y="272"/>
                  <a:pt x="238" y="272"/>
                </a:cubicBezTo>
                <a:cubicBezTo>
                  <a:pt x="240" y="272"/>
                  <a:pt x="240" y="272"/>
                  <a:pt x="240" y="272"/>
                </a:cubicBezTo>
                <a:cubicBezTo>
                  <a:pt x="241" y="276"/>
                  <a:pt x="241" y="276"/>
                  <a:pt x="241" y="276"/>
                </a:cubicBezTo>
                <a:cubicBezTo>
                  <a:pt x="241" y="276"/>
                  <a:pt x="243" y="278"/>
                  <a:pt x="244" y="278"/>
                </a:cubicBezTo>
                <a:cubicBezTo>
                  <a:pt x="245" y="279"/>
                  <a:pt x="245" y="279"/>
                  <a:pt x="247" y="280"/>
                </a:cubicBezTo>
                <a:cubicBezTo>
                  <a:pt x="250" y="280"/>
                  <a:pt x="249" y="280"/>
                  <a:pt x="249" y="280"/>
                </a:cubicBezTo>
                <a:cubicBezTo>
                  <a:pt x="250" y="280"/>
                  <a:pt x="250" y="278"/>
                  <a:pt x="251" y="277"/>
                </a:cubicBezTo>
                <a:cubicBezTo>
                  <a:pt x="251" y="276"/>
                  <a:pt x="252" y="276"/>
                  <a:pt x="252" y="276"/>
                </a:cubicBezTo>
                <a:cubicBezTo>
                  <a:pt x="252" y="276"/>
                  <a:pt x="254" y="278"/>
                  <a:pt x="254" y="278"/>
                </a:cubicBezTo>
                <a:cubicBezTo>
                  <a:pt x="255" y="279"/>
                  <a:pt x="255" y="280"/>
                  <a:pt x="255" y="280"/>
                </a:cubicBezTo>
                <a:cubicBezTo>
                  <a:pt x="258" y="281"/>
                  <a:pt x="258" y="281"/>
                  <a:pt x="258" y="281"/>
                </a:cubicBezTo>
                <a:cubicBezTo>
                  <a:pt x="258" y="282"/>
                  <a:pt x="258" y="282"/>
                  <a:pt x="258" y="282"/>
                </a:cubicBezTo>
                <a:cubicBezTo>
                  <a:pt x="258" y="285"/>
                  <a:pt x="258" y="285"/>
                  <a:pt x="258" y="285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259" y="288"/>
                  <a:pt x="259" y="288"/>
                  <a:pt x="259" y="288"/>
                </a:cubicBezTo>
                <a:cubicBezTo>
                  <a:pt x="259" y="288"/>
                  <a:pt x="260" y="290"/>
                  <a:pt x="260" y="291"/>
                </a:cubicBezTo>
                <a:cubicBezTo>
                  <a:pt x="260" y="291"/>
                  <a:pt x="261" y="293"/>
                  <a:pt x="261" y="293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0" y="298"/>
                  <a:pt x="260" y="298"/>
                  <a:pt x="260" y="298"/>
                </a:cubicBezTo>
                <a:cubicBezTo>
                  <a:pt x="261" y="299"/>
                  <a:pt x="261" y="299"/>
                  <a:pt x="261" y="299"/>
                </a:cubicBezTo>
                <a:cubicBezTo>
                  <a:pt x="261" y="299"/>
                  <a:pt x="261" y="302"/>
                  <a:pt x="262" y="303"/>
                </a:cubicBezTo>
                <a:cubicBezTo>
                  <a:pt x="263" y="305"/>
                  <a:pt x="264" y="302"/>
                  <a:pt x="264" y="302"/>
                </a:cubicBezTo>
                <a:cubicBezTo>
                  <a:pt x="266" y="302"/>
                  <a:pt x="266" y="302"/>
                  <a:pt x="266" y="302"/>
                </a:cubicBezTo>
                <a:cubicBezTo>
                  <a:pt x="268" y="305"/>
                  <a:pt x="268" y="305"/>
                  <a:pt x="268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1" y="306"/>
                  <a:pt x="271" y="306"/>
                  <a:pt x="271" y="306"/>
                </a:cubicBezTo>
                <a:cubicBezTo>
                  <a:pt x="272" y="309"/>
                  <a:pt x="272" y="309"/>
                  <a:pt x="272" y="309"/>
                </a:cubicBezTo>
                <a:cubicBezTo>
                  <a:pt x="274" y="308"/>
                  <a:pt x="274" y="308"/>
                  <a:pt x="274" y="308"/>
                </a:cubicBezTo>
                <a:cubicBezTo>
                  <a:pt x="275" y="305"/>
                  <a:pt x="275" y="305"/>
                  <a:pt x="275" y="305"/>
                </a:cubicBezTo>
                <a:cubicBezTo>
                  <a:pt x="277" y="306"/>
                  <a:pt x="277" y="306"/>
                  <a:pt x="277" y="306"/>
                </a:cubicBezTo>
                <a:cubicBezTo>
                  <a:pt x="279" y="306"/>
                  <a:pt x="279" y="306"/>
                  <a:pt x="279" y="306"/>
                </a:cubicBezTo>
                <a:cubicBezTo>
                  <a:pt x="279" y="310"/>
                  <a:pt x="279" y="310"/>
                  <a:pt x="279" y="310"/>
                </a:cubicBezTo>
                <a:cubicBezTo>
                  <a:pt x="279" y="310"/>
                  <a:pt x="280" y="311"/>
                  <a:pt x="280" y="312"/>
                </a:cubicBezTo>
                <a:cubicBezTo>
                  <a:pt x="280" y="312"/>
                  <a:pt x="280" y="314"/>
                  <a:pt x="280" y="314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18"/>
                  <a:pt x="282" y="318"/>
                  <a:pt x="283" y="318"/>
                </a:cubicBezTo>
                <a:cubicBezTo>
                  <a:pt x="284" y="318"/>
                  <a:pt x="284" y="321"/>
                  <a:pt x="284" y="321"/>
                </a:cubicBezTo>
                <a:cubicBezTo>
                  <a:pt x="284" y="321"/>
                  <a:pt x="284" y="322"/>
                  <a:pt x="283" y="323"/>
                </a:cubicBezTo>
                <a:cubicBezTo>
                  <a:pt x="283" y="323"/>
                  <a:pt x="283" y="324"/>
                  <a:pt x="283" y="325"/>
                </a:cubicBezTo>
                <a:cubicBezTo>
                  <a:pt x="284" y="325"/>
                  <a:pt x="286" y="326"/>
                  <a:pt x="287" y="326"/>
                </a:cubicBezTo>
                <a:cubicBezTo>
                  <a:pt x="289" y="326"/>
                  <a:pt x="289" y="326"/>
                  <a:pt x="289" y="326"/>
                </a:cubicBezTo>
                <a:cubicBezTo>
                  <a:pt x="291" y="326"/>
                  <a:pt x="291" y="326"/>
                  <a:pt x="291" y="326"/>
                </a:cubicBezTo>
                <a:cubicBezTo>
                  <a:pt x="291" y="326"/>
                  <a:pt x="292" y="327"/>
                  <a:pt x="293" y="327"/>
                </a:cubicBezTo>
                <a:cubicBezTo>
                  <a:pt x="293" y="326"/>
                  <a:pt x="295" y="326"/>
                  <a:pt x="295" y="326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299" y="327"/>
                  <a:pt x="299" y="327"/>
                  <a:pt x="299" y="327"/>
                </a:cubicBezTo>
                <a:cubicBezTo>
                  <a:pt x="299" y="329"/>
                  <a:pt x="299" y="329"/>
                  <a:pt x="299" y="329"/>
                </a:cubicBezTo>
                <a:cubicBezTo>
                  <a:pt x="299" y="329"/>
                  <a:pt x="301" y="333"/>
                  <a:pt x="301" y="333"/>
                </a:cubicBezTo>
                <a:cubicBezTo>
                  <a:pt x="302" y="334"/>
                  <a:pt x="302" y="336"/>
                  <a:pt x="302" y="337"/>
                </a:cubicBezTo>
                <a:cubicBezTo>
                  <a:pt x="302" y="338"/>
                  <a:pt x="303" y="340"/>
                  <a:pt x="303" y="340"/>
                </a:cubicBezTo>
                <a:cubicBezTo>
                  <a:pt x="303" y="340"/>
                  <a:pt x="302" y="340"/>
                  <a:pt x="301" y="341"/>
                </a:cubicBezTo>
                <a:cubicBezTo>
                  <a:pt x="300" y="342"/>
                  <a:pt x="302" y="343"/>
                  <a:pt x="302" y="343"/>
                </a:cubicBezTo>
                <a:cubicBezTo>
                  <a:pt x="304" y="343"/>
                  <a:pt x="304" y="343"/>
                  <a:pt x="304" y="343"/>
                </a:cubicBezTo>
                <a:cubicBezTo>
                  <a:pt x="304" y="343"/>
                  <a:pt x="306" y="345"/>
                  <a:pt x="306" y="346"/>
                </a:cubicBezTo>
                <a:cubicBezTo>
                  <a:pt x="307" y="347"/>
                  <a:pt x="309" y="346"/>
                  <a:pt x="310" y="346"/>
                </a:cubicBezTo>
                <a:cubicBezTo>
                  <a:pt x="311" y="345"/>
                  <a:pt x="313" y="346"/>
                  <a:pt x="313" y="347"/>
                </a:cubicBezTo>
                <a:cubicBezTo>
                  <a:pt x="313" y="347"/>
                  <a:pt x="310" y="348"/>
                  <a:pt x="309" y="348"/>
                </a:cubicBezTo>
                <a:cubicBezTo>
                  <a:pt x="308" y="349"/>
                  <a:pt x="305" y="349"/>
                  <a:pt x="305" y="349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1" y="350"/>
                  <a:pt x="301" y="350"/>
                  <a:pt x="301" y="350"/>
                </a:cubicBezTo>
                <a:cubicBezTo>
                  <a:pt x="297" y="347"/>
                  <a:pt x="297" y="347"/>
                  <a:pt x="297" y="347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51"/>
                  <a:pt x="295" y="352"/>
                  <a:pt x="295" y="353"/>
                </a:cubicBezTo>
                <a:cubicBezTo>
                  <a:pt x="295" y="354"/>
                  <a:pt x="294" y="354"/>
                  <a:pt x="294" y="354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2" y="353"/>
                  <a:pt x="290" y="353"/>
                  <a:pt x="289" y="353"/>
                </a:cubicBezTo>
                <a:cubicBezTo>
                  <a:pt x="288" y="353"/>
                  <a:pt x="288" y="351"/>
                  <a:pt x="288" y="351"/>
                </a:cubicBezTo>
                <a:cubicBezTo>
                  <a:pt x="287" y="352"/>
                  <a:pt x="287" y="352"/>
                  <a:pt x="287" y="352"/>
                </a:cubicBezTo>
                <a:cubicBezTo>
                  <a:pt x="287" y="352"/>
                  <a:pt x="287" y="353"/>
                  <a:pt x="286" y="354"/>
                </a:cubicBezTo>
                <a:cubicBezTo>
                  <a:pt x="286" y="355"/>
                  <a:pt x="286" y="354"/>
                  <a:pt x="284" y="354"/>
                </a:cubicBezTo>
                <a:cubicBezTo>
                  <a:pt x="283" y="355"/>
                  <a:pt x="283" y="353"/>
                  <a:pt x="282" y="352"/>
                </a:cubicBezTo>
                <a:cubicBezTo>
                  <a:pt x="282" y="350"/>
                  <a:pt x="282" y="352"/>
                  <a:pt x="281" y="352"/>
                </a:cubicBezTo>
                <a:cubicBezTo>
                  <a:pt x="280" y="352"/>
                  <a:pt x="282" y="355"/>
                  <a:pt x="282" y="355"/>
                </a:cubicBezTo>
                <a:cubicBezTo>
                  <a:pt x="281" y="356"/>
                  <a:pt x="281" y="356"/>
                  <a:pt x="281" y="356"/>
                </a:cubicBezTo>
                <a:cubicBezTo>
                  <a:pt x="281" y="356"/>
                  <a:pt x="281" y="358"/>
                  <a:pt x="279" y="359"/>
                </a:cubicBezTo>
                <a:cubicBezTo>
                  <a:pt x="278" y="359"/>
                  <a:pt x="279" y="357"/>
                  <a:pt x="279" y="357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77" y="348"/>
                  <a:pt x="273" y="352"/>
                  <a:pt x="272" y="352"/>
                </a:cubicBezTo>
                <a:cubicBezTo>
                  <a:pt x="272" y="353"/>
                  <a:pt x="270" y="357"/>
                  <a:pt x="269" y="357"/>
                </a:cubicBezTo>
                <a:cubicBezTo>
                  <a:pt x="269" y="358"/>
                  <a:pt x="269" y="360"/>
                  <a:pt x="269" y="360"/>
                </a:cubicBezTo>
                <a:cubicBezTo>
                  <a:pt x="271" y="363"/>
                  <a:pt x="271" y="363"/>
                  <a:pt x="271" y="363"/>
                </a:cubicBezTo>
                <a:cubicBezTo>
                  <a:pt x="271" y="366"/>
                  <a:pt x="271" y="366"/>
                  <a:pt x="271" y="366"/>
                </a:cubicBezTo>
                <a:cubicBezTo>
                  <a:pt x="273" y="368"/>
                  <a:pt x="273" y="368"/>
                  <a:pt x="273" y="368"/>
                </a:cubicBezTo>
                <a:cubicBezTo>
                  <a:pt x="273" y="368"/>
                  <a:pt x="275" y="368"/>
                  <a:pt x="276" y="369"/>
                </a:cubicBezTo>
                <a:cubicBezTo>
                  <a:pt x="277" y="369"/>
                  <a:pt x="276" y="371"/>
                  <a:pt x="276" y="371"/>
                </a:cubicBezTo>
                <a:cubicBezTo>
                  <a:pt x="275" y="375"/>
                  <a:pt x="275" y="375"/>
                  <a:pt x="275" y="375"/>
                </a:cubicBezTo>
                <a:cubicBezTo>
                  <a:pt x="275" y="375"/>
                  <a:pt x="276" y="376"/>
                  <a:pt x="277" y="377"/>
                </a:cubicBezTo>
                <a:cubicBezTo>
                  <a:pt x="277" y="378"/>
                  <a:pt x="275" y="380"/>
                  <a:pt x="275" y="380"/>
                </a:cubicBezTo>
                <a:cubicBezTo>
                  <a:pt x="274" y="380"/>
                  <a:pt x="271" y="383"/>
                  <a:pt x="271" y="383"/>
                </a:cubicBezTo>
                <a:cubicBezTo>
                  <a:pt x="271" y="383"/>
                  <a:pt x="270" y="384"/>
                  <a:pt x="269" y="384"/>
                </a:cubicBezTo>
                <a:cubicBezTo>
                  <a:pt x="268" y="384"/>
                  <a:pt x="270" y="387"/>
                  <a:pt x="270" y="387"/>
                </a:cubicBezTo>
                <a:cubicBezTo>
                  <a:pt x="271" y="390"/>
                  <a:pt x="271" y="390"/>
                  <a:pt x="271" y="390"/>
                </a:cubicBezTo>
                <a:cubicBezTo>
                  <a:pt x="271" y="390"/>
                  <a:pt x="270" y="391"/>
                  <a:pt x="270" y="391"/>
                </a:cubicBezTo>
                <a:cubicBezTo>
                  <a:pt x="269" y="392"/>
                  <a:pt x="269" y="394"/>
                  <a:pt x="269" y="394"/>
                </a:cubicBezTo>
                <a:cubicBezTo>
                  <a:pt x="267" y="394"/>
                  <a:pt x="267" y="394"/>
                  <a:pt x="267" y="394"/>
                </a:cubicBezTo>
                <a:cubicBezTo>
                  <a:pt x="266" y="396"/>
                  <a:pt x="266" y="396"/>
                  <a:pt x="266" y="396"/>
                </a:cubicBezTo>
                <a:cubicBezTo>
                  <a:pt x="266" y="396"/>
                  <a:pt x="266" y="399"/>
                  <a:pt x="265" y="399"/>
                </a:cubicBezTo>
                <a:cubicBezTo>
                  <a:pt x="264" y="399"/>
                  <a:pt x="265" y="401"/>
                  <a:pt x="265" y="401"/>
                </a:cubicBezTo>
                <a:cubicBezTo>
                  <a:pt x="264" y="403"/>
                  <a:pt x="264" y="403"/>
                  <a:pt x="264" y="403"/>
                </a:cubicBezTo>
                <a:cubicBezTo>
                  <a:pt x="268" y="405"/>
                  <a:pt x="268" y="405"/>
                  <a:pt x="268" y="405"/>
                </a:cubicBezTo>
                <a:cubicBezTo>
                  <a:pt x="267" y="407"/>
                  <a:pt x="267" y="407"/>
                  <a:pt x="267" y="407"/>
                </a:cubicBezTo>
                <a:cubicBezTo>
                  <a:pt x="267" y="409"/>
                  <a:pt x="267" y="409"/>
                  <a:pt x="267" y="409"/>
                </a:cubicBezTo>
                <a:cubicBezTo>
                  <a:pt x="268" y="409"/>
                  <a:pt x="268" y="409"/>
                  <a:pt x="268" y="409"/>
                </a:cubicBezTo>
                <a:cubicBezTo>
                  <a:pt x="268" y="409"/>
                  <a:pt x="266" y="410"/>
                  <a:pt x="265" y="410"/>
                </a:cubicBezTo>
                <a:cubicBezTo>
                  <a:pt x="264" y="411"/>
                  <a:pt x="263" y="410"/>
                  <a:pt x="262" y="411"/>
                </a:cubicBezTo>
                <a:cubicBezTo>
                  <a:pt x="261" y="411"/>
                  <a:pt x="258" y="412"/>
                  <a:pt x="258" y="412"/>
                </a:cubicBezTo>
                <a:cubicBezTo>
                  <a:pt x="257" y="416"/>
                  <a:pt x="257" y="416"/>
                  <a:pt x="257" y="416"/>
                </a:cubicBezTo>
                <a:cubicBezTo>
                  <a:pt x="255" y="416"/>
                  <a:pt x="255" y="416"/>
                  <a:pt x="255" y="416"/>
                </a:cubicBezTo>
                <a:cubicBezTo>
                  <a:pt x="255" y="414"/>
                  <a:pt x="255" y="414"/>
                  <a:pt x="255" y="414"/>
                </a:cubicBezTo>
                <a:cubicBezTo>
                  <a:pt x="254" y="413"/>
                  <a:pt x="254" y="413"/>
                  <a:pt x="254" y="413"/>
                </a:cubicBezTo>
                <a:cubicBezTo>
                  <a:pt x="254" y="415"/>
                  <a:pt x="254" y="416"/>
                  <a:pt x="254" y="416"/>
                </a:cubicBezTo>
                <a:cubicBezTo>
                  <a:pt x="264" y="423"/>
                  <a:pt x="264" y="423"/>
                  <a:pt x="264" y="423"/>
                </a:cubicBezTo>
                <a:cubicBezTo>
                  <a:pt x="281" y="427"/>
                  <a:pt x="281" y="427"/>
                  <a:pt x="281" y="427"/>
                </a:cubicBezTo>
                <a:cubicBezTo>
                  <a:pt x="285" y="420"/>
                  <a:pt x="285" y="420"/>
                  <a:pt x="285" y="420"/>
                </a:cubicBezTo>
                <a:cubicBezTo>
                  <a:pt x="285" y="420"/>
                  <a:pt x="294" y="404"/>
                  <a:pt x="301" y="405"/>
                </a:cubicBezTo>
                <a:cubicBezTo>
                  <a:pt x="306" y="406"/>
                  <a:pt x="313" y="408"/>
                  <a:pt x="314" y="408"/>
                </a:cubicBezTo>
                <a:cubicBezTo>
                  <a:pt x="313" y="402"/>
                  <a:pt x="302" y="392"/>
                  <a:pt x="304" y="390"/>
                </a:cubicBezTo>
                <a:cubicBezTo>
                  <a:pt x="306" y="387"/>
                  <a:pt x="311" y="380"/>
                  <a:pt x="314" y="376"/>
                </a:cubicBezTo>
                <a:cubicBezTo>
                  <a:pt x="316" y="372"/>
                  <a:pt x="326" y="369"/>
                  <a:pt x="326" y="369"/>
                </a:cubicBezTo>
                <a:cubicBezTo>
                  <a:pt x="334" y="354"/>
                  <a:pt x="334" y="354"/>
                  <a:pt x="334" y="354"/>
                </a:cubicBezTo>
                <a:cubicBezTo>
                  <a:pt x="332" y="331"/>
                  <a:pt x="330" y="325"/>
                  <a:pt x="354" y="322"/>
                </a:cubicBezTo>
                <a:cubicBezTo>
                  <a:pt x="358" y="321"/>
                  <a:pt x="363" y="318"/>
                  <a:pt x="363" y="318"/>
                </a:cubicBezTo>
                <a:cubicBezTo>
                  <a:pt x="371" y="315"/>
                  <a:pt x="371" y="315"/>
                  <a:pt x="371" y="315"/>
                </a:cubicBezTo>
                <a:cubicBezTo>
                  <a:pt x="386" y="313"/>
                  <a:pt x="386" y="313"/>
                  <a:pt x="386" y="313"/>
                </a:cubicBezTo>
                <a:cubicBezTo>
                  <a:pt x="374" y="320"/>
                  <a:pt x="374" y="320"/>
                  <a:pt x="374" y="320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77" y="333"/>
                  <a:pt x="377" y="333"/>
                  <a:pt x="377" y="333"/>
                </a:cubicBezTo>
                <a:cubicBezTo>
                  <a:pt x="377" y="333"/>
                  <a:pt x="377" y="342"/>
                  <a:pt x="383" y="340"/>
                </a:cubicBezTo>
                <a:cubicBezTo>
                  <a:pt x="388" y="338"/>
                  <a:pt x="400" y="333"/>
                  <a:pt x="402" y="333"/>
                </a:cubicBezTo>
                <a:cubicBezTo>
                  <a:pt x="404" y="332"/>
                  <a:pt x="415" y="329"/>
                  <a:pt x="418" y="329"/>
                </a:cubicBezTo>
                <a:cubicBezTo>
                  <a:pt x="421" y="329"/>
                  <a:pt x="437" y="327"/>
                  <a:pt x="437" y="327"/>
                </a:cubicBezTo>
                <a:cubicBezTo>
                  <a:pt x="439" y="336"/>
                  <a:pt x="439" y="336"/>
                  <a:pt x="439" y="336"/>
                </a:cubicBezTo>
                <a:cubicBezTo>
                  <a:pt x="432" y="345"/>
                  <a:pt x="432" y="345"/>
                  <a:pt x="432" y="345"/>
                </a:cubicBezTo>
                <a:cubicBezTo>
                  <a:pt x="423" y="354"/>
                  <a:pt x="423" y="354"/>
                  <a:pt x="423" y="354"/>
                </a:cubicBezTo>
                <a:cubicBezTo>
                  <a:pt x="409" y="367"/>
                  <a:pt x="409" y="367"/>
                  <a:pt x="409" y="367"/>
                </a:cubicBezTo>
                <a:cubicBezTo>
                  <a:pt x="409" y="367"/>
                  <a:pt x="405" y="374"/>
                  <a:pt x="407" y="375"/>
                </a:cubicBezTo>
                <a:cubicBezTo>
                  <a:pt x="409" y="376"/>
                  <a:pt x="424" y="374"/>
                  <a:pt x="424" y="374"/>
                </a:cubicBezTo>
                <a:cubicBezTo>
                  <a:pt x="441" y="375"/>
                  <a:pt x="441" y="375"/>
                  <a:pt x="441" y="375"/>
                </a:cubicBezTo>
                <a:cubicBezTo>
                  <a:pt x="441" y="375"/>
                  <a:pt x="444" y="376"/>
                  <a:pt x="446" y="382"/>
                </a:cubicBezTo>
                <a:cubicBezTo>
                  <a:pt x="449" y="389"/>
                  <a:pt x="451" y="392"/>
                  <a:pt x="452" y="394"/>
                </a:cubicBezTo>
                <a:cubicBezTo>
                  <a:pt x="454" y="397"/>
                  <a:pt x="458" y="403"/>
                  <a:pt x="458" y="403"/>
                </a:cubicBezTo>
                <a:cubicBezTo>
                  <a:pt x="458" y="403"/>
                  <a:pt x="454" y="407"/>
                  <a:pt x="459" y="406"/>
                </a:cubicBezTo>
                <a:cubicBezTo>
                  <a:pt x="465" y="406"/>
                  <a:pt x="469" y="405"/>
                  <a:pt x="469" y="405"/>
                </a:cubicBezTo>
                <a:cubicBezTo>
                  <a:pt x="469" y="405"/>
                  <a:pt x="470" y="399"/>
                  <a:pt x="472" y="397"/>
                </a:cubicBezTo>
                <a:cubicBezTo>
                  <a:pt x="475" y="396"/>
                  <a:pt x="478" y="393"/>
                  <a:pt x="478" y="393"/>
                </a:cubicBezTo>
                <a:cubicBezTo>
                  <a:pt x="478" y="393"/>
                  <a:pt x="477" y="387"/>
                  <a:pt x="480" y="385"/>
                </a:cubicBezTo>
                <a:cubicBezTo>
                  <a:pt x="483" y="384"/>
                  <a:pt x="487" y="383"/>
                  <a:pt x="491" y="382"/>
                </a:cubicBezTo>
                <a:cubicBezTo>
                  <a:pt x="495" y="380"/>
                  <a:pt x="499" y="373"/>
                  <a:pt x="499" y="373"/>
                </a:cubicBezTo>
                <a:cubicBezTo>
                  <a:pt x="504" y="369"/>
                  <a:pt x="504" y="369"/>
                  <a:pt x="504" y="369"/>
                </a:cubicBezTo>
                <a:cubicBezTo>
                  <a:pt x="516" y="365"/>
                  <a:pt x="516" y="365"/>
                  <a:pt x="516" y="365"/>
                </a:cubicBezTo>
                <a:cubicBezTo>
                  <a:pt x="515" y="355"/>
                  <a:pt x="515" y="355"/>
                  <a:pt x="515" y="355"/>
                </a:cubicBezTo>
                <a:cubicBezTo>
                  <a:pt x="515" y="355"/>
                  <a:pt x="516" y="353"/>
                  <a:pt x="519" y="353"/>
                </a:cubicBezTo>
                <a:cubicBezTo>
                  <a:pt x="521" y="352"/>
                  <a:pt x="542" y="345"/>
                  <a:pt x="542" y="345"/>
                </a:cubicBezTo>
                <a:cubicBezTo>
                  <a:pt x="548" y="335"/>
                  <a:pt x="548" y="335"/>
                  <a:pt x="548" y="335"/>
                </a:cubicBezTo>
                <a:cubicBezTo>
                  <a:pt x="548" y="325"/>
                  <a:pt x="548" y="325"/>
                  <a:pt x="548" y="325"/>
                </a:cubicBezTo>
                <a:cubicBezTo>
                  <a:pt x="548" y="325"/>
                  <a:pt x="550" y="319"/>
                  <a:pt x="546" y="319"/>
                </a:cubicBezTo>
                <a:cubicBezTo>
                  <a:pt x="542" y="319"/>
                  <a:pt x="532" y="329"/>
                  <a:pt x="532" y="329"/>
                </a:cubicBezTo>
                <a:cubicBezTo>
                  <a:pt x="521" y="330"/>
                  <a:pt x="521" y="330"/>
                  <a:pt x="521" y="330"/>
                </a:cubicBezTo>
                <a:cubicBezTo>
                  <a:pt x="521" y="330"/>
                  <a:pt x="516" y="339"/>
                  <a:pt x="514" y="339"/>
                </a:cubicBezTo>
                <a:cubicBezTo>
                  <a:pt x="512" y="340"/>
                  <a:pt x="506" y="342"/>
                  <a:pt x="504" y="341"/>
                </a:cubicBezTo>
                <a:cubicBezTo>
                  <a:pt x="502" y="341"/>
                  <a:pt x="505" y="352"/>
                  <a:pt x="498" y="339"/>
                </a:cubicBezTo>
                <a:cubicBezTo>
                  <a:pt x="491" y="326"/>
                  <a:pt x="488" y="326"/>
                  <a:pt x="488" y="326"/>
                </a:cubicBezTo>
                <a:cubicBezTo>
                  <a:pt x="481" y="326"/>
                  <a:pt x="481" y="326"/>
                  <a:pt x="481" y="326"/>
                </a:cubicBezTo>
                <a:cubicBezTo>
                  <a:pt x="481" y="326"/>
                  <a:pt x="475" y="329"/>
                  <a:pt x="474" y="327"/>
                </a:cubicBezTo>
                <a:cubicBezTo>
                  <a:pt x="474" y="325"/>
                  <a:pt x="471" y="319"/>
                  <a:pt x="471" y="319"/>
                </a:cubicBezTo>
                <a:cubicBezTo>
                  <a:pt x="461" y="319"/>
                  <a:pt x="461" y="319"/>
                  <a:pt x="461" y="319"/>
                </a:cubicBezTo>
                <a:cubicBezTo>
                  <a:pt x="457" y="321"/>
                  <a:pt x="457" y="321"/>
                  <a:pt x="457" y="321"/>
                </a:cubicBezTo>
                <a:cubicBezTo>
                  <a:pt x="442" y="320"/>
                  <a:pt x="442" y="320"/>
                  <a:pt x="442" y="320"/>
                </a:cubicBezTo>
                <a:cubicBezTo>
                  <a:pt x="436" y="316"/>
                  <a:pt x="436" y="316"/>
                  <a:pt x="436" y="316"/>
                </a:cubicBezTo>
                <a:cubicBezTo>
                  <a:pt x="444" y="312"/>
                  <a:pt x="444" y="312"/>
                  <a:pt x="444" y="312"/>
                </a:cubicBezTo>
                <a:cubicBezTo>
                  <a:pt x="444" y="312"/>
                  <a:pt x="447" y="315"/>
                  <a:pt x="448" y="315"/>
                </a:cubicBezTo>
                <a:cubicBezTo>
                  <a:pt x="450" y="314"/>
                  <a:pt x="448" y="311"/>
                  <a:pt x="450" y="310"/>
                </a:cubicBezTo>
                <a:cubicBezTo>
                  <a:pt x="453" y="309"/>
                  <a:pt x="456" y="306"/>
                  <a:pt x="459" y="308"/>
                </a:cubicBezTo>
                <a:cubicBezTo>
                  <a:pt x="462" y="309"/>
                  <a:pt x="459" y="315"/>
                  <a:pt x="464" y="311"/>
                </a:cubicBezTo>
                <a:cubicBezTo>
                  <a:pt x="469" y="307"/>
                  <a:pt x="474" y="308"/>
                  <a:pt x="474" y="308"/>
                </a:cubicBezTo>
                <a:cubicBezTo>
                  <a:pt x="480" y="298"/>
                  <a:pt x="480" y="298"/>
                  <a:pt x="480" y="298"/>
                </a:cubicBezTo>
                <a:cubicBezTo>
                  <a:pt x="484" y="289"/>
                  <a:pt x="484" y="289"/>
                  <a:pt x="484" y="289"/>
                </a:cubicBezTo>
                <a:cubicBezTo>
                  <a:pt x="484" y="289"/>
                  <a:pt x="486" y="290"/>
                  <a:pt x="488" y="291"/>
                </a:cubicBezTo>
                <a:cubicBezTo>
                  <a:pt x="491" y="291"/>
                  <a:pt x="498" y="279"/>
                  <a:pt x="498" y="279"/>
                </a:cubicBezTo>
                <a:cubicBezTo>
                  <a:pt x="498" y="279"/>
                  <a:pt x="499" y="267"/>
                  <a:pt x="501" y="267"/>
                </a:cubicBezTo>
                <a:cubicBezTo>
                  <a:pt x="503" y="266"/>
                  <a:pt x="518" y="261"/>
                  <a:pt x="518" y="261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28" y="255"/>
                  <a:pt x="533" y="248"/>
                  <a:pt x="535" y="247"/>
                </a:cubicBezTo>
                <a:cubicBezTo>
                  <a:pt x="537" y="247"/>
                  <a:pt x="539" y="243"/>
                  <a:pt x="541" y="238"/>
                </a:cubicBezTo>
                <a:cubicBezTo>
                  <a:pt x="544" y="234"/>
                  <a:pt x="546" y="231"/>
                  <a:pt x="546" y="231"/>
                </a:cubicBezTo>
                <a:cubicBezTo>
                  <a:pt x="546" y="231"/>
                  <a:pt x="558" y="228"/>
                  <a:pt x="557" y="227"/>
                </a:cubicBezTo>
                <a:cubicBezTo>
                  <a:pt x="557" y="225"/>
                  <a:pt x="552" y="221"/>
                  <a:pt x="558" y="221"/>
                </a:cubicBezTo>
                <a:cubicBezTo>
                  <a:pt x="564" y="221"/>
                  <a:pt x="564" y="221"/>
                  <a:pt x="567" y="219"/>
                </a:cubicBezTo>
                <a:cubicBezTo>
                  <a:pt x="569" y="218"/>
                  <a:pt x="568" y="217"/>
                  <a:pt x="569" y="214"/>
                </a:cubicBezTo>
                <a:cubicBezTo>
                  <a:pt x="571" y="212"/>
                  <a:pt x="572" y="209"/>
                  <a:pt x="572" y="207"/>
                </a:cubicBezTo>
                <a:cubicBezTo>
                  <a:pt x="571" y="205"/>
                  <a:pt x="566" y="197"/>
                  <a:pt x="566" y="195"/>
                </a:cubicBezTo>
                <a:cubicBezTo>
                  <a:pt x="565" y="192"/>
                  <a:pt x="566" y="186"/>
                  <a:pt x="566" y="186"/>
                </a:cubicBezTo>
                <a:cubicBezTo>
                  <a:pt x="566" y="186"/>
                  <a:pt x="569" y="185"/>
                  <a:pt x="572" y="184"/>
                </a:cubicBezTo>
                <a:cubicBezTo>
                  <a:pt x="574" y="182"/>
                  <a:pt x="578" y="175"/>
                  <a:pt x="578" y="175"/>
                </a:cubicBezTo>
                <a:cubicBezTo>
                  <a:pt x="579" y="170"/>
                  <a:pt x="579" y="170"/>
                  <a:pt x="579" y="170"/>
                </a:cubicBezTo>
                <a:cubicBezTo>
                  <a:pt x="579" y="170"/>
                  <a:pt x="583" y="167"/>
                  <a:pt x="584" y="167"/>
                </a:cubicBezTo>
                <a:cubicBezTo>
                  <a:pt x="586" y="166"/>
                  <a:pt x="602" y="160"/>
                  <a:pt x="603" y="160"/>
                </a:cubicBezTo>
                <a:cubicBezTo>
                  <a:pt x="604" y="160"/>
                  <a:pt x="614" y="161"/>
                  <a:pt x="611" y="156"/>
                </a:cubicBezTo>
                <a:cubicBezTo>
                  <a:pt x="608" y="152"/>
                  <a:pt x="607" y="150"/>
                  <a:pt x="606" y="147"/>
                </a:cubicBezTo>
                <a:cubicBezTo>
                  <a:pt x="605" y="144"/>
                  <a:pt x="605" y="137"/>
                  <a:pt x="605" y="136"/>
                </a:cubicBezTo>
                <a:cubicBezTo>
                  <a:pt x="606" y="135"/>
                  <a:pt x="614" y="132"/>
                  <a:pt x="605" y="131"/>
                </a:cubicBezTo>
                <a:cubicBezTo>
                  <a:pt x="596" y="130"/>
                  <a:pt x="603" y="127"/>
                  <a:pt x="601" y="125"/>
                </a:cubicBezTo>
                <a:cubicBezTo>
                  <a:pt x="598" y="123"/>
                  <a:pt x="592" y="119"/>
                  <a:pt x="592" y="119"/>
                </a:cubicBezTo>
                <a:cubicBezTo>
                  <a:pt x="589" y="119"/>
                  <a:pt x="589" y="119"/>
                  <a:pt x="589" y="119"/>
                </a:cubicBezTo>
                <a:cubicBezTo>
                  <a:pt x="590" y="109"/>
                  <a:pt x="590" y="109"/>
                  <a:pt x="590" y="109"/>
                </a:cubicBezTo>
                <a:cubicBezTo>
                  <a:pt x="590" y="109"/>
                  <a:pt x="593" y="105"/>
                  <a:pt x="594" y="105"/>
                </a:cubicBezTo>
                <a:cubicBezTo>
                  <a:pt x="595" y="104"/>
                  <a:pt x="596" y="100"/>
                  <a:pt x="594" y="100"/>
                </a:cubicBezTo>
                <a:cubicBezTo>
                  <a:pt x="592" y="101"/>
                  <a:pt x="586" y="102"/>
                  <a:pt x="586" y="102"/>
                </a:cubicBezTo>
                <a:cubicBezTo>
                  <a:pt x="586" y="102"/>
                  <a:pt x="581" y="102"/>
                  <a:pt x="582" y="100"/>
                </a:cubicBezTo>
                <a:cubicBezTo>
                  <a:pt x="582" y="97"/>
                  <a:pt x="584" y="97"/>
                  <a:pt x="587" y="94"/>
                </a:cubicBezTo>
                <a:cubicBezTo>
                  <a:pt x="590" y="91"/>
                  <a:pt x="591" y="89"/>
                  <a:pt x="591" y="89"/>
                </a:cubicBezTo>
                <a:cubicBezTo>
                  <a:pt x="590" y="83"/>
                  <a:pt x="590" y="83"/>
                  <a:pt x="590" y="83"/>
                </a:cubicBezTo>
                <a:cubicBezTo>
                  <a:pt x="590" y="83"/>
                  <a:pt x="590" y="79"/>
                  <a:pt x="589" y="79"/>
                </a:cubicBezTo>
                <a:cubicBezTo>
                  <a:pt x="589" y="78"/>
                  <a:pt x="583" y="66"/>
                  <a:pt x="583" y="66"/>
                </a:cubicBezTo>
                <a:cubicBezTo>
                  <a:pt x="583" y="66"/>
                  <a:pt x="577" y="64"/>
                  <a:pt x="576" y="66"/>
                </a:cubicBezTo>
                <a:cubicBezTo>
                  <a:pt x="576" y="68"/>
                  <a:pt x="574" y="72"/>
                  <a:pt x="574" y="72"/>
                </a:cubicBezTo>
                <a:cubicBezTo>
                  <a:pt x="567" y="72"/>
                  <a:pt x="567" y="72"/>
                  <a:pt x="567" y="72"/>
                </a:cubicBezTo>
                <a:cubicBezTo>
                  <a:pt x="563" y="69"/>
                  <a:pt x="563" y="69"/>
                  <a:pt x="563" y="69"/>
                </a:cubicBezTo>
                <a:cubicBezTo>
                  <a:pt x="555" y="67"/>
                  <a:pt x="555" y="67"/>
                  <a:pt x="555" y="67"/>
                </a:cubicBezTo>
                <a:cubicBezTo>
                  <a:pt x="555" y="67"/>
                  <a:pt x="554" y="68"/>
                  <a:pt x="553" y="69"/>
                </a:cubicBezTo>
                <a:cubicBezTo>
                  <a:pt x="553" y="70"/>
                  <a:pt x="545" y="65"/>
                  <a:pt x="545" y="65"/>
                </a:cubicBezTo>
                <a:cubicBezTo>
                  <a:pt x="545" y="65"/>
                  <a:pt x="542" y="69"/>
                  <a:pt x="541" y="70"/>
                </a:cubicBezTo>
                <a:cubicBezTo>
                  <a:pt x="541" y="70"/>
                  <a:pt x="533" y="68"/>
                  <a:pt x="533" y="68"/>
                </a:cubicBezTo>
                <a:cubicBezTo>
                  <a:pt x="525" y="69"/>
                  <a:pt x="525" y="69"/>
                  <a:pt x="525" y="69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0" y="70"/>
                  <a:pt x="510" y="70"/>
                  <a:pt x="510" y="70"/>
                </a:cubicBezTo>
                <a:cubicBezTo>
                  <a:pt x="511" y="75"/>
                  <a:pt x="511" y="75"/>
                  <a:pt x="511" y="75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495" y="73"/>
                  <a:pt x="495" y="73"/>
                  <a:pt x="495" y="73"/>
                </a:cubicBezTo>
                <a:cubicBezTo>
                  <a:pt x="488" y="66"/>
                  <a:pt x="488" y="66"/>
                  <a:pt x="488" y="66"/>
                </a:cubicBezTo>
                <a:cubicBezTo>
                  <a:pt x="482" y="64"/>
                  <a:pt x="482" y="64"/>
                  <a:pt x="482" y="64"/>
                </a:cubicBezTo>
                <a:cubicBezTo>
                  <a:pt x="476" y="61"/>
                  <a:pt x="476" y="61"/>
                  <a:pt x="476" y="61"/>
                </a:cubicBezTo>
                <a:cubicBezTo>
                  <a:pt x="476" y="61"/>
                  <a:pt x="473" y="69"/>
                  <a:pt x="472" y="70"/>
                </a:cubicBezTo>
                <a:cubicBezTo>
                  <a:pt x="471" y="70"/>
                  <a:pt x="466" y="72"/>
                  <a:pt x="465" y="72"/>
                </a:cubicBezTo>
                <a:cubicBezTo>
                  <a:pt x="463" y="73"/>
                  <a:pt x="462" y="78"/>
                  <a:pt x="462" y="78"/>
                </a:cubicBezTo>
                <a:cubicBezTo>
                  <a:pt x="457" y="81"/>
                  <a:pt x="457" y="81"/>
                  <a:pt x="457" y="81"/>
                </a:cubicBezTo>
                <a:cubicBezTo>
                  <a:pt x="457" y="81"/>
                  <a:pt x="454" y="79"/>
                  <a:pt x="452" y="79"/>
                </a:cubicBezTo>
                <a:cubicBezTo>
                  <a:pt x="451" y="79"/>
                  <a:pt x="450" y="80"/>
                  <a:pt x="450" y="80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448" y="83"/>
                  <a:pt x="447" y="83"/>
                  <a:pt x="444" y="81"/>
                </a:cubicBezTo>
                <a:cubicBezTo>
                  <a:pt x="442" y="80"/>
                  <a:pt x="439" y="78"/>
                  <a:pt x="439" y="78"/>
                </a:cubicBezTo>
                <a:cubicBezTo>
                  <a:pt x="436" y="77"/>
                  <a:pt x="436" y="77"/>
                  <a:pt x="436" y="77"/>
                </a:cubicBezTo>
                <a:cubicBezTo>
                  <a:pt x="436" y="77"/>
                  <a:pt x="427" y="81"/>
                  <a:pt x="426" y="82"/>
                </a:cubicBezTo>
                <a:cubicBezTo>
                  <a:pt x="426" y="83"/>
                  <a:pt x="424" y="86"/>
                  <a:pt x="424" y="86"/>
                </a:cubicBezTo>
                <a:cubicBezTo>
                  <a:pt x="419" y="82"/>
                  <a:pt x="419" y="82"/>
                  <a:pt x="419" y="82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2" y="71"/>
                  <a:pt x="412" y="71"/>
                  <a:pt x="412" y="71"/>
                </a:cubicBezTo>
                <a:cubicBezTo>
                  <a:pt x="401" y="61"/>
                  <a:pt x="401" y="61"/>
                  <a:pt x="401" y="6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86" y="51"/>
                  <a:pt x="386" y="51"/>
                  <a:pt x="386" y="51"/>
                </a:cubicBezTo>
                <a:cubicBezTo>
                  <a:pt x="378" y="50"/>
                  <a:pt x="378" y="50"/>
                  <a:pt x="378" y="50"/>
                </a:cubicBezTo>
                <a:cubicBezTo>
                  <a:pt x="370" y="52"/>
                  <a:pt x="370" y="52"/>
                  <a:pt x="370" y="52"/>
                </a:cubicBezTo>
                <a:cubicBezTo>
                  <a:pt x="370" y="52"/>
                  <a:pt x="365" y="57"/>
                  <a:pt x="365" y="55"/>
                </a:cubicBezTo>
                <a:cubicBezTo>
                  <a:pt x="364" y="53"/>
                  <a:pt x="366" y="49"/>
                  <a:pt x="366" y="47"/>
                </a:cubicBezTo>
                <a:cubicBezTo>
                  <a:pt x="365" y="46"/>
                  <a:pt x="360" y="49"/>
                  <a:pt x="361" y="45"/>
                </a:cubicBezTo>
                <a:cubicBezTo>
                  <a:pt x="362" y="43"/>
                  <a:pt x="361" y="40"/>
                  <a:pt x="360" y="39"/>
                </a:cubicBezTo>
                <a:cubicBezTo>
                  <a:pt x="358" y="37"/>
                  <a:pt x="352" y="37"/>
                  <a:pt x="354" y="33"/>
                </a:cubicBezTo>
                <a:cubicBezTo>
                  <a:pt x="356" y="30"/>
                  <a:pt x="361" y="28"/>
                  <a:pt x="361" y="28"/>
                </a:cubicBezTo>
                <a:cubicBezTo>
                  <a:pt x="361" y="26"/>
                  <a:pt x="361" y="26"/>
                  <a:pt x="361" y="26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46" y="17"/>
                  <a:pt x="346" y="17"/>
                  <a:pt x="346" y="17"/>
                </a:cubicBezTo>
                <a:cubicBezTo>
                  <a:pt x="346" y="17"/>
                  <a:pt x="345" y="11"/>
                  <a:pt x="343" y="11"/>
                </a:cubicBezTo>
                <a:cubicBezTo>
                  <a:pt x="342" y="10"/>
                  <a:pt x="339" y="7"/>
                  <a:pt x="339" y="7"/>
                </a:cubicBezTo>
                <a:cubicBezTo>
                  <a:pt x="339" y="7"/>
                  <a:pt x="336" y="3"/>
                  <a:pt x="332" y="2"/>
                </a:cubicBezTo>
                <a:cubicBezTo>
                  <a:pt x="328" y="0"/>
                  <a:pt x="325" y="9"/>
                  <a:pt x="325" y="9"/>
                </a:cubicBezTo>
                <a:cubicBezTo>
                  <a:pt x="321" y="5"/>
                  <a:pt x="321" y="5"/>
                  <a:pt x="321" y="5"/>
                </a:cubicBezTo>
                <a:cubicBezTo>
                  <a:pt x="313" y="8"/>
                  <a:pt x="313" y="8"/>
                  <a:pt x="313" y="8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3" y="18"/>
                  <a:pt x="303" y="18"/>
                  <a:pt x="303" y="18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288" y="21"/>
                  <a:pt x="288" y="21"/>
                  <a:pt x="288" y="21"/>
                </a:cubicBezTo>
                <a:cubicBezTo>
                  <a:pt x="286" y="27"/>
                  <a:pt x="286" y="27"/>
                  <a:pt x="286" y="2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282" y="37"/>
                  <a:pt x="282" y="37"/>
                  <a:pt x="282" y="37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62" y="38"/>
                  <a:pt x="262" y="38"/>
                  <a:pt x="262" y="38"/>
                </a:cubicBezTo>
                <a:cubicBezTo>
                  <a:pt x="258" y="44"/>
                  <a:pt x="258" y="44"/>
                  <a:pt x="258" y="44"/>
                </a:cubicBezTo>
                <a:cubicBezTo>
                  <a:pt x="246" y="44"/>
                  <a:pt x="246" y="44"/>
                  <a:pt x="246" y="44"/>
                </a:cubicBezTo>
                <a:cubicBezTo>
                  <a:pt x="244" y="56"/>
                  <a:pt x="244" y="56"/>
                  <a:pt x="244" y="56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38" y="73"/>
                  <a:pt x="238" y="73"/>
                  <a:pt x="238" y="73"/>
                </a:cubicBezTo>
                <a:cubicBezTo>
                  <a:pt x="240" y="78"/>
                  <a:pt x="240" y="78"/>
                  <a:pt x="240" y="78"/>
                </a:cubicBezTo>
                <a:cubicBezTo>
                  <a:pt x="243" y="85"/>
                  <a:pt x="243" y="85"/>
                  <a:pt x="243" y="85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5"/>
                  <a:pt x="239" y="95"/>
                  <a:pt x="239" y="95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15" y="92"/>
                  <a:pt x="215" y="92"/>
                  <a:pt x="215" y="92"/>
                </a:cubicBezTo>
                <a:cubicBezTo>
                  <a:pt x="213" y="92"/>
                  <a:pt x="213" y="92"/>
                  <a:pt x="213" y="92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5" y="99"/>
                  <a:pt x="203" y="97"/>
                  <a:pt x="202" y="96"/>
                </a:cubicBezTo>
                <a:cubicBezTo>
                  <a:pt x="201" y="95"/>
                  <a:pt x="198" y="93"/>
                  <a:pt x="198" y="93"/>
                </a:cubicBezTo>
                <a:cubicBezTo>
                  <a:pt x="198" y="93"/>
                  <a:pt x="197" y="91"/>
                  <a:pt x="196" y="90"/>
                </a:cubicBezTo>
                <a:cubicBezTo>
                  <a:pt x="195" y="90"/>
                  <a:pt x="189" y="94"/>
                  <a:pt x="189" y="94"/>
                </a:cubicBezTo>
                <a:cubicBezTo>
                  <a:pt x="189" y="94"/>
                  <a:pt x="184" y="97"/>
                  <a:pt x="184" y="98"/>
                </a:cubicBezTo>
                <a:cubicBezTo>
                  <a:pt x="185" y="98"/>
                  <a:pt x="184" y="103"/>
                  <a:pt x="184" y="103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5"/>
                  <a:pt x="144" y="104"/>
                  <a:pt x="143" y="104"/>
                </a:cubicBezTo>
                <a:cubicBezTo>
                  <a:pt x="142" y="104"/>
                  <a:pt x="139" y="108"/>
                  <a:pt x="139" y="108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19" y="102"/>
                  <a:pt x="118" y="102"/>
                </a:cubicBezTo>
                <a:cubicBezTo>
                  <a:pt x="117" y="102"/>
                  <a:pt x="110" y="101"/>
                  <a:pt x="110" y="101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4"/>
                  <a:pt x="34" y="126"/>
                  <a:pt x="33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3" y="128"/>
                  <a:pt x="30" y="127"/>
                  <a:pt x="30" y="129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7" y="131"/>
                  <a:pt x="22" y="129"/>
                  <a:pt x="22" y="129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7" y="133"/>
                  <a:pt x="17" y="134"/>
                  <a:pt x="18" y="134"/>
                </a:cubicBezTo>
                <a:cubicBezTo>
                  <a:pt x="19" y="135"/>
                  <a:pt x="19" y="135"/>
                  <a:pt x="19" y="136"/>
                </a:cubicBezTo>
                <a:cubicBezTo>
                  <a:pt x="20" y="136"/>
                  <a:pt x="20" y="137"/>
                  <a:pt x="20" y="137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9"/>
                  <a:pt x="24" y="149"/>
                </a:cubicBezTo>
                <a:cubicBezTo>
                  <a:pt x="26" y="149"/>
                  <a:pt x="27" y="150"/>
                  <a:pt x="27" y="152"/>
                </a:cubicBezTo>
                <a:cubicBezTo>
                  <a:pt x="27" y="154"/>
                  <a:pt x="32" y="156"/>
                  <a:pt x="32" y="156"/>
                </a:cubicBezTo>
                <a:cubicBezTo>
                  <a:pt x="32" y="156"/>
                  <a:pt x="32" y="160"/>
                  <a:pt x="33" y="161"/>
                </a:cubicBezTo>
                <a:cubicBezTo>
                  <a:pt x="35" y="162"/>
                  <a:pt x="37" y="163"/>
                  <a:pt x="40" y="163"/>
                </a:cubicBezTo>
                <a:cubicBezTo>
                  <a:pt x="43" y="164"/>
                  <a:pt x="42" y="168"/>
                  <a:pt x="44" y="169"/>
                </a:cubicBezTo>
                <a:cubicBezTo>
                  <a:pt x="46" y="170"/>
                  <a:pt x="48" y="172"/>
                  <a:pt x="46" y="172"/>
                </a:cubicBezTo>
                <a:cubicBezTo>
                  <a:pt x="45" y="173"/>
                  <a:pt x="42" y="173"/>
                  <a:pt x="42" y="173"/>
                </a:cubicBezTo>
                <a:cubicBezTo>
                  <a:pt x="42" y="173"/>
                  <a:pt x="41" y="174"/>
                  <a:pt x="41" y="176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90"/>
                  <a:pt x="46" y="192"/>
                </a:cubicBezTo>
                <a:cubicBezTo>
                  <a:pt x="46" y="193"/>
                  <a:pt x="45" y="195"/>
                  <a:pt x="43" y="195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1" y="196"/>
                  <a:pt x="41" y="198"/>
                  <a:pt x="40" y="198"/>
                </a:cubicBezTo>
                <a:cubicBezTo>
                  <a:pt x="39" y="199"/>
                  <a:pt x="37" y="196"/>
                  <a:pt x="36" y="199"/>
                </a:cubicBezTo>
                <a:cubicBezTo>
                  <a:pt x="35" y="203"/>
                  <a:pt x="33" y="206"/>
                  <a:pt x="33" y="207"/>
                </a:cubicBezTo>
                <a:cubicBezTo>
                  <a:pt x="32" y="208"/>
                  <a:pt x="29" y="209"/>
                  <a:pt x="29" y="211"/>
                </a:cubicBezTo>
                <a:cubicBezTo>
                  <a:pt x="28" y="213"/>
                  <a:pt x="28" y="211"/>
                  <a:pt x="26" y="216"/>
                </a:cubicBezTo>
                <a:cubicBezTo>
                  <a:pt x="24" y="221"/>
                  <a:pt x="23" y="223"/>
                  <a:pt x="23" y="223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14" y="235"/>
                  <a:pt x="9" y="243"/>
                  <a:pt x="9" y="244"/>
                </a:cubicBezTo>
                <a:cubicBezTo>
                  <a:pt x="9" y="245"/>
                  <a:pt x="9" y="249"/>
                  <a:pt x="9" y="24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13" y="257"/>
                  <a:pt x="13" y="260"/>
                  <a:pt x="14" y="261"/>
                </a:cubicBezTo>
                <a:cubicBezTo>
                  <a:pt x="15" y="261"/>
                  <a:pt x="15" y="261"/>
                  <a:pt x="15" y="261"/>
                </a:cubicBezTo>
                <a:cubicBezTo>
                  <a:pt x="14" y="264"/>
                  <a:pt x="14" y="264"/>
                  <a:pt x="14" y="264"/>
                </a:cubicBezTo>
                <a:cubicBezTo>
                  <a:pt x="14" y="264"/>
                  <a:pt x="15" y="267"/>
                  <a:pt x="16" y="267"/>
                </a:cubicBezTo>
                <a:cubicBezTo>
                  <a:pt x="16" y="267"/>
                  <a:pt x="18" y="268"/>
                  <a:pt x="18" y="268"/>
                </a:cubicBezTo>
                <a:cubicBezTo>
                  <a:pt x="18" y="268"/>
                  <a:pt x="20" y="270"/>
                  <a:pt x="20" y="270"/>
                </a:cubicBezTo>
                <a:cubicBezTo>
                  <a:pt x="21" y="271"/>
                  <a:pt x="20" y="273"/>
                  <a:pt x="20" y="273"/>
                </a:cubicBezTo>
                <a:cubicBezTo>
                  <a:pt x="20" y="273"/>
                  <a:pt x="20" y="274"/>
                  <a:pt x="19" y="274"/>
                </a:cubicBezTo>
                <a:cubicBezTo>
                  <a:pt x="18" y="274"/>
                  <a:pt x="18" y="274"/>
                  <a:pt x="16" y="274"/>
                </a:cubicBezTo>
                <a:cubicBezTo>
                  <a:pt x="16" y="273"/>
                  <a:pt x="16" y="273"/>
                  <a:pt x="15" y="273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2" y="273"/>
                  <a:pt x="12" y="273"/>
                  <a:pt x="11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9" y="273"/>
                  <a:pt x="9" y="273"/>
                  <a:pt x="8" y="274"/>
                </a:cubicBezTo>
                <a:cubicBezTo>
                  <a:pt x="8" y="275"/>
                  <a:pt x="8" y="275"/>
                  <a:pt x="8" y="275"/>
                </a:cubicBezTo>
                <a:cubicBezTo>
                  <a:pt x="8" y="275"/>
                  <a:pt x="7" y="276"/>
                  <a:pt x="7" y="277"/>
                </a:cubicBezTo>
                <a:cubicBezTo>
                  <a:pt x="6" y="277"/>
                  <a:pt x="6" y="279"/>
                  <a:pt x="6" y="279"/>
                </a:cubicBezTo>
                <a:cubicBezTo>
                  <a:pt x="6" y="279"/>
                  <a:pt x="6" y="280"/>
                  <a:pt x="6" y="280"/>
                </a:cubicBezTo>
                <a:cubicBezTo>
                  <a:pt x="6" y="280"/>
                  <a:pt x="6" y="282"/>
                  <a:pt x="6" y="282"/>
                </a:cubicBezTo>
                <a:cubicBezTo>
                  <a:pt x="5" y="284"/>
                  <a:pt x="5" y="284"/>
                  <a:pt x="5" y="284"/>
                </a:cubicBezTo>
                <a:cubicBezTo>
                  <a:pt x="5" y="284"/>
                  <a:pt x="4" y="285"/>
                  <a:pt x="5" y="286"/>
                </a:cubicBezTo>
                <a:cubicBezTo>
                  <a:pt x="5" y="286"/>
                  <a:pt x="5" y="287"/>
                  <a:pt x="5" y="287"/>
                </a:cubicBezTo>
                <a:cubicBezTo>
                  <a:pt x="6" y="288"/>
                  <a:pt x="6" y="288"/>
                  <a:pt x="6" y="288"/>
                </a:cubicBezTo>
                <a:cubicBezTo>
                  <a:pt x="4" y="290"/>
                  <a:pt x="4" y="290"/>
                  <a:pt x="4" y="290"/>
                </a:cubicBezTo>
                <a:cubicBezTo>
                  <a:pt x="4" y="292"/>
                  <a:pt x="4" y="292"/>
                  <a:pt x="4" y="292"/>
                </a:cubicBezTo>
                <a:cubicBezTo>
                  <a:pt x="4" y="292"/>
                  <a:pt x="5" y="293"/>
                  <a:pt x="4" y="294"/>
                </a:cubicBezTo>
                <a:cubicBezTo>
                  <a:pt x="4" y="294"/>
                  <a:pt x="3" y="295"/>
                  <a:pt x="3" y="295"/>
                </a:cubicBezTo>
                <a:cubicBezTo>
                  <a:pt x="3" y="295"/>
                  <a:pt x="1" y="297"/>
                  <a:pt x="1" y="297"/>
                </a:cubicBezTo>
                <a:cubicBezTo>
                  <a:pt x="1" y="297"/>
                  <a:pt x="1" y="298"/>
                  <a:pt x="1" y="298"/>
                </a:cubicBezTo>
                <a:cubicBezTo>
                  <a:pt x="1" y="298"/>
                  <a:pt x="0" y="300"/>
                  <a:pt x="0" y="300"/>
                </a:cubicBezTo>
                <a:cubicBezTo>
                  <a:pt x="0" y="300"/>
                  <a:pt x="0" y="303"/>
                  <a:pt x="0" y="303"/>
                </a:cubicBezTo>
                <a:cubicBezTo>
                  <a:pt x="0" y="303"/>
                  <a:pt x="1" y="304"/>
                  <a:pt x="1" y="304"/>
                </a:cubicBezTo>
                <a:cubicBezTo>
                  <a:pt x="1" y="304"/>
                  <a:pt x="1" y="305"/>
                  <a:pt x="1" y="306"/>
                </a:cubicBezTo>
                <a:cubicBezTo>
                  <a:pt x="0" y="306"/>
                  <a:pt x="1" y="307"/>
                  <a:pt x="1" y="308"/>
                </a:cubicBezTo>
                <a:cubicBezTo>
                  <a:pt x="1" y="308"/>
                  <a:pt x="1" y="309"/>
                  <a:pt x="1" y="309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4"/>
                  <a:pt x="0" y="314"/>
                  <a:pt x="0" y="314"/>
                </a:cubicBezTo>
                <a:cubicBezTo>
                  <a:pt x="2" y="314"/>
                  <a:pt x="2" y="314"/>
                  <a:pt x="2" y="314"/>
                </a:cubicBezTo>
                <a:cubicBezTo>
                  <a:pt x="3" y="313"/>
                  <a:pt x="3" y="313"/>
                  <a:pt x="3" y="313"/>
                </a:cubicBezTo>
                <a:cubicBezTo>
                  <a:pt x="8" y="311"/>
                  <a:pt x="8" y="311"/>
                  <a:pt x="8" y="311"/>
                </a:cubicBezTo>
                <a:cubicBezTo>
                  <a:pt x="11" y="314"/>
                  <a:pt x="11" y="314"/>
                  <a:pt x="11" y="314"/>
                </a:cubicBezTo>
                <a:cubicBezTo>
                  <a:pt x="14" y="317"/>
                  <a:pt x="14" y="317"/>
                  <a:pt x="14" y="317"/>
                </a:cubicBezTo>
                <a:cubicBezTo>
                  <a:pt x="19" y="317"/>
                  <a:pt x="19" y="317"/>
                  <a:pt x="19" y="317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25" y="324"/>
                  <a:pt x="25" y="324"/>
                  <a:pt x="25" y="324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35" y="326"/>
                  <a:pt x="35" y="326"/>
                  <a:pt x="35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8" y="324"/>
                  <a:pt x="39" y="323"/>
                </a:cubicBezTo>
                <a:cubicBezTo>
                  <a:pt x="40" y="322"/>
                  <a:pt x="44" y="321"/>
                  <a:pt x="44" y="321"/>
                </a:cubicBezTo>
                <a:cubicBezTo>
                  <a:pt x="44" y="321"/>
                  <a:pt x="46" y="323"/>
                  <a:pt x="48" y="324"/>
                </a:cubicBezTo>
                <a:cubicBezTo>
                  <a:pt x="51" y="324"/>
                  <a:pt x="51" y="324"/>
                  <a:pt x="51" y="324"/>
                </a:cubicBezTo>
                <a:cubicBezTo>
                  <a:pt x="53" y="324"/>
                  <a:pt x="61" y="323"/>
                  <a:pt x="61" y="323"/>
                </a:cubicBezTo>
                <a:cubicBezTo>
                  <a:pt x="72" y="324"/>
                  <a:pt x="72" y="324"/>
                  <a:pt x="72" y="324"/>
                </a:cubicBezTo>
                <a:cubicBezTo>
                  <a:pt x="78" y="321"/>
                  <a:pt x="78" y="321"/>
                  <a:pt x="78" y="321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2" y="321"/>
                  <a:pt x="92" y="321"/>
                  <a:pt x="92" y="321"/>
                </a:cubicBezTo>
                <a:cubicBezTo>
                  <a:pt x="93" y="322"/>
                  <a:pt x="93" y="322"/>
                  <a:pt x="93" y="322"/>
                </a:cubicBezTo>
                <a:cubicBezTo>
                  <a:pt x="97" y="321"/>
                  <a:pt x="97" y="321"/>
                  <a:pt x="97" y="321"/>
                </a:cubicBezTo>
                <a:cubicBezTo>
                  <a:pt x="101" y="325"/>
                  <a:pt x="101" y="325"/>
                  <a:pt x="101" y="325"/>
                </a:cubicBezTo>
                <a:cubicBezTo>
                  <a:pt x="109" y="324"/>
                  <a:pt x="109" y="324"/>
                  <a:pt x="109" y="324"/>
                </a:cubicBezTo>
                <a:cubicBezTo>
                  <a:pt x="114" y="317"/>
                  <a:pt x="114" y="317"/>
                  <a:pt x="114" y="317"/>
                </a:cubicBezTo>
                <a:cubicBezTo>
                  <a:pt x="114" y="317"/>
                  <a:pt x="117" y="314"/>
                  <a:pt x="121" y="313"/>
                </a:cubicBezTo>
                <a:cubicBezTo>
                  <a:pt x="125" y="313"/>
                  <a:pt x="132" y="310"/>
                  <a:pt x="132" y="310"/>
                </a:cubicBezTo>
                <a:lnTo>
                  <a:pt x="141" y="305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2">
            <a:extLst>
              <a:ext uri="{FF2B5EF4-FFF2-40B4-BE49-F238E27FC236}">
                <a16:creationId xmlns:a16="http://schemas.microsoft.com/office/drawing/2014/main" id="{F3874DA9-7BB5-BA6B-69A5-8DC6AEE2882E}"/>
              </a:ext>
            </a:extLst>
          </p:cNvPr>
          <p:cNvSpPr>
            <a:spLocks noEditPoints="1"/>
          </p:cNvSpPr>
          <p:nvPr/>
        </p:nvSpPr>
        <p:spPr bwMode="auto">
          <a:xfrm>
            <a:off x="9625589" y="2526761"/>
            <a:ext cx="695407" cy="1831599"/>
          </a:xfrm>
          <a:custGeom>
            <a:avLst/>
            <a:gdLst>
              <a:gd name="T0" fmla="*/ 246 w 282"/>
              <a:gd name="T1" fmla="*/ 59 h 766"/>
              <a:gd name="T2" fmla="*/ 210 w 282"/>
              <a:gd name="T3" fmla="*/ 30 h 766"/>
              <a:gd name="T4" fmla="*/ 183 w 282"/>
              <a:gd name="T5" fmla="*/ 8 h 766"/>
              <a:gd name="T6" fmla="*/ 167 w 282"/>
              <a:gd name="T7" fmla="*/ 32 h 766"/>
              <a:gd name="T8" fmla="*/ 123 w 282"/>
              <a:gd name="T9" fmla="*/ 69 h 766"/>
              <a:gd name="T10" fmla="*/ 100 w 282"/>
              <a:gd name="T11" fmla="*/ 111 h 766"/>
              <a:gd name="T12" fmla="*/ 65 w 282"/>
              <a:gd name="T13" fmla="*/ 180 h 766"/>
              <a:gd name="T14" fmla="*/ 52 w 282"/>
              <a:gd name="T15" fmla="*/ 265 h 766"/>
              <a:gd name="T16" fmla="*/ 15 w 282"/>
              <a:gd name="T17" fmla="*/ 333 h 766"/>
              <a:gd name="T18" fmla="*/ 25 w 282"/>
              <a:gd name="T19" fmla="*/ 418 h 766"/>
              <a:gd name="T20" fmla="*/ 27 w 282"/>
              <a:gd name="T21" fmla="*/ 466 h 766"/>
              <a:gd name="T22" fmla="*/ 29 w 282"/>
              <a:gd name="T23" fmla="*/ 515 h 766"/>
              <a:gd name="T24" fmla="*/ 13 w 282"/>
              <a:gd name="T25" fmla="*/ 535 h 766"/>
              <a:gd name="T26" fmla="*/ 8 w 282"/>
              <a:gd name="T27" fmla="*/ 567 h 766"/>
              <a:gd name="T28" fmla="*/ 10 w 282"/>
              <a:gd name="T29" fmla="*/ 603 h 766"/>
              <a:gd name="T30" fmla="*/ 12 w 282"/>
              <a:gd name="T31" fmla="*/ 616 h 766"/>
              <a:gd name="T32" fmla="*/ 19 w 282"/>
              <a:gd name="T33" fmla="*/ 636 h 766"/>
              <a:gd name="T34" fmla="*/ 25 w 282"/>
              <a:gd name="T35" fmla="*/ 655 h 766"/>
              <a:gd name="T36" fmla="*/ 46 w 282"/>
              <a:gd name="T37" fmla="*/ 685 h 766"/>
              <a:gd name="T38" fmla="*/ 50 w 282"/>
              <a:gd name="T39" fmla="*/ 705 h 766"/>
              <a:gd name="T40" fmla="*/ 60 w 282"/>
              <a:gd name="T41" fmla="*/ 739 h 766"/>
              <a:gd name="T42" fmla="*/ 64 w 282"/>
              <a:gd name="T43" fmla="*/ 764 h 766"/>
              <a:gd name="T44" fmla="*/ 93 w 282"/>
              <a:gd name="T45" fmla="*/ 758 h 766"/>
              <a:gd name="T46" fmla="*/ 107 w 282"/>
              <a:gd name="T47" fmla="*/ 752 h 766"/>
              <a:gd name="T48" fmla="*/ 114 w 282"/>
              <a:gd name="T49" fmla="*/ 729 h 766"/>
              <a:gd name="T50" fmla="*/ 122 w 282"/>
              <a:gd name="T51" fmla="*/ 717 h 766"/>
              <a:gd name="T52" fmla="*/ 158 w 282"/>
              <a:gd name="T53" fmla="*/ 688 h 766"/>
              <a:gd name="T54" fmla="*/ 165 w 282"/>
              <a:gd name="T55" fmla="*/ 629 h 766"/>
              <a:gd name="T56" fmla="*/ 163 w 282"/>
              <a:gd name="T57" fmla="*/ 590 h 766"/>
              <a:gd name="T58" fmla="*/ 182 w 282"/>
              <a:gd name="T59" fmla="*/ 559 h 766"/>
              <a:gd name="T60" fmla="*/ 191 w 282"/>
              <a:gd name="T61" fmla="*/ 558 h 766"/>
              <a:gd name="T62" fmla="*/ 205 w 282"/>
              <a:gd name="T63" fmla="*/ 541 h 766"/>
              <a:gd name="T64" fmla="*/ 207 w 282"/>
              <a:gd name="T65" fmla="*/ 514 h 766"/>
              <a:gd name="T66" fmla="*/ 199 w 282"/>
              <a:gd name="T67" fmla="*/ 493 h 766"/>
              <a:gd name="T68" fmla="*/ 180 w 282"/>
              <a:gd name="T69" fmla="*/ 467 h 766"/>
              <a:gd name="T70" fmla="*/ 161 w 282"/>
              <a:gd name="T71" fmla="*/ 459 h 766"/>
              <a:gd name="T72" fmla="*/ 151 w 282"/>
              <a:gd name="T73" fmla="*/ 424 h 766"/>
              <a:gd name="T74" fmla="*/ 157 w 282"/>
              <a:gd name="T75" fmla="*/ 407 h 766"/>
              <a:gd name="T76" fmla="*/ 154 w 282"/>
              <a:gd name="T77" fmla="*/ 369 h 766"/>
              <a:gd name="T78" fmla="*/ 168 w 282"/>
              <a:gd name="T79" fmla="*/ 350 h 766"/>
              <a:gd name="T80" fmla="*/ 182 w 282"/>
              <a:gd name="T81" fmla="*/ 325 h 766"/>
              <a:gd name="T82" fmla="*/ 196 w 282"/>
              <a:gd name="T83" fmla="*/ 307 h 766"/>
              <a:gd name="T84" fmla="*/ 210 w 282"/>
              <a:gd name="T85" fmla="*/ 295 h 766"/>
              <a:gd name="T86" fmla="*/ 225 w 282"/>
              <a:gd name="T87" fmla="*/ 266 h 766"/>
              <a:gd name="T88" fmla="*/ 229 w 282"/>
              <a:gd name="T89" fmla="*/ 238 h 766"/>
              <a:gd name="T90" fmla="*/ 225 w 282"/>
              <a:gd name="T91" fmla="*/ 219 h 766"/>
              <a:gd name="T92" fmla="*/ 229 w 282"/>
              <a:gd name="T93" fmla="*/ 198 h 766"/>
              <a:gd name="T94" fmla="*/ 242 w 282"/>
              <a:gd name="T95" fmla="*/ 187 h 766"/>
              <a:gd name="T96" fmla="*/ 258 w 282"/>
              <a:gd name="T97" fmla="*/ 170 h 766"/>
              <a:gd name="T98" fmla="*/ 269 w 282"/>
              <a:gd name="T99" fmla="*/ 173 h 766"/>
              <a:gd name="T100" fmla="*/ 275 w 282"/>
              <a:gd name="T101" fmla="*/ 169 h 766"/>
              <a:gd name="T102" fmla="*/ 279 w 282"/>
              <a:gd name="T103" fmla="*/ 165 h 766"/>
              <a:gd name="T104" fmla="*/ 266 w 282"/>
              <a:gd name="T105" fmla="*/ 119 h 766"/>
              <a:gd name="T106" fmla="*/ 164 w 282"/>
              <a:gd name="T107" fmla="*/ 699 h 766"/>
              <a:gd name="T108" fmla="*/ 174 w 282"/>
              <a:gd name="T109" fmla="*/ 650 h 766"/>
              <a:gd name="T110" fmla="*/ 175 w 282"/>
              <a:gd name="T111" fmla="*/ 673 h 766"/>
              <a:gd name="T112" fmla="*/ 165 w 282"/>
              <a:gd name="T113" fmla="*/ 710 h 766"/>
              <a:gd name="T114" fmla="*/ 210 w 282"/>
              <a:gd name="T115" fmla="*/ 625 h 766"/>
              <a:gd name="T116" fmla="*/ 229 w 282"/>
              <a:gd name="T117" fmla="*/ 607 h 766"/>
              <a:gd name="T118" fmla="*/ 224 w 282"/>
              <a:gd name="T119" fmla="*/ 631 h 766"/>
              <a:gd name="T120" fmla="*/ 216 w 282"/>
              <a:gd name="T121" fmla="*/ 66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766">
                <a:moveTo>
                  <a:pt x="255" y="88"/>
                </a:moveTo>
                <a:cubicBezTo>
                  <a:pt x="255" y="87"/>
                  <a:pt x="255" y="87"/>
                  <a:pt x="255" y="87"/>
                </a:cubicBezTo>
                <a:cubicBezTo>
                  <a:pt x="255" y="87"/>
                  <a:pt x="253" y="83"/>
                  <a:pt x="254" y="81"/>
                </a:cubicBezTo>
                <a:cubicBezTo>
                  <a:pt x="254" y="81"/>
                  <a:pt x="254" y="81"/>
                  <a:pt x="254" y="80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2" y="50"/>
                  <a:pt x="242" y="50"/>
                  <a:pt x="242" y="50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238" y="44"/>
                  <a:pt x="237" y="46"/>
                  <a:pt x="236" y="45"/>
                </a:cubicBezTo>
                <a:cubicBezTo>
                  <a:pt x="235" y="44"/>
                  <a:pt x="230" y="36"/>
                  <a:pt x="230" y="36"/>
                </a:cubicBezTo>
                <a:cubicBezTo>
                  <a:pt x="221" y="33"/>
                  <a:pt x="221" y="33"/>
                  <a:pt x="221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1" y="32"/>
                  <a:pt x="210" y="30"/>
                </a:cubicBezTo>
                <a:cubicBezTo>
                  <a:pt x="209" y="28"/>
                  <a:pt x="207" y="26"/>
                  <a:pt x="207" y="26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199" y="23"/>
                  <a:pt x="198" y="23"/>
                </a:cubicBezTo>
                <a:cubicBezTo>
                  <a:pt x="197" y="22"/>
                  <a:pt x="195" y="21"/>
                  <a:pt x="195" y="21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83" y="8"/>
                  <a:pt x="183" y="8"/>
                  <a:pt x="183" y="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5" y="2"/>
                  <a:pt x="176" y="2"/>
                </a:cubicBezTo>
                <a:cubicBezTo>
                  <a:pt x="177" y="1"/>
                  <a:pt x="180" y="1"/>
                  <a:pt x="182" y="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68" y="5"/>
                  <a:pt x="166" y="6"/>
                  <a:pt x="166" y="7"/>
                </a:cubicBezTo>
                <a:cubicBezTo>
                  <a:pt x="167" y="8"/>
                  <a:pt x="169" y="17"/>
                  <a:pt x="170" y="19"/>
                </a:cubicBezTo>
                <a:cubicBezTo>
                  <a:pt x="171" y="20"/>
                  <a:pt x="171" y="27"/>
                  <a:pt x="167" y="32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55" y="41"/>
                  <a:pt x="154" y="40"/>
                </a:cubicBezTo>
                <a:cubicBezTo>
                  <a:pt x="153" y="39"/>
                  <a:pt x="148" y="37"/>
                  <a:pt x="147" y="37"/>
                </a:cubicBezTo>
                <a:cubicBezTo>
                  <a:pt x="145" y="38"/>
                  <a:pt x="131" y="37"/>
                  <a:pt x="131" y="37"/>
                </a:cubicBezTo>
                <a:cubicBezTo>
                  <a:pt x="128" y="41"/>
                  <a:pt x="129" y="62"/>
                  <a:pt x="130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05" y="76"/>
                  <a:pt x="105" y="78"/>
                </a:cubicBezTo>
                <a:cubicBezTo>
                  <a:pt x="105" y="79"/>
                  <a:pt x="103" y="83"/>
                  <a:pt x="103" y="83"/>
                </a:cubicBezTo>
                <a:cubicBezTo>
                  <a:pt x="103" y="84"/>
                  <a:pt x="103" y="91"/>
                  <a:pt x="103" y="91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5" y="104"/>
                  <a:pt x="98" y="110"/>
                  <a:pt x="100" y="111"/>
                </a:cubicBezTo>
                <a:cubicBezTo>
                  <a:pt x="101" y="113"/>
                  <a:pt x="103" y="121"/>
                  <a:pt x="103" y="121"/>
                </a:cubicBezTo>
                <a:cubicBezTo>
                  <a:pt x="103" y="121"/>
                  <a:pt x="100" y="128"/>
                  <a:pt x="99" y="130"/>
                </a:cubicBezTo>
                <a:cubicBezTo>
                  <a:pt x="98" y="132"/>
                  <a:pt x="90" y="142"/>
                  <a:pt x="90" y="142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2"/>
                  <a:pt x="65" y="218"/>
                  <a:pt x="66" y="219"/>
                </a:cubicBezTo>
                <a:cubicBezTo>
                  <a:pt x="67" y="221"/>
                  <a:pt x="68" y="225"/>
                  <a:pt x="68" y="225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61" y="267"/>
                  <a:pt x="61" y="267"/>
                  <a:pt x="61" y="267"/>
                </a:cubicBezTo>
                <a:cubicBezTo>
                  <a:pt x="62" y="283"/>
                  <a:pt x="62" y="283"/>
                  <a:pt x="62" y="283"/>
                </a:cubicBezTo>
                <a:cubicBezTo>
                  <a:pt x="59" y="290"/>
                  <a:pt x="59" y="290"/>
                  <a:pt x="59" y="290"/>
                </a:cubicBezTo>
                <a:cubicBezTo>
                  <a:pt x="58" y="292"/>
                  <a:pt x="58" y="292"/>
                  <a:pt x="58" y="292"/>
                </a:cubicBezTo>
                <a:cubicBezTo>
                  <a:pt x="34" y="293"/>
                  <a:pt x="34" y="293"/>
                  <a:pt x="34" y="293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19" y="320"/>
                  <a:pt x="19" y="320"/>
                  <a:pt x="19" y="320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7"/>
                  <a:pt x="15" y="331"/>
                  <a:pt x="15" y="333"/>
                </a:cubicBezTo>
                <a:cubicBezTo>
                  <a:pt x="15" y="334"/>
                  <a:pt x="15" y="340"/>
                  <a:pt x="15" y="340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19" y="354"/>
                  <a:pt x="19" y="354"/>
                  <a:pt x="19" y="354"/>
                </a:cubicBezTo>
                <a:cubicBezTo>
                  <a:pt x="17" y="357"/>
                  <a:pt x="17" y="357"/>
                  <a:pt x="17" y="357"/>
                </a:cubicBezTo>
                <a:cubicBezTo>
                  <a:pt x="18" y="364"/>
                  <a:pt x="18" y="364"/>
                  <a:pt x="18" y="364"/>
                </a:cubicBezTo>
                <a:cubicBezTo>
                  <a:pt x="18" y="364"/>
                  <a:pt x="19" y="366"/>
                  <a:pt x="18" y="367"/>
                </a:cubicBezTo>
                <a:cubicBezTo>
                  <a:pt x="16" y="369"/>
                  <a:pt x="16" y="371"/>
                  <a:pt x="17" y="373"/>
                </a:cubicBezTo>
                <a:cubicBezTo>
                  <a:pt x="17" y="374"/>
                  <a:pt x="24" y="387"/>
                  <a:pt x="24" y="387"/>
                </a:cubicBezTo>
                <a:cubicBezTo>
                  <a:pt x="25" y="418"/>
                  <a:pt x="25" y="418"/>
                  <a:pt x="25" y="418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35" y="431"/>
                  <a:pt x="35" y="431"/>
                  <a:pt x="35" y="431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2" y="445"/>
                  <a:pt x="42" y="445"/>
                  <a:pt x="42" y="445"/>
                </a:cubicBezTo>
                <a:cubicBezTo>
                  <a:pt x="42" y="445"/>
                  <a:pt x="40" y="452"/>
                  <a:pt x="40" y="453"/>
                </a:cubicBezTo>
                <a:cubicBezTo>
                  <a:pt x="41" y="454"/>
                  <a:pt x="35" y="454"/>
                  <a:pt x="35" y="454"/>
                </a:cubicBezTo>
                <a:cubicBezTo>
                  <a:pt x="30" y="455"/>
                  <a:pt x="30" y="455"/>
                  <a:pt x="30" y="455"/>
                </a:cubicBezTo>
                <a:cubicBezTo>
                  <a:pt x="25" y="460"/>
                  <a:pt x="25" y="460"/>
                  <a:pt x="25" y="460"/>
                </a:cubicBezTo>
                <a:cubicBezTo>
                  <a:pt x="27" y="466"/>
                  <a:pt x="27" y="466"/>
                  <a:pt x="27" y="466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6" y="482"/>
                  <a:pt x="36" y="482"/>
                  <a:pt x="36" y="482"/>
                </a:cubicBezTo>
                <a:cubicBezTo>
                  <a:pt x="38" y="488"/>
                  <a:pt x="38" y="488"/>
                  <a:pt x="38" y="488"/>
                </a:cubicBezTo>
                <a:cubicBezTo>
                  <a:pt x="35" y="494"/>
                  <a:pt x="35" y="494"/>
                  <a:pt x="35" y="494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35" y="502"/>
                  <a:pt x="35" y="502"/>
                  <a:pt x="35" y="502"/>
                </a:cubicBezTo>
                <a:cubicBezTo>
                  <a:pt x="35" y="507"/>
                  <a:pt x="35" y="507"/>
                  <a:pt x="35" y="507"/>
                </a:cubicBezTo>
                <a:cubicBezTo>
                  <a:pt x="35" y="507"/>
                  <a:pt x="33" y="510"/>
                  <a:pt x="33" y="511"/>
                </a:cubicBezTo>
                <a:cubicBezTo>
                  <a:pt x="33" y="512"/>
                  <a:pt x="29" y="515"/>
                  <a:pt x="29" y="515"/>
                </a:cubicBezTo>
                <a:cubicBezTo>
                  <a:pt x="26" y="518"/>
                  <a:pt x="26" y="518"/>
                  <a:pt x="26" y="518"/>
                </a:cubicBezTo>
                <a:cubicBezTo>
                  <a:pt x="23" y="519"/>
                  <a:pt x="23" y="519"/>
                  <a:pt x="23" y="519"/>
                </a:cubicBezTo>
                <a:cubicBezTo>
                  <a:pt x="23" y="519"/>
                  <a:pt x="21" y="518"/>
                  <a:pt x="20" y="519"/>
                </a:cubicBezTo>
                <a:cubicBezTo>
                  <a:pt x="20" y="519"/>
                  <a:pt x="18" y="521"/>
                  <a:pt x="18" y="521"/>
                </a:cubicBezTo>
                <a:cubicBezTo>
                  <a:pt x="18" y="524"/>
                  <a:pt x="18" y="524"/>
                  <a:pt x="18" y="524"/>
                </a:cubicBezTo>
                <a:cubicBezTo>
                  <a:pt x="20" y="526"/>
                  <a:pt x="20" y="526"/>
                  <a:pt x="20" y="526"/>
                </a:cubicBezTo>
                <a:cubicBezTo>
                  <a:pt x="19" y="531"/>
                  <a:pt x="19" y="531"/>
                  <a:pt x="19" y="531"/>
                </a:cubicBezTo>
                <a:cubicBezTo>
                  <a:pt x="16" y="534"/>
                  <a:pt x="16" y="534"/>
                  <a:pt x="16" y="534"/>
                </a:cubicBezTo>
                <a:cubicBezTo>
                  <a:pt x="13" y="535"/>
                  <a:pt x="13" y="535"/>
                  <a:pt x="13" y="535"/>
                </a:cubicBezTo>
                <a:cubicBezTo>
                  <a:pt x="15" y="541"/>
                  <a:pt x="15" y="541"/>
                  <a:pt x="15" y="541"/>
                </a:cubicBezTo>
                <a:cubicBezTo>
                  <a:pt x="19" y="548"/>
                  <a:pt x="19" y="548"/>
                  <a:pt x="19" y="548"/>
                </a:cubicBezTo>
                <a:cubicBezTo>
                  <a:pt x="19" y="554"/>
                  <a:pt x="19" y="554"/>
                  <a:pt x="19" y="554"/>
                </a:cubicBezTo>
                <a:cubicBezTo>
                  <a:pt x="16" y="560"/>
                  <a:pt x="16" y="560"/>
                  <a:pt x="16" y="560"/>
                </a:cubicBezTo>
                <a:cubicBezTo>
                  <a:pt x="15" y="567"/>
                  <a:pt x="15" y="567"/>
                  <a:pt x="15" y="567"/>
                </a:cubicBezTo>
                <a:cubicBezTo>
                  <a:pt x="14" y="573"/>
                  <a:pt x="14" y="573"/>
                  <a:pt x="14" y="573"/>
                </a:cubicBezTo>
                <a:cubicBezTo>
                  <a:pt x="12" y="574"/>
                  <a:pt x="12" y="574"/>
                  <a:pt x="12" y="574"/>
                </a:cubicBezTo>
                <a:cubicBezTo>
                  <a:pt x="9" y="574"/>
                  <a:pt x="9" y="574"/>
                  <a:pt x="9" y="574"/>
                </a:cubicBezTo>
                <a:cubicBezTo>
                  <a:pt x="9" y="574"/>
                  <a:pt x="9" y="568"/>
                  <a:pt x="8" y="567"/>
                </a:cubicBezTo>
                <a:cubicBezTo>
                  <a:pt x="8" y="567"/>
                  <a:pt x="1" y="561"/>
                  <a:pt x="1" y="561"/>
                </a:cubicBezTo>
                <a:cubicBezTo>
                  <a:pt x="1" y="567"/>
                  <a:pt x="1" y="567"/>
                  <a:pt x="1" y="567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74"/>
                  <a:pt x="1" y="578"/>
                  <a:pt x="2" y="579"/>
                </a:cubicBezTo>
                <a:cubicBezTo>
                  <a:pt x="3" y="580"/>
                  <a:pt x="4" y="587"/>
                  <a:pt x="4" y="587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4"/>
                  <a:pt x="5" y="599"/>
                  <a:pt x="5" y="599"/>
                </a:cubicBezTo>
                <a:cubicBezTo>
                  <a:pt x="5" y="600"/>
                  <a:pt x="6" y="604"/>
                  <a:pt x="6" y="604"/>
                </a:cubicBezTo>
                <a:cubicBezTo>
                  <a:pt x="10" y="603"/>
                  <a:pt x="10" y="603"/>
                  <a:pt x="10" y="603"/>
                </a:cubicBezTo>
                <a:cubicBezTo>
                  <a:pt x="9" y="600"/>
                  <a:pt x="9" y="600"/>
                  <a:pt x="9" y="600"/>
                </a:cubicBezTo>
                <a:cubicBezTo>
                  <a:pt x="12" y="604"/>
                  <a:pt x="12" y="604"/>
                  <a:pt x="12" y="604"/>
                </a:cubicBezTo>
                <a:cubicBezTo>
                  <a:pt x="12" y="604"/>
                  <a:pt x="10" y="605"/>
                  <a:pt x="12" y="604"/>
                </a:cubicBezTo>
                <a:cubicBezTo>
                  <a:pt x="13" y="604"/>
                  <a:pt x="15" y="602"/>
                  <a:pt x="15" y="602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2" y="609"/>
                  <a:pt x="12" y="609"/>
                  <a:pt x="12" y="609"/>
                </a:cubicBezTo>
                <a:cubicBezTo>
                  <a:pt x="13" y="610"/>
                  <a:pt x="13" y="610"/>
                  <a:pt x="13" y="610"/>
                </a:cubicBezTo>
                <a:cubicBezTo>
                  <a:pt x="16" y="611"/>
                  <a:pt x="16" y="611"/>
                  <a:pt x="16" y="611"/>
                </a:cubicBezTo>
                <a:cubicBezTo>
                  <a:pt x="12" y="616"/>
                  <a:pt x="12" y="616"/>
                  <a:pt x="12" y="616"/>
                </a:cubicBezTo>
                <a:cubicBezTo>
                  <a:pt x="12" y="616"/>
                  <a:pt x="14" y="619"/>
                  <a:pt x="15" y="620"/>
                </a:cubicBezTo>
                <a:cubicBezTo>
                  <a:pt x="15" y="620"/>
                  <a:pt x="19" y="617"/>
                  <a:pt x="19" y="617"/>
                </a:cubicBezTo>
                <a:cubicBezTo>
                  <a:pt x="19" y="617"/>
                  <a:pt x="19" y="618"/>
                  <a:pt x="19" y="619"/>
                </a:cubicBezTo>
                <a:cubicBezTo>
                  <a:pt x="19" y="619"/>
                  <a:pt x="16" y="622"/>
                  <a:pt x="16" y="624"/>
                </a:cubicBezTo>
                <a:cubicBezTo>
                  <a:pt x="17" y="625"/>
                  <a:pt x="22" y="623"/>
                  <a:pt x="21" y="624"/>
                </a:cubicBezTo>
                <a:cubicBezTo>
                  <a:pt x="20" y="625"/>
                  <a:pt x="20" y="627"/>
                  <a:pt x="20" y="627"/>
                </a:cubicBezTo>
                <a:cubicBezTo>
                  <a:pt x="20" y="627"/>
                  <a:pt x="17" y="630"/>
                  <a:pt x="19" y="631"/>
                </a:cubicBezTo>
                <a:cubicBezTo>
                  <a:pt x="20" y="632"/>
                  <a:pt x="23" y="633"/>
                  <a:pt x="22" y="633"/>
                </a:cubicBezTo>
                <a:cubicBezTo>
                  <a:pt x="22" y="634"/>
                  <a:pt x="19" y="636"/>
                  <a:pt x="19" y="636"/>
                </a:cubicBezTo>
                <a:cubicBezTo>
                  <a:pt x="19" y="636"/>
                  <a:pt x="18" y="638"/>
                  <a:pt x="19" y="639"/>
                </a:cubicBezTo>
                <a:cubicBezTo>
                  <a:pt x="20" y="640"/>
                  <a:pt x="23" y="640"/>
                  <a:pt x="23" y="640"/>
                </a:cubicBezTo>
                <a:cubicBezTo>
                  <a:pt x="23" y="640"/>
                  <a:pt x="23" y="638"/>
                  <a:pt x="23" y="639"/>
                </a:cubicBezTo>
                <a:cubicBezTo>
                  <a:pt x="23" y="640"/>
                  <a:pt x="22" y="642"/>
                  <a:pt x="22" y="642"/>
                </a:cubicBezTo>
                <a:cubicBezTo>
                  <a:pt x="22" y="642"/>
                  <a:pt x="21" y="644"/>
                  <a:pt x="22" y="645"/>
                </a:cubicBezTo>
                <a:cubicBezTo>
                  <a:pt x="23" y="645"/>
                  <a:pt x="25" y="645"/>
                  <a:pt x="25" y="645"/>
                </a:cubicBezTo>
                <a:cubicBezTo>
                  <a:pt x="25" y="645"/>
                  <a:pt x="25" y="646"/>
                  <a:pt x="25" y="648"/>
                </a:cubicBezTo>
                <a:cubicBezTo>
                  <a:pt x="25" y="649"/>
                  <a:pt x="25" y="652"/>
                  <a:pt x="25" y="652"/>
                </a:cubicBezTo>
                <a:cubicBezTo>
                  <a:pt x="25" y="653"/>
                  <a:pt x="25" y="655"/>
                  <a:pt x="25" y="655"/>
                </a:cubicBezTo>
                <a:cubicBezTo>
                  <a:pt x="25" y="655"/>
                  <a:pt x="24" y="656"/>
                  <a:pt x="27" y="656"/>
                </a:cubicBezTo>
                <a:cubicBezTo>
                  <a:pt x="29" y="656"/>
                  <a:pt x="29" y="655"/>
                  <a:pt x="30" y="655"/>
                </a:cubicBezTo>
                <a:cubicBezTo>
                  <a:pt x="31" y="655"/>
                  <a:pt x="31" y="656"/>
                  <a:pt x="32" y="657"/>
                </a:cubicBezTo>
                <a:cubicBezTo>
                  <a:pt x="32" y="659"/>
                  <a:pt x="32" y="660"/>
                  <a:pt x="32" y="661"/>
                </a:cubicBezTo>
                <a:cubicBezTo>
                  <a:pt x="33" y="662"/>
                  <a:pt x="37" y="672"/>
                  <a:pt x="37" y="672"/>
                </a:cubicBezTo>
                <a:cubicBezTo>
                  <a:pt x="37" y="672"/>
                  <a:pt x="38" y="676"/>
                  <a:pt x="39" y="677"/>
                </a:cubicBezTo>
                <a:cubicBezTo>
                  <a:pt x="39" y="678"/>
                  <a:pt x="40" y="679"/>
                  <a:pt x="41" y="680"/>
                </a:cubicBezTo>
                <a:cubicBezTo>
                  <a:pt x="41" y="680"/>
                  <a:pt x="43" y="683"/>
                  <a:pt x="43" y="683"/>
                </a:cubicBezTo>
                <a:cubicBezTo>
                  <a:pt x="46" y="685"/>
                  <a:pt x="46" y="685"/>
                  <a:pt x="46" y="685"/>
                </a:cubicBezTo>
                <a:cubicBezTo>
                  <a:pt x="50" y="692"/>
                  <a:pt x="50" y="692"/>
                  <a:pt x="50" y="692"/>
                </a:cubicBezTo>
                <a:cubicBezTo>
                  <a:pt x="50" y="692"/>
                  <a:pt x="53" y="695"/>
                  <a:pt x="53" y="695"/>
                </a:cubicBezTo>
                <a:cubicBezTo>
                  <a:pt x="54" y="695"/>
                  <a:pt x="56" y="693"/>
                  <a:pt x="56" y="693"/>
                </a:cubicBezTo>
                <a:cubicBezTo>
                  <a:pt x="56" y="693"/>
                  <a:pt x="59" y="694"/>
                  <a:pt x="59" y="695"/>
                </a:cubicBezTo>
                <a:cubicBezTo>
                  <a:pt x="58" y="695"/>
                  <a:pt x="57" y="699"/>
                  <a:pt x="57" y="700"/>
                </a:cubicBezTo>
                <a:cubicBezTo>
                  <a:pt x="58" y="701"/>
                  <a:pt x="58" y="703"/>
                  <a:pt x="58" y="703"/>
                </a:cubicBezTo>
                <a:cubicBezTo>
                  <a:pt x="56" y="704"/>
                  <a:pt x="56" y="704"/>
                  <a:pt x="56" y="704"/>
                </a:cubicBezTo>
                <a:cubicBezTo>
                  <a:pt x="54" y="705"/>
                  <a:pt x="54" y="705"/>
                  <a:pt x="54" y="705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53" y="711"/>
                  <a:pt x="53" y="711"/>
                  <a:pt x="53" y="711"/>
                </a:cubicBezTo>
                <a:cubicBezTo>
                  <a:pt x="53" y="711"/>
                  <a:pt x="55" y="713"/>
                  <a:pt x="56" y="713"/>
                </a:cubicBezTo>
                <a:cubicBezTo>
                  <a:pt x="56" y="714"/>
                  <a:pt x="56" y="718"/>
                  <a:pt x="56" y="718"/>
                </a:cubicBezTo>
                <a:cubicBezTo>
                  <a:pt x="55" y="718"/>
                  <a:pt x="51" y="718"/>
                  <a:pt x="51" y="718"/>
                </a:cubicBezTo>
                <a:cubicBezTo>
                  <a:pt x="51" y="718"/>
                  <a:pt x="49" y="721"/>
                  <a:pt x="49" y="721"/>
                </a:cubicBezTo>
                <a:cubicBezTo>
                  <a:pt x="49" y="722"/>
                  <a:pt x="48" y="722"/>
                  <a:pt x="50" y="725"/>
                </a:cubicBezTo>
                <a:cubicBezTo>
                  <a:pt x="51" y="727"/>
                  <a:pt x="56" y="733"/>
                  <a:pt x="56" y="733"/>
                </a:cubicBezTo>
                <a:cubicBezTo>
                  <a:pt x="56" y="733"/>
                  <a:pt x="60" y="739"/>
                  <a:pt x="60" y="739"/>
                </a:cubicBezTo>
                <a:cubicBezTo>
                  <a:pt x="60" y="740"/>
                  <a:pt x="63" y="744"/>
                  <a:pt x="63" y="744"/>
                </a:cubicBezTo>
                <a:cubicBezTo>
                  <a:pt x="64" y="744"/>
                  <a:pt x="64" y="748"/>
                  <a:pt x="64" y="748"/>
                </a:cubicBezTo>
                <a:cubicBezTo>
                  <a:pt x="63" y="750"/>
                  <a:pt x="63" y="750"/>
                  <a:pt x="63" y="750"/>
                </a:cubicBezTo>
                <a:cubicBezTo>
                  <a:pt x="62" y="753"/>
                  <a:pt x="62" y="753"/>
                  <a:pt x="62" y="753"/>
                </a:cubicBezTo>
                <a:cubicBezTo>
                  <a:pt x="61" y="756"/>
                  <a:pt x="61" y="756"/>
                  <a:pt x="61" y="756"/>
                </a:cubicBezTo>
                <a:cubicBezTo>
                  <a:pt x="62" y="758"/>
                  <a:pt x="62" y="758"/>
                  <a:pt x="62" y="758"/>
                </a:cubicBezTo>
                <a:cubicBezTo>
                  <a:pt x="61" y="760"/>
                  <a:pt x="61" y="760"/>
                  <a:pt x="61" y="760"/>
                </a:cubicBezTo>
                <a:cubicBezTo>
                  <a:pt x="59" y="763"/>
                  <a:pt x="59" y="763"/>
                  <a:pt x="59" y="763"/>
                </a:cubicBezTo>
                <a:cubicBezTo>
                  <a:pt x="64" y="764"/>
                  <a:pt x="64" y="764"/>
                  <a:pt x="64" y="764"/>
                </a:cubicBezTo>
                <a:cubicBezTo>
                  <a:pt x="70" y="763"/>
                  <a:pt x="70" y="763"/>
                  <a:pt x="70" y="763"/>
                </a:cubicBezTo>
                <a:cubicBezTo>
                  <a:pt x="70" y="763"/>
                  <a:pt x="71" y="765"/>
                  <a:pt x="71" y="765"/>
                </a:cubicBezTo>
                <a:cubicBezTo>
                  <a:pt x="72" y="766"/>
                  <a:pt x="77" y="765"/>
                  <a:pt x="77" y="765"/>
                </a:cubicBezTo>
                <a:cubicBezTo>
                  <a:pt x="81" y="763"/>
                  <a:pt x="81" y="763"/>
                  <a:pt x="81" y="763"/>
                </a:cubicBezTo>
                <a:cubicBezTo>
                  <a:pt x="84" y="761"/>
                  <a:pt x="84" y="761"/>
                  <a:pt x="84" y="761"/>
                </a:cubicBezTo>
                <a:cubicBezTo>
                  <a:pt x="84" y="759"/>
                  <a:pt x="84" y="759"/>
                  <a:pt x="84" y="759"/>
                </a:cubicBezTo>
                <a:cubicBezTo>
                  <a:pt x="84" y="759"/>
                  <a:pt x="86" y="756"/>
                  <a:pt x="86" y="756"/>
                </a:cubicBezTo>
                <a:cubicBezTo>
                  <a:pt x="87" y="756"/>
                  <a:pt x="90" y="757"/>
                  <a:pt x="90" y="757"/>
                </a:cubicBezTo>
                <a:cubicBezTo>
                  <a:pt x="90" y="757"/>
                  <a:pt x="93" y="757"/>
                  <a:pt x="93" y="758"/>
                </a:cubicBezTo>
                <a:cubicBezTo>
                  <a:pt x="93" y="759"/>
                  <a:pt x="95" y="760"/>
                  <a:pt x="95" y="760"/>
                </a:cubicBezTo>
                <a:cubicBezTo>
                  <a:pt x="98" y="760"/>
                  <a:pt x="98" y="760"/>
                  <a:pt x="98" y="760"/>
                </a:cubicBezTo>
                <a:cubicBezTo>
                  <a:pt x="101" y="759"/>
                  <a:pt x="101" y="759"/>
                  <a:pt x="101" y="759"/>
                </a:cubicBezTo>
                <a:cubicBezTo>
                  <a:pt x="105" y="758"/>
                  <a:pt x="105" y="758"/>
                  <a:pt x="105" y="758"/>
                </a:cubicBezTo>
                <a:cubicBezTo>
                  <a:pt x="105" y="758"/>
                  <a:pt x="104" y="756"/>
                  <a:pt x="105" y="756"/>
                </a:cubicBezTo>
                <a:cubicBezTo>
                  <a:pt x="106" y="756"/>
                  <a:pt x="109" y="756"/>
                  <a:pt x="109" y="756"/>
                </a:cubicBezTo>
                <a:cubicBezTo>
                  <a:pt x="109" y="756"/>
                  <a:pt x="110" y="758"/>
                  <a:pt x="111" y="758"/>
                </a:cubicBezTo>
                <a:cubicBezTo>
                  <a:pt x="111" y="758"/>
                  <a:pt x="113" y="756"/>
                  <a:pt x="112" y="755"/>
                </a:cubicBezTo>
                <a:cubicBezTo>
                  <a:pt x="111" y="754"/>
                  <a:pt x="107" y="752"/>
                  <a:pt x="107" y="752"/>
                </a:cubicBezTo>
                <a:cubicBezTo>
                  <a:pt x="107" y="752"/>
                  <a:pt x="105" y="749"/>
                  <a:pt x="105" y="748"/>
                </a:cubicBezTo>
                <a:cubicBezTo>
                  <a:pt x="104" y="747"/>
                  <a:pt x="104" y="744"/>
                  <a:pt x="103" y="743"/>
                </a:cubicBezTo>
                <a:cubicBezTo>
                  <a:pt x="102" y="743"/>
                  <a:pt x="101" y="742"/>
                  <a:pt x="101" y="740"/>
                </a:cubicBezTo>
                <a:cubicBezTo>
                  <a:pt x="102" y="737"/>
                  <a:pt x="102" y="736"/>
                  <a:pt x="102" y="736"/>
                </a:cubicBezTo>
                <a:cubicBezTo>
                  <a:pt x="102" y="735"/>
                  <a:pt x="102" y="731"/>
                  <a:pt x="102" y="731"/>
                </a:cubicBezTo>
                <a:cubicBezTo>
                  <a:pt x="102" y="731"/>
                  <a:pt x="101" y="729"/>
                  <a:pt x="104" y="727"/>
                </a:cubicBezTo>
                <a:cubicBezTo>
                  <a:pt x="107" y="725"/>
                  <a:pt x="107" y="723"/>
                  <a:pt x="108" y="724"/>
                </a:cubicBezTo>
                <a:cubicBezTo>
                  <a:pt x="109" y="725"/>
                  <a:pt x="111" y="727"/>
                  <a:pt x="112" y="727"/>
                </a:cubicBezTo>
                <a:cubicBezTo>
                  <a:pt x="112" y="728"/>
                  <a:pt x="113" y="728"/>
                  <a:pt x="114" y="729"/>
                </a:cubicBezTo>
                <a:cubicBezTo>
                  <a:pt x="114" y="730"/>
                  <a:pt x="113" y="731"/>
                  <a:pt x="115" y="731"/>
                </a:cubicBezTo>
                <a:cubicBezTo>
                  <a:pt x="116" y="731"/>
                  <a:pt x="118" y="731"/>
                  <a:pt x="118" y="731"/>
                </a:cubicBezTo>
                <a:cubicBezTo>
                  <a:pt x="118" y="731"/>
                  <a:pt x="119" y="731"/>
                  <a:pt x="119" y="730"/>
                </a:cubicBezTo>
                <a:cubicBezTo>
                  <a:pt x="119" y="729"/>
                  <a:pt x="119" y="726"/>
                  <a:pt x="118" y="726"/>
                </a:cubicBezTo>
                <a:cubicBezTo>
                  <a:pt x="117" y="725"/>
                  <a:pt x="116" y="724"/>
                  <a:pt x="116" y="724"/>
                </a:cubicBezTo>
                <a:cubicBezTo>
                  <a:pt x="116" y="724"/>
                  <a:pt x="118" y="723"/>
                  <a:pt x="115" y="722"/>
                </a:cubicBezTo>
                <a:cubicBezTo>
                  <a:pt x="112" y="720"/>
                  <a:pt x="112" y="719"/>
                  <a:pt x="113" y="718"/>
                </a:cubicBezTo>
                <a:cubicBezTo>
                  <a:pt x="115" y="717"/>
                  <a:pt x="119" y="718"/>
                  <a:pt x="119" y="718"/>
                </a:cubicBezTo>
                <a:cubicBezTo>
                  <a:pt x="122" y="717"/>
                  <a:pt x="122" y="717"/>
                  <a:pt x="122" y="717"/>
                </a:cubicBezTo>
                <a:cubicBezTo>
                  <a:pt x="122" y="717"/>
                  <a:pt x="124" y="715"/>
                  <a:pt x="126" y="716"/>
                </a:cubicBezTo>
                <a:cubicBezTo>
                  <a:pt x="127" y="717"/>
                  <a:pt x="131" y="716"/>
                  <a:pt x="131" y="716"/>
                </a:cubicBezTo>
                <a:cubicBezTo>
                  <a:pt x="136" y="717"/>
                  <a:pt x="136" y="717"/>
                  <a:pt x="136" y="717"/>
                </a:cubicBezTo>
                <a:cubicBezTo>
                  <a:pt x="138" y="715"/>
                  <a:pt x="138" y="715"/>
                  <a:pt x="138" y="715"/>
                </a:cubicBezTo>
                <a:cubicBezTo>
                  <a:pt x="143" y="717"/>
                  <a:pt x="143" y="717"/>
                  <a:pt x="143" y="717"/>
                </a:cubicBezTo>
                <a:cubicBezTo>
                  <a:pt x="143" y="717"/>
                  <a:pt x="142" y="717"/>
                  <a:pt x="145" y="718"/>
                </a:cubicBezTo>
                <a:cubicBezTo>
                  <a:pt x="147" y="718"/>
                  <a:pt x="150" y="716"/>
                  <a:pt x="150" y="715"/>
                </a:cubicBezTo>
                <a:cubicBezTo>
                  <a:pt x="151" y="715"/>
                  <a:pt x="155" y="708"/>
                  <a:pt x="155" y="708"/>
                </a:cubicBezTo>
                <a:cubicBezTo>
                  <a:pt x="158" y="688"/>
                  <a:pt x="158" y="688"/>
                  <a:pt x="158" y="688"/>
                </a:cubicBezTo>
                <a:cubicBezTo>
                  <a:pt x="158" y="688"/>
                  <a:pt x="162" y="685"/>
                  <a:pt x="161" y="685"/>
                </a:cubicBezTo>
                <a:cubicBezTo>
                  <a:pt x="161" y="684"/>
                  <a:pt x="161" y="677"/>
                  <a:pt x="161" y="676"/>
                </a:cubicBezTo>
                <a:cubicBezTo>
                  <a:pt x="161" y="675"/>
                  <a:pt x="163" y="668"/>
                  <a:pt x="163" y="668"/>
                </a:cubicBezTo>
                <a:cubicBezTo>
                  <a:pt x="163" y="668"/>
                  <a:pt x="167" y="665"/>
                  <a:pt x="165" y="662"/>
                </a:cubicBezTo>
                <a:cubicBezTo>
                  <a:pt x="164" y="659"/>
                  <a:pt x="163" y="654"/>
                  <a:pt x="163" y="654"/>
                </a:cubicBezTo>
                <a:cubicBezTo>
                  <a:pt x="163" y="654"/>
                  <a:pt x="162" y="649"/>
                  <a:pt x="162" y="648"/>
                </a:cubicBezTo>
                <a:cubicBezTo>
                  <a:pt x="162" y="647"/>
                  <a:pt x="166" y="642"/>
                  <a:pt x="166" y="642"/>
                </a:cubicBezTo>
                <a:cubicBezTo>
                  <a:pt x="163" y="633"/>
                  <a:pt x="163" y="633"/>
                  <a:pt x="163" y="633"/>
                </a:cubicBezTo>
                <a:cubicBezTo>
                  <a:pt x="163" y="633"/>
                  <a:pt x="165" y="630"/>
                  <a:pt x="165" y="629"/>
                </a:cubicBezTo>
                <a:cubicBezTo>
                  <a:pt x="165" y="628"/>
                  <a:pt x="163" y="619"/>
                  <a:pt x="163" y="619"/>
                </a:cubicBezTo>
                <a:cubicBezTo>
                  <a:pt x="163" y="617"/>
                  <a:pt x="163" y="617"/>
                  <a:pt x="163" y="617"/>
                </a:cubicBezTo>
                <a:cubicBezTo>
                  <a:pt x="163" y="617"/>
                  <a:pt x="166" y="612"/>
                  <a:pt x="165" y="611"/>
                </a:cubicBezTo>
                <a:cubicBezTo>
                  <a:pt x="165" y="610"/>
                  <a:pt x="165" y="605"/>
                  <a:pt x="165" y="605"/>
                </a:cubicBezTo>
                <a:cubicBezTo>
                  <a:pt x="163" y="599"/>
                  <a:pt x="163" y="599"/>
                  <a:pt x="163" y="599"/>
                </a:cubicBezTo>
                <a:cubicBezTo>
                  <a:pt x="163" y="599"/>
                  <a:pt x="165" y="598"/>
                  <a:pt x="164" y="597"/>
                </a:cubicBezTo>
                <a:cubicBezTo>
                  <a:pt x="163" y="595"/>
                  <a:pt x="162" y="594"/>
                  <a:pt x="162" y="594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65" y="588"/>
                  <a:pt x="165" y="588"/>
                  <a:pt x="165" y="588"/>
                </a:cubicBezTo>
                <a:cubicBezTo>
                  <a:pt x="164" y="582"/>
                  <a:pt x="164" y="582"/>
                  <a:pt x="164" y="582"/>
                </a:cubicBezTo>
                <a:cubicBezTo>
                  <a:pt x="160" y="581"/>
                  <a:pt x="160" y="581"/>
                  <a:pt x="160" y="581"/>
                </a:cubicBezTo>
                <a:cubicBezTo>
                  <a:pt x="160" y="581"/>
                  <a:pt x="160" y="579"/>
                  <a:pt x="161" y="579"/>
                </a:cubicBezTo>
                <a:cubicBezTo>
                  <a:pt x="163" y="578"/>
                  <a:pt x="170" y="575"/>
                  <a:pt x="170" y="575"/>
                </a:cubicBezTo>
                <a:cubicBezTo>
                  <a:pt x="170" y="575"/>
                  <a:pt x="172" y="572"/>
                  <a:pt x="173" y="572"/>
                </a:cubicBezTo>
                <a:cubicBezTo>
                  <a:pt x="173" y="571"/>
                  <a:pt x="181" y="566"/>
                  <a:pt x="181" y="566"/>
                </a:cubicBezTo>
                <a:cubicBezTo>
                  <a:pt x="181" y="566"/>
                  <a:pt x="181" y="563"/>
                  <a:pt x="181" y="562"/>
                </a:cubicBezTo>
                <a:cubicBezTo>
                  <a:pt x="182" y="562"/>
                  <a:pt x="182" y="561"/>
                  <a:pt x="182" y="559"/>
                </a:cubicBezTo>
                <a:cubicBezTo>
                  <a:pt x="183" y="559"/>
                  <a:pt x="181" y="550"/>
                  <a:pt x="181" y="547"/>
                </a:cubicBezTo>
                <a:cubicBezTo>
                  <a:pt x="182" y="545"/>
                  <a:pt x="184" y="549"/>
                  <a:pt x="184" y="549"/>
                </a:cubicBezTo>
                <a:cubicBezTo>
                  <a:pt x="185" y="552"/>
                  <a:pt x="185" y="552"/>
                  <a:pt x="185" y="552"/>
                </a:cubicBezTo>
                <a:cubicBezTo>
                  <a:pt x="185" y="558"/>
                  <a:pt x="185" y="558"/>
                  <a:pt x="185" y="558"/>
                </a:cubicBezTo>
                <a:cubicBezTo>
                  <a:pt x="188" y="559"/>
                  <a:pt x="188" y="559"/>
                  <a:pt x="188" y="559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9" y="562"/>
                  <a:pt x="188" y="565"/>
                  <a:pt x="189" y="565"/>
                </a:cubicBezTo>
                <a:cubicBezTo>
                  <a:pt x="190" y="564"/>
                  <a:pt x="190" y="564"/>
                  <a:pt x="190" y="564"/>
                </a:cubicBezTo>
                <a:cubicBezTo>
                  <a:pt x="191" y="558"/>
                  <a:pt x="191" y="558"/>
                  <a:pt x="191" y="558"/>
                </a:cubicBezTo>
                <a:cubicBezTo>
                  <a:pt x="191" y="558"/>
                  <a:pt x="195" y="558"/>
                  <a:pt x="194" y="556"/>
                </a:cubicBezTo>
                <a:cubicBezTo>
                  <a:pt x="194" y="555"/>
                  <a:pt x="193" y="553"/>
                  <a:pt x="194" y="553"/>
                </a:cubicBezTo>
                <a:cubicBezTo>
                  <a:pt x="200" y="552"/>
                  <a:pt x="198" y="552"/>
                  <a:pt x="201" y="550"/>
                </a:cubicBezTo>
                <a:cubicBezTo>
                  <a:pt x="201" y="550"/>
                  <a:pt x="203" y="546"/>
                  <a:pt x="203" y="546"/>
                </a:cubicBezTo>
                <a:cubicBezTo>
                  <a:pt x="203" y="545"/>
                  <a:pt x="204" y="543"/>
                  <a:pt x="204" y="543"/>
                </a:cubicBezTo>
                <a:cubicBezTo>
                  <a:pt x="202" y="542"/>
                  <a:pt x="202" y="542"/>
                  <a:pt x="202" y="542"/>
                </a:cubicBezTo>
                <a:cubicBezTo>
                  <a:pt x="201" y="539"/>
                  <a:pt x="201" y="539"/>
                  <a:pt x="201" y="539"/>
                </a:cubicBezTo>
                <a:cubicBezTo>
                  <a:pt x="201" y="539"/>
                  <a:pt x="202" y="537"/>
                  <a:pt x="203" y="538"/>
                </a:cubicBezTo>
                <a:cubicBezTo>
                  <a:pt x="203" y="539"/>
                  <a:pt x="204" y="541"/>
                  <a:pt x="205" y="541"/>
                </a:cubicBezTo>
                <a:cubicBezTo>
                  <a:pt x="206" y="541"/>
                  <a:pt x="209" y="538"/>
                  <a:pt x="209" y="538"/>
                </a:cubicBezTo>
                <a:cubicBezTo>
                  <a:pt x="209" y="535"/>
                  <a:pt x="202" y="531"/>
                  <a:pt x="200" y="530"/>
                </a:cubicBezTo>
                <a:cubicBezTo>
                  <a:pt x="200" y="526"/>
                  <a:pt x="210" y="521"/>
                  <a:pt x="210" y="520"/>
                </a:cubicBezTo>
                <a:cubicBezTo>
                  <a:pt x="211" y="519"/>
                  <a:pt x="211" y="519"/>
                  <a:pt x="211" y="518"/>
                </a:cubicBezTo>
                <a:cubicBezTo>
                  <a:pt x="211" y="517"/>
                  <a:pt x="210" y="516"/>
                  <a:pt x="209" y="517"/>
                </a:cubicBezTo>
                <a:cubicBezTo>
                  <a:pt x="209" y="517"/>
                  <a:pt x="208" y="519"/>
                  <a:pt x="207" y="519"/>
                </a:cubicBezTo>
                <a:cubicBezTo>
                  <a:pt x="207" y="519"/>
                  <a:pt x="205" y="519"/>
                  <a:pt x="205" y="519"/>
                </a:cubicBezTo>
                <a:cubicBezTo>
                  <a:pt x="205" y="519"/>
                  <a:pt x="204" y="517"/>
                  <a:pt x="205" y="516"/>
                </a:cubicBezTo>
                <a:cubicBezTo>
                  <a:pt x="206" y="515"/>
                  <a:pt x="205" y="515"/>
                  <a:pt x="207" y="514"/>
                </a:cubicBezTo>
                <a:cubicBezTo>
                  <a:pt x="208" y="513"/>
                  <a:pt x="209" y="513"/>
                  <a:pt x="210" y="513"/>
                </a:cubicBezTo>
                <a:cubicBezTo>
                  <a:pt x="210" y="512"/>
                  <a:pt x="211" y="511"/>
                  <a:pt x="212" y="511"/>
                </a:cubicBezTo>
                <a:cubicBezTo>
                  <a:pt x="213" y="511"/>
                  <a:pt x="218" y="508"/>
                  <a:pt x="218" y="508"/>
                </a:cubicBezTo>
                <a:cubicBezTo>
                  <a:pt x="219" y="506"/>
                  <a:pt x="219" y="506"/>
                  <a:pt x="219" y="506"/>
                </a:cubicBezTo>
                <a:cubicBezTo>
                  <a:pt x="219" y="506"/>
                  <a:pt x="216" y="503"/>
                  <a:pt x="216" y="503"/>
                </a:cubicBezTo>
                <a:cubicBezTo>
                  <a:pt x="216" y="503"/>
                  <a:pt x="211" y="499"/>
                  <a:pt x="211" y="499"/>
                </a:cubicBezTo>
                <a:cubicBezTo>
                  <a:pt x="211" y="499"/>
                  <a:pt x="209" y="499"/>
                  <a:pt x="209" y="498"/>
                </a:cubicBezTo>
                <a:cubicBezTo>
                  <a:pt x="209" y="498"/>
                  <a:pt x="207" y="496"/>
                  <a:pt x="207" y="496"/>
                </a:cubicBezTo>
                <a:cubicBezTo>
                  <a:pt x="205" y="491"/>
                  <a:pt x="203" y="495"/>
                  <a:pt x="199" y="493"/>
                </a:cubicBezTo>
                <a:cubicBezTo>
                  <a:pt x="199" y="493"/>
                  <a:pt x="197" y="489"/>
                  <a:pt x="197" y="489"/>
                </a:cubicBezTo>
                <a:cubicBezTo>
                  <a:pt x="197" y="489"/>
                  <a:pt x="199" y="489"/>
                  <a:pt x="199" y="488"/>
                </a:cubicBezTo>
                <a:cubicBezTo>
                  <a:pt x="199" y="486"/>
                  <a:pt x="197" y="484"/>
                  <a:pt x="197" y="484"/>
                </a:cubicBezTo>
                <a:cubicBezTo>
                  <a:pt x="195" y="482"/>
                  <a:pt x="195" y="482"/>
                  <a:pt x="195" y="482"/>
                </a:cubicBezTo>
                <a:cubicBezTo>
                  <a:pt x="191" y="478"/>
                  <a:pt x="192" y="487"/>
                  <a:pt x="189" y="479"/>
                </a:cubicBezTo>
                <a:cubicBezTo>
                  <a:pt x="189" y="479"/>
                  <a:pt x="188" y="479"/>
                  <a:pt x="187" y="477"/>
                </a:cubicBezTo>
                <a:cubicBezTo>
                  <a:pt x="186" y="476"/>
                  <a:pt x="183" y="473"/>
                  <a:pt x="183" y="473"/>
                </a:cubicBezTo>
                <a:cubicBezTo>
                  <a:pt x="183" y="473"/>
                  <a:pt x="182" y="470"/>
                  <a:pt x="182" y="470"/>
                </a:cubicBezTo>
                <a:cubicBezTo>
                  <a:pt x="181" y="470"/>
                  <a:pt x="180" y="467"/>
                  <a:pt x="180" y="467"/>
                </a:cubicBezTo>
                <a:cubicBezTo>
                  <a:pt x="175" y="470"/>
                  <a:pt x="175" y="470"/>
                  <a:pt x="175" y="470"/>
                </a:cubicBezTo>
                <a:cubicBezTo>
                  <a:pt x="172" y="473"/>
                  <a:pt x="172" y="473"/>
                  <a:pt x="172" y="473"/>
                </a:cubicBezTo>
                <a:cubicBezTo>
                  <a:pt x="172" y="473"/>
                  <a:pt x="171" y="471"/>
                  <a:pt x="171" y="471"/>
                </a:cubicBezTo>
                <a:cubicBezTo>
                  <a:pt x="171" y="471"/>
                  <a:pt x="171" y="467"/>
                  <a:pt x="171" y="467"/>
                </a:cubicBezTo>
                <a:cubicBezTo>
                  <a:pt x="171" y="467"/>
                  <a:pt x="168" y="466"/>
                  <a:pt x="167" y="466"/>
                </a:cubicBezTo>
                <a:cubicBezTo>
                  <a:pt x="167" y="466"/>
                  <a:pt x="164" y="466"/>
                  <a:pt x="164" y="466"/>
                </a:cubicBezTo>
                <a:cubicBezTo>
                  <a:pt x="160" y="465"/>
                  <a:pt x="160" y="465"/>
                  <a:pt x="160" y="465"/>
                </a:cubicBezTo>
                <a:cubicBezTo>
                  <a:pt x="160" y="462"/>
                  <a:pt x="160" y="462"/>
                  <a:pt x="160" y="462"/>
                </a:cubicBezTo>
                <a:cubicBezTo>
                  <a:pt x="160" y="462"/>
                  <a:pt x="162" y="460"/>
                  <a:pt x="161" y="459"/>
                </a:cubicBezTo>
                <a:cubicBezTo>
                  <a:pt x="161" y="458"/>
                  <a:pt x="158" y="456"/>
                  <a:pt x="158" y="456"/>
                </a:cubicBezTo>
                <a:cubicBezTo>
                  <a:pt x="158" y="454"/>
                  <a:pt x="158" y="454"/>
                  <a:pt x="158" y="454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7" y="447"/>
                  <a:pt x="157" y="447"/>
                </a:cubicBezTo>
                <a:cubicBezTo>
                  <a:pt x="157" y="446"/>
                  <a:pt x="153" y="437"/>
                  <a:pt x="153" y="437"/>
                </a:cubicBezTo>
                <a:cubicBezTo>
                  <a:pt x="153" y="437"/>
                  <a:pt x="155" y="433"/>
                  <a:pt x="155" y="432"/>
                </a:cubicBezTo>
                <a:cubicBezTo>
                  <a:pt x="155" y="432"/>
                  <a:pt x="153" y="428"/>
                  <a:pt x="153" y="428"/>
                </a:cubicBezTo>
                <a:cubicBezTo>
                  <a:pt x="151" y="428"/>
                  <a:pt x="151" y="428"/>
                  <a:pt x="151" y="428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0" y="419"/>
                  <a:pt x="151" y="417"/>
                  <a:pt x="152" y="417"/>
                </a:cubicBezTo>
                <a:cubicBezTo>
                  <a:pt x="152" y="417"/>
                  <a:pt x="152" y="413"/>
                  <a:pt x="152" y="413"/>
                </a:cubicBezTo>
                <a:cubicBezTo>
                  <a:pt x="152" y="413"/>
                  <a:pt x="153" y="411"/>
                  <a:pt x="154" y="411"/>
                </a:cubicBezTo>
                <a:cubicBezTo>
                  <a:pt x="154" y="411"/>
                  <a:pt x="157" y="413"/>
                  <a:pt x="157" y="413"/>
                </a:cubicBezTo>
                <a:cubicBezTo>
                  <a:pt x="157" y="413"/>
                  <a:pt x="160" y="414"/>
                  <a:pt x="160" y="413"/>
                </a:cubicBezTo>
                <a:cubicBezTo>
                  <a:pt x="160" y="413"/>
                  <a:pt x="159" y="410"/>
                  <a:pt x="159" y="410"/>
                </a:cubicBezTo>
                <a:cubicBezTo>
                  <a:pt x="159" y="409"/>
                  <a:pt x="157" y="407"/>
                  <a:pt x="157" y="407"/>
                </a:cubicBezTo>
                <a:cubicBezTo>
                  <a:pt x="156" y="406"/>
                  <a:pt x="156" y="401"/>
                  <a:pt x="156" y="401"/>
                </a:cubicBezTo>
                <a:cubicBezTo>
                  <a:pt x="156" y="401"/>
                  <a:pt x="154" y="397"/>
                  <a:pt x="155" y="397"/>
                </a:cubicBezTo>
                <a:cubicBezTo>
                  <a:pt x="155" y="397"/>
                  <a:pt x="156" y="395"/>
                  <a:pt x="156" y="395"/>
                </a:cubicBezTo>
                <a:cubicBezTo>
                  <a:pt x="157" y="388"/>
                  <a:pt x="157" y="388"/>
                  <a:pt x="157" y="388"/>
                </a:cubicBezTo>
                <a:cubicBezTo>
                  <a:pt x="158" y="382"/>
                  <a:pt x="158" y="382"/>
                  <a:pt x="158" y="382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54" y="377"/>
                  <a:pt x="154" y="377"/>
                  <a:pt x="154" y="377"/>
                </a:cubicBezTo>
                <a:cubicBezTo>
                  <a:pt x="152" y="375"/>
                  <a:pt x="152" y="375"/>
                  <a:pt x="152" y="375"/>
                </a:cubicBezTo>
                <a:cubicBezTo>
                  <a:pt x="154" y="369"/>
                  <a:pt x="154" y="369"/>
                  <a:pt x="154" y="369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160" y="366"/>
                  <a:pt x="160" y="366"/>
                  <a:pt x="160" y="366"/>
                </a:cubicBezTo>
                <a:cubicBezTo>
                  <a:pt x="160" y="366"/>
                  <a:pt x="163" y="364"/>
                  <a:pt x="163" y="363"/>
                </a:cubicBezTo>
                <a:cubicBezTo>
                  <a:pt x="163" y="363"/>
                  <a:pt x="164" y="359"/>
                  <a:pt x="164" y="35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5" y="357"/>
                  <a:pt x="165" y="357"/>
                  <a:pt x="165" y="357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5" y="354"/>
                  <a:pt x="166" y="351"/>
                  <a:pt x="166" y="351"/>
                </a:cubicBezTo>
                <a:cubicBezTo>
                  <a:pt x="167" y="351"/>
                  <a:pt x="168" y="350"/>
                  <a:pt x="168" y="350"/>
                </a:cubicBezTo>
                <a:cubicBezTo>
                  <a:pt x="168" y="350"/>
                  <a:pt x="170" y="346"/>
                  <a:pt x="170" y="346"/>
                </a:cubicBezTo>
                <a:cubicBezTo>
                  <a:pt x="170" y="346"/>
                  <a:pt x="171" y="347"/>
                  <a:pt x="172" y="346"/>
                </a:cubicBezTo>
                <a:cubicBezTo>
                  <a:pt x="173" y="345"/>
                  <a:pt x="173" y="345"/>
                  <a:pt x="173" y="344"/>
                </a:cubicBezTo>
                <a:cubicBezTo>
                  <a:pt x="174" y="342"/>
                  <a:pt x="176" y="338"/>
                  <a:pt x="176" y="338"/>
                </a:cubicBezTo>
                <a:cubicBezTo>
                  <a:pt x="176" y="338"/>
                  <a:pt x="176" y="337"/>
                  <a:pt x="176" y="336"/>
                </a:cubicBezTo>
                <a:cubicBezTo>
                  <a:pt x="177" y="336"/>
                  <a:pt x="179" y="336"/>
                  <a:pt x="179" y="335"/>
                </a:cubicBezTo>
                <a:cubicBezTo>
                  <a:pt x="178" y="334"/>
                  <a:pt x="176" y="331"/>
                  <a:pt x="176" y="331"/>
                </a:cubicBezTo>
                <a:cubicBezTo>
                  <a:pt x="179" y="328"/>
                  <a:pt x="179" y="328"/>
                  <a:pt x="179" y="328"/>
                </a:cubicBezTo>
                <a:cubicBezTo>
                  <a:pt x="179" y="328"/>
                  <a:pt x="182" y="325"/>
                  <a:pt x="182" y="325"/>
                </a:cubicBezTo>
                <a:cubicBezTo>
                  <a:pt x="182" y="326"/>
                  <a:pt x="183" y="326"/>
                  <a:pt x="184" y="325"/>
                </a:cubicBezTo>
                <a:cubicBezTo>
                  <a:pt x="184" y="325"/>
                  <a:pt x="185" y="324"/>
                  <a:pt x="186" y="323"/>
                </a:cubicBezTo>
                <a:cubicBezTo>
                  <a:pt x="186" y="323"/>
                  <a:pt x="187" y="322"/>
                  <a:pt x="188" y="322"/>
                </a:cubicBezTo>
                <a:cubicBezTo>
                  <a:pt x="188" y="321"/>
                  <a:pt x="189" y="319"/>
                  <a:pt x="189" y="318"/>
                </a:cubicBezTo>
                <a:cubicBezTo>
                  <a:pt x="189" y="318"/>
                  <a:pt x="191" y="313"/>
                  <a:pt x="191" y="313"/>
                </a:cubicBezTo>
                <a:cubicBezTo>
                  <a:pt x="191" y="310"/>
                  <a:pt x="191" y="310"/>
                  <a:pt x="191" y="310"/>
                </a:cubicBezTo>
                <a:cubicBezTo>
                  <a:pt x="192" y="309"/>
                  <a:pt x="192" y="309"/>
                  <a:pt x="192" y="309"/>
                </a:cubicBezTo>
                <a:cubicBezTo>
                  <a:pt x="194" y="307"/>
                  <a:pt x="194" y="307"/>
                  <a:pt x="194" y="307"/>
                </a:cubicBezTo>
                <a:cubicBezTo>
                  <a:pt x="194" y="307"/>
                  <a:pt x="196" y="306"/>
                  <a:pt x="196" y="307"/>
                </a:cubicBezTo>
                <a:cubicBezTo>
                  <a:pt x="196" y="307"/>
                  <a:pt x="195" y="309"/>
                  <a:pt x="195" y="309"/>
                </a:cubicBezTo>
                <a:cubicBezTo>
                  <a:pt x="198" y="309"/>
                  <a:pt x="198" y="309"/>
                  <a:pt x="198" y="309"/>
                </a:cubicBezTo>
                <a:cubicBezTo>
                  <a:pt x="198" y="309"/>
                  <a:pt x="198" y="307"/>
                  <a:pt x="198" y="308"/>
                </a:cubicBezTo>
                <a:cubicBezTo>
                  <a:pt x="199" y="308"/>
                  <a:pt x="200" y="309"/>
                  <a:pt x="200" y="309"/>
                </a:cubicBezTo>
                <a:cubicBezTo>
                  <a:pt x="200" y="308"/>
                  <a:pt x="201" y="306"/>
                  <a:pt x="201" y="306"/>
                </a:cubicBezTo>
                <a:cubicBezTo>
                  <a:pt x="201" y="303"/>
                  <a:pt x="201" y="303"/>
                  <a:pt x="201" y="303"/>
                </a:cubicBezTo>
                <a:cubicBezTo>
                  <a:pt x="201" y="303"/>
                  <a:pt x="203" y="301"/>
                  <a:pt x="204" y="300"/>
                </a:cubicBezTo>
                <a:cubicBezTo>
                  <a:pt x="204" y="299"/>
                  <a:pt x="207" y="296"/>
                  <a:pt x="207" y="296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5"/>
                  <a:pt x="211" y="294"/>
                  <a:pt x="212" y="294"/>
                </a:cubicBezTo>
                <a:cubicBezTo>
                  <a:pt x="212" y="294"/>
                  <a:pt x="215" y="290"/>
                  <a:pt x="215" y="290"/>
                </a:cubicBezTo>
                <a:cubicBezTo>
                  <a:pt x="215" y="290"/>
                  <a:pt x="215" y="289"/>
                  <a:pt x="216" y="288"/>
                </a:cubicBezTo>
                <a:cubicBezTo>
                  <a:pt x="216" y="287"/>
                  <a:pt x="218" y="287"/>
                  <a:pt x="218" y="286"/>
                </a:cubicBezTo>
                <a:cubicBezTo>
                  <a:pt x="219" y="286"/>
                  <a:pt x="221" y="281"/>
                  <a:pt x="221" y="281"/>
                </a:cubicBezTo>
                <a:cubicBezTo>
                  <a:pt x="221" y="281"/>
                  <a:pt x="222" y="281"/>
                  <a:pt x="222" y="280"/>
                </a:cubicBezTo>
                <a:cubicBezTo>
                  <a:pt x="222" y="278"/>
                  <a:pt x="223" y="276"/>
                  <a:pt x="223" y="276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225" y="266"/>
                  <a:pt x="225" y="266"/>
                  <a:pt x="225" y="266"/>
                </a:cubicBezTo>
                <a:cubicBezTo>
                  <a:pt x="227" y="261"/>
                  <a:pt x="227" y="261"/>
                  <a:pt x="227" y="261"/>
                </a:cubicBezTo>
                <a:cubicBezTo>
                  <a:pt x="227" y="261"/>
                  <a:pt x="228" y="260"/>
                  <a:pt x="228" y="259"/>
                </a:cubicBezTo>
                <a:cubicBezTo>
                  <a:pt x="229" y="259"/>
                  <a:pt x="230" y="256"/>
                  <a:pt x="230" y="256"/>
                </a:cubicBezTo>
                <a:cubicBezTo>
                  <a:pt x="230" y="256"/>
                  <a:pt x="233" y="252"/>
                  <a:pt x="233" y="252"/>
                </a:cubicBezTo>
                <a:cubicBezTo>
                  <a:pt x="233" y="252"/>
                  <a:pt x="234" y="249"/>
                  <a:pt x="234" y="248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25" y="234"/>
                  <a:pt x="225" y="234"/>
                  <a:pt x="225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2" y="229"/>
                  <a:pt x="222" y="229"/>
                  <a:pt x="222" y="229"/>
                </a:cubicBezTo>
                <a:cubicBezTo>
                  <a:pt x="220" y="227"/>
                  <a:pt x="220" y="227"/>
                  <a:pt x="220" y="227"/>
                </a:cubicBezTo>
                <a:cubicBezTo>
                  <a:pt x="220" y="227"/>
                  <a:pt x="222" y="224"/>
                  <a:pt x="222" y="224"/>
                </a:cubicBezTo>
                <a:cubicBezTo>
                  <a:pt x="222" y="224"/>
                  <a:pt x="223" y="223"/>
                  <a:pt x="223" y="222"/>
                </a:cubicBezTo>
                <a:cubicBezTo>
                  <a:pt x="223" y="222"/>
                  <a:pt x="225" y="219"/>
                  <a:pt x="225" y="219"/>
                </a:cubicBezTo>
                <a:cubicBezTo>
                  <a:pt x="225" y="219"/>
                  <a:pt x="227" y="216"/>
                  <a:pt x="227" y="216"/>
                </a:cubicBezTo>
                <a:cubicBezTo>
                  <a:pt x="227" y="216"/>
                  <a:pt x="228" y="215"/>
                  <a:pt x="228" y="214"/>
                </a:cubicBezTo>
                <a:cubicBezTo>
                  <a:pt x="228" y="213"/>
                  <a:pt x="227" y="209"/>
                  <a:pt x="227" y="209"/>
                </a:cubicBezTo>
                <a:cubicBezTo>
                  <a:pt x="227" y="209"/>
                  <a:pt x="227" y="206"/>
                  <a:pt x="228" y="206"/>
                </a:cubicBezTo>
                <a:cubicBezTo>
                  <a:pt x="228" y="205"/>
                  <a:pt x="229" y="204"/>
                  <a:pt x="229" y="204"/>
                </a:cubicBezTo>
                <a:cubicBezTo>
                  <a:pt x="229" y="204"/>
                  <a:pt x="230" y="204"/>
                  <a:pt x="231" y="205"/>
                </a:cubicBezTo>
                <a:cubicBezTo>
                  <a:pt x="232" y="205"/>
                  <a:pt x="232" y="203"/>
                  <a:pt x="232" y="203"/>
                </a:cubicBezTo>
                <a:cubicBezTo>
                  <a:pt x="232" y="203"/>
                  <a:pt x="232" y="200"/>
                  <a:pt x="231" y="200"/>
                </a:cubicBezTo>
                <a:cubicBezTo>
                  <a:pt x="230" y="200"/>
                  <a:pt x="229" y="198"/>
                  <a:pt x="229" y="198"/>
                </a:cubicBezTo>
                <a:cubicBezTo>
                  <a:pt x="229" y="198"/>
                  <a:pt x="230" y="197"/>
                  <a:pt x="230" y="197"/>
                </a:cubicBezTo>
                <a:cubicBezTo>
                  <a:pt x="230" y="196"/>
                  <a:pt x="232" y="195"/>
                  <a:pt x="232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1"/>
                  <a:pt x="234" y="191"/>
                  <a:pt x="234" y="191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8"/>
                  <a:pt x="238" y="189"/>
                  <a:pt x="238" y="189"/>
                </a:cubicBezTo>
                <a:cubicBezTo>
                  <a:pt x="238" y="190"/>
                  <a:pt x="239" y="192"/>
                  <a:pt x="240" y="192"/>
                </a:cubicBezTo>
                <a:cubicBezTo>
                  <a:pt x="240" y="191"/>
                  <a:pt x="240" y="189"/>
                  <a:pt x="240" y="189"/>
                </a:cubicBezTo>
                <a:cubicBezTo>
                  <a:pt x="240" y="189"/>
                  <a:pt x="241" y="186"/>
                  <a:pt x="242" y="187"/>
                </a:cubicBezTo>
                <a:cubicBezTo>
                  <a:pt x="244" y="188"/>
                  <a:pt x="245" y="186"/>
                  <a:pt x="246" y="186"/>
                </a:cubicBezTo>
                <a:cubicBezTo>
                  <a:pt x="246" y="185"/>
                  <a:pt x="247" y="183"/>
                  <a:pt x="247" y="183"/>
                </a:cubicBezTo>
                <a:cubicBezTo>
                  <a:pt x="247" y="183"/>
                  <a:pt x="248" y="180"/>
                  <a:pt x="247" y="179"/>
                </a:cubicBezTo>
                <a:cubicBezTo>
                  <a:pt x="246" y="179"/>
                  <a:pt x="245" y="179"/>
                  <a:pt x="245" y="178"/>
                </a:cubicBezTo>
                <a:cubicBezTo>
                  <a:pt x="245" y="178"/>
                  <a:pt x="246" y="176"/>
                  <a:pt x="247" y="176"/>
                </a:cubicBezTo>
                <a:cubicBezTo>
                  <a:pt x="248" y="176"/>
                  <a:pt x="248" y="176"/>
                  <a:pt x="250" y="175"/>
                </a:cubicBezTo>
                <a:cubicBezTo>
                  <a:pt x="251" y="174"/>
                  <a:pt x="251" y="173"/>
                  <a:pt x="251" y="173"/>
                </a:cubicBezTo>
                <a:cubicBezTo>
                  <a:pt x="251" y="173"/>
                  <a:pt x="254" y="172"/>
                  <a:pt x="254" y="172"/>
                </a:cubicBezTo>
                <a:cubicBezTo>
                  <a:pt x="258" y="170"/>
                  <a:pt x="258" y="170"/>
                  <a:pt x="258" y="170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8"/>
                  <a:pt x="260" y="168"/>
                  <a:pt x="260" y="168"/>
                </a:cubicBezTo>
                <a:cubicBezTo>
                  <a:pt x="261" y="168"/>
                  <a:pt x="262" y="169"/>
                  <a:pt x="262" y="169"/>
                </a:cubicBezTo>
                <a:cubicBezTo>
                  <a:pt x="262" y="169"/>
                  <a:pt x="264" y="169"/>
                  <a:pt x="264" y="169"/>
                </a:cubicBezTo>
                <a:cubicBezTo>
                  <a:pt x="264" y="168"/>
                  <a:pt x="263" y="167"/>
                  <a:pt x="264" y="167"/>
                </a:cubicBezTo>
                <a:cubicBezTo>
                  <a:pt x="265" y="168"/>
                  <a:pt x="265" y="168"/>
                  <a:pt x="265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9"/>
                  <a:pt x="268" y="170"/>
                  <a:pt x="269" y="171"/>
                </a:cubicBezTo>
                <a:cubicBezTo>
                  <a:pt x="269" y="171"/>
                  <a:pt x="269" y="172"/>
                  <a:pt x="269" y="173"/>
                </a:cubicBezTo>
                <a:cubicBezTo>
                  <a:pt x="269" y="174"/>
                  <a:pt x="269" y="174"/>
                  <a:pt x="269" y="1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76"/>
                  <a:pt x="272" y="178"/>
                  <a:pt x="272" y="177"/>
                </a:cubicBezTo>
                <a:cubicBezTo>
                  <a:pt x="272" y="176"/>
                  <a:pt x="272" y="177"/>
                  <a:pt x="272" y="175"/>
                </a:cubicBezTo>
                <a:cubicBezTo>
                  <a:pt x="271" y="174"/>
                  <a:pt x="272" y="173"/>
                  <a:pt x="272" y="172"/>
                </a:cubicBezTo>
                <a:cubicBezTo>
                  <a:pt x="271" y="171"/>
                  <a:pt x="270" y="169"/>
                  <a:pt x="270" y="168"/>
                </a:cubicBezTo>
                <a:cubicBezTo>
                  <a:pt x="270" y="168"/>
                  <a:pt x="271" y="167"/>
                  <a:pt x="272" y="167"/>
                </a:cubicBezTo>
                <a:cubicBezTo>
                  <a:pt x="273" y="167"/>
                  <a:pt x="272" y="166"/>
                  <a:pt x="273" y="167"/>
                </a:cubicBezTo>
                <a:cubicBezTo>
                  <a:pt x="274" y="168"/>
                  <a:pt x="274" y="169"/>
                  <a:pt x="275" y="169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6" y="170"/>
                  <a:pt x="277" y="171"/>
                  <a:pt x="277" y="172"/>
                </a:cubicBezTo>
                <a:cubicBezTo>
                  <a:pt x="277" y="173"/>
                  <a:pt x="277" y="173"/>
                  <a:pt x="277" y="174"/>
                </a:cubicBezTo>
                <a:cubicBezTo>
                  <a:pt x="277" y="174"/>
                  <a:pt x="279" y="177"/>
                  <a:pt x="279" y="177"/>
                </a:cubicBezTo>
                <a:cubicBezTo>
                  <a:pt x="279" y="177"/>
                  <a:pt x="281" y="175"/>
                  <a:pt x="281" y="175"/>
                </a:cubicBezTo>
                <a:cubicBezTo>
                  <a:pt x="281" y="174"/>
                  <a:pt x="281" y="173"/>
                  <a:pt x="281" y="173"/>
                </a:cubicBezTo>
                <a:cubicBezTo>
                  <a:pt x="281" y="172"/>
                  <a:pt x="281" y="171"/>
                  <a:pt x="281" y="171"/>
                </a:cubicBezTo>
                <a:cubicBezTo>
                  <a:pt x="281" y="170"/>
                  <a:pt x="278" y="167"/>
                  <a:pt x="278" y="167"/>
                </a:cubicBezTo>
                <a:cubicBezTo>
                  <a:pt x="278" y="167"/>
                  <a:pt x="278" y="166"/>
                  <a:pt x="279" y="165"/>
                </a:cubicBezTo>
                <a:cubicBezTo>
                  <a:pt x="279" y="165"/>
                  <a:pt x="280" y="164"/>
                  <a:pt x="282" y="163"/>
                </a:cubicBezTo>
                <a:cubicBezTo>
                  <a:pt x="276" y="150"/>
                  <a:pt x="276" y="150"/>
                  <a:pt x="276" y="150"/>
                </a:cubicBezTo>
                <a:cubicBezTo>
                  <a:pt x="270" y="147"/>
                  <a:pt x="270" y="147"/>
                  <a:pt x="270" y="147"/>
                </a:cubicBezTo>
                <a:cubicBezTo>
                  <a:pt x="266" y="143"/>
                  <a:pt x="266" y="143"/>
                  <a:pt x="266" y="143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4"/>
                  <a:pt x="264" y="131"/>
                  <a:pt x="264" y="130"/>
                </a:cubicBezTo>
                <a:cubicBezTo>
                  <a:pt x="265" y="129"/>
                  <a:pt x="267" y="124"/>
                  <a:pt x="267" y="124"/>
                </a:cubicBezTo>
                <a:cubicBezTo>
                  <a:pt x="267" y="124"/>
                  <a:pt x="266" y="120"/>
                  <a:pt x="266" y="119"/>
                </a:cubicBezTo>
                <a:cubicBezTo>
                  <a:pt x="266" y="118"/>
                  <a:pt x="267" y="113"/>
                  <a:pt x="267" y="113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lose/>
                <a:moveTo>
                  <a:pt x="165" y="710"/>
                </a:moveTo>
                <a:cubicBezTo>
                  <a:pt x="165" y="710"/>
                  <a:pt x="165" y="710"/>
                  <a:pt x="165" y="710"/>
                </a:cubicBezTo>
                <a:cubicBezTo>
                  <a:pt x="166" y="702"/>
                  <a:pt x="166" y="702"/>
                  <a:pt x="166" y="702"/>
                </a:cubicBezTo>
                <a:cubicBezTo>
                  <a:pt x="166" y="702"/>
                  <a:pt x="164" y="699"/>
                  <a:pt x="164" y="699"/>
                </a:cubicBezTo>
                <a:cubicBezTo>
                  <a:pt x="164" y="698"/>
                  <a:pt x="163" y="696"/>
                  <a:pt x="163" y="693"/>
                </a:cubicBezTo>
                <a:cubicBezTo>
                  <a:pt x="164" y="690"/>
                  <a:pt x="164" y="689"/>
                  <a:pt x="165" y="687"/>
                </a:cubicBezTo>
                <a:cubicBezTo>
                  <a:pt x="165" y="685"/>
                  <a:pt x="167" y="684"/>
                  <a:pt x="167" y="682"/>
                </a:cubicBezTo>
                <a:cubicBezTo>
                  <a:pt x="167" y="679"/>
                  <a:pt x="167" y="678"/>
                  <a:pt x="168" y="676"/>
                </a:cubicBezTo>
                <a:cubicBezTo>
                  <a:pt x="168" y="674"/>
                  <a:pt x="169" y="672"/>
                  <a:pt x="170" y="672"/>
                </a:cubicBezTo>
                <a:cubicBezTo>
                  <a:pt x="170" y="671"/>
                  <a:pt x="172" y="667"/>
                  <a:pt x="172" y="667"/>
                </a:cubicBezTo>
                <a:cubicBezTo>
                  <a:pt x="173" y="662"/>
                  <a:pt x="173" y="662"/>
                  <a:pt x="173" y="662"/>
                </a:cubicBezTo>
                <a:cubicBezTo>
                  <a:pt x="173" y="662"/>
                  <a:pt x="175" y="657"/>
                  <a:pt x="175" y="656"/>
                </a:cubicBezTo>
                <a:cubicBezTo>
                  <a:pt x="175" y="655"/>
                  <a:pt x="174" y="651"/>
                  <a:pt x="174" y="650"/>
                </a:cubicBezTo>
                <a:cubicBezTo>
                  <a:pt x="175" y="649"/>
                  <a:pt x="177" y="647"/>
                  <a:pt x="177" y="647"/>
                </a:cubicBezTo>
                <a:cubicBezTo>
                  <a:pt x="180" y="647"/>
                  <a:pt x="180" y="647"/>
                  <a:pt x="180" y="647"/>
                </a:cubicBezTo>
                <a:cubicBezTo>
                  <a:pt x="180" y="647"/>
                  <a:pt x="180" y="650"/>
                  <a:pt x="179" y="651"/>
                </a:cubicBezTo>
                <a:cubicBezTo>
                  <a:pt x="178" y="651"/>
                  <a:pt x="177" y="652"/>
                  <a:pt x="177" y="652"/>
                </a:cubicBezTo>
                <a:cubicBezTo>
                  <a:pt x="177" y="653"/>
                  <a:pt x="179" y="655"/>
                  <a:pt x="179" y="655"/>
                </a:cubicBezTo>
                <a:cubicBezTo>
                  <a:pt x="179" y="659"/>
                  <a:pt x="179" y="659"/>
                  <a:pt x="179" y="659"/>
                </a:cubicBezTo>
                <a:cubicBezTo>
                  <a:pt x="177" y="663"/>
                  <a:pt x="177" y="663"/>
                  <a:pt x="177" y="663"/>
                </a:cubicBezTo>
                <a:cubicBezTo>
                  <a:pt x="175" y="668"/>
                  <a:pt x="175" y="668"/>
                  <a:pt x="175" y="668"/>
                </a:cubicBezTo>
                <a:cubicBezTo>
                  <a:pt x="175" y="673"/>
                  <a:pt x="175" y="673"/>
                  <a:pt x="175" y="673"/>
                </a:cubicBezTo>
                <a:cubicBezTo>
                  <a:pt x="174" y="676"/>
                  <a:pt x="174" y="676"/>
                  <a:pt x="174" y="676"/>
                </a:cubicBezTo>
                <a:cubicBezTo>
                  <a:pt x="173" y="679"/>
                  <a:pt x="173" y="679"/>
                  <a:pt x="173" y="679"/>
                </a:cubicBezTo>
                <a:cubicBezTo>
                  <a:pt x="171" y="685"/>
                  <a:pt x="171" y="685"/>
                  <a:pt x="171" y="685"/>
                </a:cubicBezTo>
                <a:cubicBezTo>
                  <a:pt x="172" y="690"/>
                  <a:pt x="172" y="690"/>
                  <a:pt x="172" y="690"/>
                </a:cubicBezTo>
                <a:cubicBezTo>
                  <a:pt x="169" y="696"/>
                  <a:pt x="169" y="696"/>
                  <a:pt x="169" y="696"/>
                </a:cubicBezTo>
                <a:cubicBezTo>
                  <a:pt x="169" y="696"/>
                  <a:pt x="169" y="699"/>
                  <a:pt x="169" y="700"/>
                </a:cubicBezTo>
                <a:cubicBezTo>
                  <a:pt x="169" y="701"/>
                  <a:pt x="169" y="707"/>
                  <a:pt x="169" y="707"/>
                </a:cubicBezTo>
                <a:cubicBezTo>
                  <a:pt x="169" y="707"/>
                  <a:pt x="169" y="710"/>
                  <a:pt x="168" y="710"/>
                </a:cubicBezTo>
                <a:cubicBezTo>
                  <a:pt x="167" y="710"/>
                  <a:pt x="165" y="710"/>
                  <a:pt x="165" y="710"/>
                </a:cubicBezTo>
                <a:close/>
                <a:moveTo>
                  <a:pt x="206" y="649"/>
                </a:moveTo>
                <a:cubicBezTo>
                  <a:pt x="206" y="649"/>
                  <a:pt x="206" y="649"/>
                  <a:pt x="206" y="649"/>
                </a:cubicBezTo>
                <a:cubicBezTo>
                  <a:pt x="205" y="647"/>
                  <a:pt x="205" y="647"/>
                  <a:pt x="205" y="647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46"/>
                  <a:pt x="207" y="642"/>
                  <a:pt x="207" y="641"/>
                </a:cubicBezTo>
                <a:cubicBezTo>
                  <a:pt x="207" y="640"/>
                  <a:pt x="206" y="641"/>
                  <a:pt x="205" y="639"/>
                </a:cubicBezTo>
                <a:cubicBezTo>
                  <a:pt x="204" y="638"/>
                  <a:pt x="204" y="635"/>
                  <a:pt x="204" y="635"/>
                </a:cubicBezTo>
                <a:cubicBezTo>
                  <a:pt x="204" y="634"/>
                  <a:pt x="205" y="631"/>
                  <a:pt x="205" y="631"/>
                </a:cubicBezTo>
                <a:cubicBezTo>
                  <a:pt x="205" y="631"/>
                  <a:pt x="208" y="627"/>
                  <a:pt x="210" y="625"/>
                </a:cubicBezTo>
                <a:cubicBezTo>
                  <a:pt x="213" y="622"/>
                  <a:pt x="212" y="622"/>
                  <a:pt x="212" y="620"/>
                </a:cubicBezTo>
                <a:cubicBezTo>
                  <a:pt x="211" y="619"/>
                  <a:pt x="213" y="618"/>
                  <a:pt x="213" y="618"/>
                </a:cubicBezTo>
                <a:cubicBezTo>
                  <a:pt x="216" y="615"/>
                  <a:pt x="216" y="615"/>
                  <a:pt x="216" y="615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218" y="610"/>
                  <a:pt x="221" y="613"/>
                  <a:pt x="221" y="613"/>
                </a:cubicBezTo>
                <a:cubicBezTo>
                  <a:pt x="222" y="613"/>
                  <a:pt x="222" y="612"/>
                  <a:pt x="222" y="611"/>
                </a:cubicBezTo>
                <a:cubicBezTo>
                  <a:pt x="222" y="610"/>
                  <a:pt x="224" y="610"/>
                  <a:pt x="224" y="610"/>
                </a:cubicBezTo>
                <a:cubicBezTo>
                  <a:pt x="225" y="610"/>
                  <a:pt x="228" y="609"/>
                  <a:pt x="228" y="609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33" y="606"/>
                  <a:pt x="235" y="607"/>
                </a:cubicBezTo>
                <a:cubicBezTo>
                  <a:pt x="236" y="608"/>
                  <a:pt x="234" y="608"/>
                  <a:pt x="234" y="609"/>
                </a:cubicBezTo>
                <a:cubicBezTo>
                  <a:pt x="234" y="610"/>
                  <a:pt x="234" y="610"/>
                  <a:pt x="234" y="611"/>
                </a:cubicBezTo>
                <a:cubicBezTo>
                  <a:pt x="234" y="612"/>
                  <a:pt x="233" y="613"/>
                  <a:pt x="230" y="613"/>
                </a:cubicBezTo>
                <a:cubicBezTo>
                  <a:pt x="227" y="614"/>
                  <a:pt x="229" y="616"/>
                  <a:pt x="229" y="616"/>
                </a:cubicBezTo>
                <a:cubicBezTo>
                  <a:pt x="229" y="616"/>
                  <a:pt x="229" y="620"/>
                  <a:pt x="229" y="620"/>
                </a:cubicBezTo>
                <a:cubicBezTo>
                  <a:pt x="228" y="621"/>
                  <a:pt x="226" y="623"/>
                  <a:pt x="224" y="623"/>
                </a:cubicBezTo>
                <a:cubicBezTo>
                  <a:pt x="223" y="624"/>
                  <a:pt x="223" y="626"/>
                  <a:pt x="223" y="626"/>
                </a:cubicBezTo>
                <a:cubicBezTo>
                  <a:pt x="223" y="627"/>
                  <a:pt x="224" y="629"/>
                  <a:pt x="224" y="631"/>
                </a:cubicBezTo>
                <a:cubicBezTo>
                  <a:pt x="224" y="632"/>
                  <a:pt x="224" y="632"/>
                  <a:pt x="225" y="634"/>
                </a:cubicBezTo>
                <a:cubicBezTo>
                  <a:pt x="225" y="635"/>
                  <a:pt x="227" y="635"/>
                  <a:pt x="228" y="635"/>
                </a:cubicBezTo>
                <a:cubicBezTo>
                  <a:pt x="228" y="636"/>
                  <a:pt x="230" y="638"/>
                  <a:pt x="229" y="639"/>
                </a:cubicBezTo>
                <a:cubicBezTo>
                  <a:pt x="228" y="640"/>
                  <a:pt x="227" y="641"/>
                  <a:pt x="226" y="641"/>
                </a:cubicBezTo>
                <a:cubicBezTo>
                  <a:pt x="226" y="642"/>
                  <a:pt x="224" y="645"/>
                  <a:pt x="224" y="645"/>
                </a:cubicBezTo>
                <a:cubicBezTo>
                  <a:pt x="224" y="645"/>
                  <a:pt x="225" y="647"/>
                  <a:pt x="224" y="649"/>
                </a:cubicBezTo>
                <a:cubicBezTo>
                  <a:pt x="224" y="651"/>
                  <a:pt x="222" y="650"/>
                  <a:pt x="221" y="651"/>
                </a:cubicBezTo>
                <a:cubicBezTo>
                  <a:pt x="221" y="651"/>
                  <a:pt x="218" y="654"/>
                  <a:pt x="218" y="654"/>
                </a:cubicBezTo>
                <a:cubicBezTo>
                  <a:pt x="217" y="654"/>
                  <a:pt x="216" y="658"/>
                  <a:pt x="216" y="660"/>
                </a:cubicBezTo>
                <a:cubicBezTo>
                  <a:pt x="216" y="661"/>
                  <a:pt x="216" y="663"/>
                  <a:pt x="216" y="664"/>
                </a:cubicBezTo>
                <a:cubicBezTo>
                  <a:pt x="216" y="665"/>
                  <a:pt x="216" y="664"/>
                  <a:pt x="214" y="667"/>
                </a:cubicBezTo>
                <a:cubicBezTo>
                  <a:pt x="211" y="670"/>
                  <a:pt x="212" y="668"/>
                  <a:pt x="209" y="667"/>
                </a:cubicBezTo>
                <a:cubicBezTo>
                  <a:pt x="205" y="667"/>
                  <a:pt x="209" y="666"/>
                  <a:pt x="210" y="664"/>
                </a:cubicBezTo>
                <a:cubicBezTo>
                  <a:pt x="211" y="662"/>
                  <a:pt x="212" y="660"/>
                  <a:pt x="212" y="660"/>
                </a:cubicBezTo>
                <a:cubicBezTo>
                  <a:pt x="211" y="656"/>
                  <a:pt x="211" y="656"/>
                  <a:pt x="211" y="656"/>
                </a:cubicBezTo>
                <a:cubicBezTo>
                  <a:pt x="209" y="653"/>
                  <a:pt x="209" y="653"/>
                  <a:pt x="209" y="653"/>
                </a:cubicBezTo>
                <a:lnTo>
                  <a:pt x="206" y="649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96">
            <a:extLst>
              <a:ext uri="{FF2B5EF4-FFF2-40B4-BE49-F238E27FC236}">
                <a16:creationId xmlns:a16="http://schemas.microsoft.com/office/drawing/2014/main" id="{836ABE5D-C3F1-C06A-BA17-320B30126039}"/>
              </a:ext>
            </a:extLst>
          </p:cNvPr>
          <p:cNvSpPr>
            <a:spLocks noEditPoints="1"/>
          </p:cNvSpPr>
          <p:nvPr/>
        </p:nvSpPr>
        <p:spPr bwMode="auto">
          <a:xfrm>
            <a:off x="9201213" y="2199607"/>
            <a:ext cx="1326620" cy="1816624"/>
          </a:xfrm>
          <a:custGeom>
            <a:avLst/>
            <a:gdLst>
              <a:gd name="T0" fmla="*/ 383 w 538"/>
              <a:gd name="T1" fmla="*/ 61 h 760"/>
              <a:gd name="T2" fmla="*/ 367 w 538"/>
              <a:gd name="T3" fmla="*/ 127 h 760"/>
              <a:gd name="T4" fmla="*/ 435 w 538"/>
              <a:gd name="T5" fmla="*/ 150 h 760"/>
              <a:gd name="T6" fmla="*/ 438 w 538"/>
              <a:gd name="T7" fmla="*/ 149 h 760"/>
              <a:gd name="T8" fmla="*/ 438 w 538"/>
              <a:gd name="T9" fmla="*/ 148 h 760"/>
              <a:gd name="T10" fmla="*/ 443 w 538"/>
              <a:gd name="T11" fmla="*/ 86 h 760"/>
              <a:gd name="T12" fmla="*/ 500 w 538"/>
              <a:gd name="T13" fmla="*/ 70 h 760"/>
              <a:gd name="T14" fmla="*/ 509 w 538"/>
              <a:gd name="T15" fmla="*/ 106 h 760"/>
              <a:gd name="T16" fmla="*/ 499 w 538"/>
              <a:gd name="T17" fmla="*/ 50 h 760"/>
              <a:gd name="T18" fmla="*/ 468 w 538"/>
              <a:gd name="T19" fmla="*/ 9 h 760"/>
              <a:gd name="T20" fmla="*/ 444 w 538"/>
              <a:gd name="T21" fmla="*/ 21 h 760"/>
              <a:gd name="T22" fmla="*/ 425 w 538"/>
              <a:gd name="T23" fmla="*/ 23 h 760"/>
              <a:gd name="T24" fmla="*/ 400 w 538"/>
              <a:gd name="T25" fmla="*/ 33 h 760"/>
              <a:gd name="T26" fmla="*/ 377 w 538"/>
              <a:gd name="T27" fmla="*/ 69 h 760"/>
              <a:gd name="T28" fmla="*/ 361 w 538"/>
              <a:gd name="T29" fmla="*/ 85 h 760"/>
              <a:gd name="T30" fmla="*/ 328 w 538"/>
              <a:gd name="T31" fmla="*/ 96 h 760"/>
              <a:gd name="T32" fmla="*/ 298 w 538"/>
              <a:gd name="T33" fmla="*/ 115 h 760"/>
              <a:gd name="T34" fmla="*/ 281 w 538"/>
              <a:gd name="T35" fmla="*/ 161 h 760"/>
              <a:gd name="T36" fmla="*/ 241 w 538"/>
              <a:gd name="T37" fmla="*/ 187 h 760"/>
              <a:gd name="T38" fmla="*/ 235 w 538"/>
              <a:gd name="T39" fmla="*/ 201 h 760"/>
              <a:gd name="T40" fmla="*/ 241 w 538"/>
              <a:gd name="T41" fmla="*/ 223 h 760"/>
              <a:gd name="T42" fmla="*/ 235 w 538"/>
              <a:gd name="T43" fmla="*/ 256 h 760"/>
              <a:gd name="T44" fmla="*/ 219 w 538"/>
              <a:gd name="T45" fmla="*/ 306 h 760"/>
              <a:gd name="T46" fmla="*/ 193 w 538"/>
              <a:gd name="T47" fmla="*/ 362 h 760"/>
              <a:gd name="T48" fmla="*/ 174 w 538"/>
              <a:gd name="T49" fmla="*/ 390 h 760"/>
              <a:gd name="T50" fmla="*/ 145 w 538"/>
              <a:gd name="T51" fmla="*/ 436 h 760"/>
              <a:gd name="T52" fmla="*/ 139 w 538"/>
              <a:gd name="T53" fmla="*/ 456 h 760"/>
              <a:gd name="T54" fmla="*/ 97 w 538"/>
              <a:gd name="T55" fmla="*/ 474 h 760"/>
              <a:gd name="T56" fmla="*/ 59 w 538"/>
              <a:gd name="T57" fmla="*/ 500 h 760"/>
              <a:gd name="T58" fmla="*/ 24 w 538"/>
              <a:gd name="T59" fmla="*/ 527 h 760"/>
              <a:gd name="T60" fmla="*/ 14 w 538"/>
              <a:gd name="T61" fmla="*/ 551 h 760"/>
              <a:gd name="T62" fmla="*/ 4 w 538"/>
              <a:gd name="T63" fmla="*/ 599 h 760"/>
              <a:gd name="T64" fmla="*/ 13 w 538"/>
              <a:gd name="T65" fmla="*/ 650 h 760"/>
              <a:gd name="T66" fmla="*/ 22 w 538"/>
              <a:gd name="T67" fmla="*/ 686 h 760"/>
              <a:gd name="T68" fmla="*/ 33 w 538"/>
              <a:gd name="T69" fmla="*/ 742 h 760"/>
              <a:gd name="T70" fmla="*/ 96 w 538"/>
              <a:gd name="T71" fmla="*/ 747 h 760"/>
              <a:gd name="T72" fmla="*/ 173 w 538"/>
              <a:gd name="T73" fmla="*/ 704 h 760"/>
              <a:gd name="T74" fmla="*/ 188 w 538"/>
              <a:gd name="T75" fmla="*/ 671 h 760"/>
              <a:gd name="T76" fmla="*/ 193 w 538"/>
              <a:gd name="T77" fmla="*/ 655 h 760"/>
              <a:gd name="T78" fmla="*/ 193 w 538"/>
              <a:gd name="T79" fmla="*/ 655 h 760"/>
              <a:gd name="T80" fmla="*/ 207 w 538"/>
              <a:gd name="T81" fmla="*/ 644 h 760"/>
              <a:gd name="T82" fmla="*/ 212 w 538"/>
              <a:gd name="T83" fmla="*/ 590 h 760"/>
              <a:gd name="T84" fmla="*/ 213 w 538"/>
              <a:gd name="T85" fmla="*/ 589 h 760"/>
              <a:gd name="T86" fmla="*/ 213 w 538"/>
              <a:gd name="T87" fmla="*/ 586 h 760"/>
              <a:gd name="T88" fmla="*/ 213 w 538"/>
              <a:gd name="T89" fmla="*/ 584 h 760"/>
              <a:gd name="T90" fmla="*/ 214 w 538"/>
              <a:gd name="T91" fmla="*/ 582 h 760"/>
              <a:gd name="T92" fmla="*/ 189 w 538"/>
              <a:gd name="T93" fmla="*/ 510 h 760"/>
              <a:gd name="T94" fmla="*/ 231 w 538"/>
              <a:gd name="T95" fmla="*/ 427 h 760"/>
              <a:gd name="T96" fmla="*/ 240 w 538"/>
              <a:gd name="T97" fmla="*/ 314 h 760"/>
              <a:gd name="T98" fmla="*/ 275 w 538"/>
              <a:gd name="T99" fmla="*/ 228 h 760"/>
              <a:gd name="T100" fmla="*/ 275 w 538"/>
              <a:gd name="T101" fmla="*/ 220 h 760"/>
              <a:gd name="T102" fmla="*/ 275 w 538"/>
              <a:gd name="T103" fmla="*/ 218 h 760"/>
              <a:gd name="T104" fmla="*/ 276 w 538"/>
              <a:gd name="T105" fmla="*/ 217 h 760"/>
              <a:gd name="T106" fmla="*/ 277 w 538"/>
              <a:gd name="T107" fmla="*/ 215 h 760"/>
              <a:gd name="T108" fmla="*/ 302 w 538"/>
              <a:gd name="T109" fmla="*/ 202 h 760"/>
              <a:gd name="T110" fmla="*/ 342 w 538"/>
              <a:gd name="T111" fmla="*/ 142 h 760"/>
              <a:gd name="T112" fmla="*/ 360 w 538"/>
              <a:gd name="T113" fmla="*/ 125 h 760"/>
              <a:gd name="T114" fmla="*/ 361 w 538"/>
              <a:gd name="T115" fmla="*/ 125 h 760"/>
              <a:gd name="T116" fmla="*/ 363 w 538"/>
              <a:gd name="T117" fmla="*/ 125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8" h="760">
                <a:moveTo>
                  <a:pt x="370" y="57"/>
                </a:moveTo>
                <a:cubicBezTo>
                  <a:pt x="368" y="57"/>
                  <a:pt x="365" y="58"/>
                  <a:pt x="365" y="56"/>
                </a:cubicBezTo>
                <a:cubicBezTo>
                  <a:pt x="365" y="55"/>
                  <a:pt x="362" y="52"/>
                  <a:pt x="362" y="52"/>
                </a:cubicBezTo>
                <a:cubicBezTo>
                  <a:pt x="362" y="51"/>
                  <a:pt x="360" y="49"/>
                  <a:pt x="363" y="48"/>
                </a:cubicBezTo>
                <a:cubicBezTo>
                  <a:pt x="365" y="46"/>
                  <a:pt x="372" y="43"/>
                  <a:pt x="373" y="43"/>
                </a:cubicBezTo>
                <a:cubicBezTo>
                  <a:pt x="373" y="43"/>
                  <a:pt x="376" y="38"/>
                  <a:pt x="377" y="37"/>
                </a:cubicBezTo>
                <a:cubicBezTo>
                  <a:pt x="378" y="37"/>
                  <a:pt x="384" y="37"/>
                  <a:pt x="384" y="37"/>
                </a:cubicBezTo>
                <a:cubicBezTo>
                  <a:pt x="384" y="37"/>
                  <a:pt x="385" y="38"/>
                  <a:pt x="387" y="38"/>
                </a:cubicBezTo>
                <a:cubicBezTo>
                  <a:pt x="389" y="39"/>
                  <a:pt x="393" y="36"/>
                  <a:pt x="391" y="39"/>
                </a:cubicBezTo>
                <a:cubicBezTo>
                  <a:pt x="388" y="41"/>
                  <a:pt x="387" y="42"/>
                  <a:pt x="386" y="42"/>
                </a:cubicBezTo>
                <a:cubicBezTo>
                  <a:pt x="385" y="43"/>
                  <a:pt x="380" y="47"/>
                  <a:pt x="380" y="49"/>
                </a:cubicBezTo>
                <a:cubicBezTo>
                  <a:pt x="379" y="51"/>
                  <a:pt x="380" y="51"/>
                  <a:pt x="379" y="52"/>
                </a:cubicBezTo>
                <a:cubicBezTo>
                  <a:pt x="377" y="53"/>
                  <a:pt x="371" y="56"/>
                  <a:pt x="370" y="57"/>
                </a:cubicBezTo>
                <a:close/>
                <a:moveTo>
                  <a:pt x="383" y="61"/>
                </a:moveTo>
                <a:cubicBezTo>
                  <a:pt x="383" y="61"/>
                  <a:pt x="383" y="61"/>
                  <a:pt x="383" y="61"/>
                </a:cubicBezTo>
                <a:cubicBezTo>
                  <a:pt x="383" y="61"/>
                  <a:pt x="386" y="62"/>
                  <a:pt x="386" y="61"/>
                </a:cubicBezTo>
                <a:cubicBezTo>
                  <a:pt x="386" y="61"/>
                  <a:pt x="387" y="59"/>
                  <a:pt x="387" y="56"/>
                </a:cubicBezTo>
                <a:cubicBezTo>
                  <a:pt x="388" y="53"/>
                  <a:pt x="390" y="53"/>
                  <a:pt x="391" y="52"/>
                </a:cubicBezTo>
                <a:cubicBezTo>
                  <a:pt x="392" y="51"/>
                  <a:pt x="391" y="51"/>
                  <a:pt x="392" y="49"/>
                </a:cubicBezTo>
                <a:cubicBezTo>
                  <a:pt x="392" y="47"/>
                  <a:pt x="391" y="47"/>
                  <a:pt x="389" y="46"/>
                </a:cubicBezTo>
                <a:cubicBezTo>
                  <a:pt x="386" y="46"/>
                  <a:pt x="386" y="48"/>
                  <a:pt x="384" y="48"/>
                </a:cubicBezTo>
                <a:cubicBezTo>
                  <a:pt x="383" y="49"/>
                  <a:pt x="383" y="51"/>
                  <a:pt x="384" y="52"/>
                </a:cubicBezTo>
                <a:cubicBezTo>
                  <a:pt x="384" y="53"/>
                  <a:pt x="382" y="54"/>
                  <a:pt x="380" y="55"/>
                </a:cubicBezTo>
                <a:cubicBezTo>
                  <a:pt x="378" y="57"/>
                  <a:pt x="378" y="59"/>
                  <a:pt x="378" y="59"/>
                </a:cubicBezTo>
                <a:cubicBezTo>
                  <a:pt x="383" y="61"/>
                  <a:pt x="383" y="61"/>
                  <a:pt x="383" y="61"/>
                </a:cubicBezTo>
                <a:close/>
                <a:moveTo>
                  <a:pt x="363" y="126"/>
                </a:moveTo>
                <a:cubicBezTo>
                  <a:pt x="363" y="126"/>
                  <a:pt x="363" y="126"/>
                  <a:pt x="363" y="126"/>
                </a:cubicBezTo>
                <a:cubicBezTo>
                  <a:pt x="367" y="127"/>
                  <a:pt x="367" y="127"/>
                  <a:pt x="367" y="127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9" y="149"/>
                  <a:pt x="391" y="150"/>
                </a:cubicBezTo>
                <a:cubicBezTo>
                  <a:pt x="393" y="151"/>
                  <a:pt x="404" y="153"/>
                  <a:pt x="405" y="154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12" y="147"/>
                  <a:pt x="412" y="147"/>
                  <a:pt x="412" y="147"/>
                </a:cubicBezTo>
                <a:cubicBezTo>
                  <a:pt x="411" y="145"/>
                  <a:pt x="411" y="145"/>
                  <a:pt x="411" y="145"/>
                </a:cubicBezTo>
                <a:cubicBezTo>
                  <a:pt x="416" y="142"/>
                  <a:pt x="416" y="142"/>
                  <a:pt x="416" y="142"/>
                </a:cubicBezTo>
                <a:cubicBezTo>
                  <a:pt x="420" y="145"/>
                  <a:pt x="420" y="145"/>
                  <a:pt x="420" y="145"/>
                </a:cubicBezTo>
                <a:cubicBezTo>
                  <a:pt x="430" y="147"/>
                  <a:pt x="430" y="147"/>
                  <a:pt x="430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34" y="150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7"/>
                  <a:pt x="438" y="147"/>
                  <a:pt x="438" y="147"/>
                </a:cubicBezTo>
                <a:cubicBezTo>
                  <a:pt x="438" y="146"/>
                  <a:pt x="438" y="140"/>
                  <a:pt x="438" y="140"/>
                </a:cubicBezTo>
                <a:cubicBezTo>
                  <a:pt x="438" y="140"/>
                  <a:pt x="435" y="138"/>
                  <a:pt x="438" y="136"/>
                </a:cubicBezTo>
                <a:cubicBezTo>
                  <a:pt x="441" y="133"/>
                  <a:pt x="445" y="130"/>
                  <a:pt x="445" y="130"/>
                </a:cubicBezTo>
                <a:cubicBezTo>
                  <a:pt x="445" y="130"/>
                  <a:pt x="447" y="129"/>
                  <a:pt x="447" y="126"/>
                </a:cubicBezTo>
                <a:cubicBezTo>
                  <a:pt x="447" y="123"/>
                  <a:pt x="445" y="115"/>
                  <a:pt x="445" y="115"/>
                </a:cubicBezTo>
                <a:cubicBezTo>
                  <a:pt x="445" y="115"/>
                  <a:pt x="443" y="110"/>
                  <a:pt x="443" y="108"/>
                </a:cubicBezTo>
                <a:cubicBezTo>
                  <a:pt x="445" y="96"/>
                  <a:pt x="440" y="88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448" y="83"/>
                  <a:pt x="448" y="82"/>
                  <a:pt x="448" y="82"/>
                </a:cubicBezTo>
                <a:cubicBezTo>
                  <a:pt x="448" y="77"/>
                  <a:pt x="442" y="72"/>
                  <a:pt x="449" y="71"/>
                </a:cubicBezTo>
                <a:cubicBezTo>
                  <a:pt x="452" y="69"/>
                  <a:pt x="452" y="69"/>
                  <a:pt x="452" y="69"/>
                </a:cubicBezTo>
                <a:cubicBezTo>
                  <a:pt x="461" y="69"/>
                  <a:pt x="461" y="69"/>
                  <a:pt x="461" y="69"/>
                </a:cubicBezTo>
                <a:cubicBezTo>
                  <a:pt x="463" y="63"/>
                  <a:pt x="463" y="63"/>
                  <a:pt x="463" y="63"/>
                </a:cubicBezTo>
                <a:cubicBezTo>
                  <a:pt x="467" y="59"/>
                  <a:pt x="467" y="59"/>
                  <a:pt x="467" y="59"/>
                </a:cubicBezTo>
                <a:cubicBezTo>
                  <a:pt x="470" y="59"/>
                  <a:pt x="474" y="58"/>
                  <a:pt x="476" y="59"/>
                </a:cubicBezTo>
                <a:cubicBezTo>
                  <a:pt x="478" y="62"/>
                  <a:pt x="478" y="64"/>
                  <a:pt x="482" y="65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1" y="70"/>
                  <a:pt x="501" y="70"/>
                  <a:pt x="501" y="70"/>
                </a:cubicBezTo>
                <a:cubicBezTo>
                  <a:pt x="501" y="70"/>
                  <a:pt x="501" y="70"/>
                  <a:pt x="501" y="70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4"/>
                  <a:pt x="503" y="76"/>
                  <a:pt x="504" y="77"/>
                </a:cubicBezTo>
                <a:cubicBezTo>
                  <a:pt x="504" y="79"/>
                  <a:pt x="505" y="82"/>
                  <a:pt x="505" y="82"/>
                </a:cubicBezTo>
                <a:cubicBezTo>
                  <a:pt x="505" y="82"/>
                  <a:pt x="504" y="85"/>
                  <a:pt x="504" y="87"/>
                </a:cubicBezTo>
                <a:cubicBezTo>
                  <a:pt x="503" y="88"/>
                  <a:pt x="503" y="91"/>
                  <a:pt x="503" y="92"/>
                </a:cubicBezTo>
                <a:cubicBezTo>
                  <a:pt x="503" y="93"/>
                  <a:pt x="503" y="94"/>
                  <a:pt x="503" y="95"/>
                </a:cubicBezTo>
                <a:cubicBezTo>
                  <a:pt x="503" y="97"/>
                  <a:pt x="504" y="100"/>
                  <a:pt x="505" y="101"/>
                </a:cubicBezTo>
                <a:cubicBezTo>
                  <a:pt x="505" y="102"/>
                  <a:pt x="510" y="105"/>
                  <a:pt x="510" y="105"/>
                </a:cubicBezTo>
                <a:cubicBezTo>
                  <a:pt x="510" y="105"/>
                  <a:pt x="510" y="105"/>
                  <a:pt x="509" y="106"/>
                </a:cubicBezTo>
                <a:cubicBezTo>
                  <a:pt x="509" y="106"/>
                  <a:pt x="509" y="107"/>
                  <a:pt x="510" y="107"/>
                </a:cubicBezTo>
                <a:cubicBezTo>
                  <a:pt x="512" y="107"/>
                  <a:pt x="515" y="106"/>
                  <a:pt x="515" y="106"/>
                </a:cubicBezTo>
                <a:cubicBezTo>
                  <a:pt x="515" y="106"/>
                  <a:pt x="515" y="97"/>
                  <a:pt x="514" y="94"/>
                </a:cubicBezTo>
                <a:cubicBezTo>
                  <a:pt x="513" y="90"/>
                  <a:pt x="518" y="86"/>
                  <a:pt x="518" y="86"/>
                </a:cubicBezTo>
                <a:cubicBezTo>
                  <a:pt x="525" y="79"/>
                  <a:pt x="525" y="79"/>
                  <a:pt x="525" y="79"/>
                </a:cubicBezTo>
                <a:cubicBezTo>
                  <a:pt x="524" y="71"/>
                  <a:pt x="524" y="71"/>
                  <a:pt x="524" y="71"/>
                </a:cubicBezTo>
                <a:cubicBezTo>
                  <a:pt x="532" y="72"/>
                  <a:pt x="532" y="72"/>
                  <a:pt x="532" y="72"/>
                </a:cubicBezTo>
                <a:cubicBezTo>
                  <a:pt x="532" y="72"/>
                  <a:pt x="538" y="69"/>
                  <a:pt x="536" y="65"/>
                </a:cubicBezTo>
                <a:cubicBezTo>
                  <a:pt x="534" y="60"/>
                  <a:pt x="532" y="52"/>
                  <a:pt x="530" y="54"/>
                </a:cubicBezTo>
                <a:cubicBezTo>
                  <a:pt x="527" y="56"/>
                  <a:pt x="522" y="62"/>
                  <a:pt x="522" y="62"/>
                </a:cubicBezTo>
                <a:cubicBezTo>
                  <a:pt x="521" y="52"/>
                  <a:pt x="521" y="52"/>
                  <a:pt x="521" y="52"/>
                </a:cubicBezTo>
                <a:cubicBezTo>
                  <a:pt x="513" y="55"/>
                  <a:pt x="513" y="55"/>
                  <a:pt x="513" y="55"/>
                </a:cubicBezTo>
                <a:cubicBezTo>
                  <a:pt x="505" y="53"/>
                  <a:pt x="505" y="53"/>
                  <a:pt x="505" y="53"/>
                </a:cubicBezTo>
                <a:cubicBezTo>
                  <a:pt x="505" y="53"/>
                  <a:pt x="502" y="49"/>
                  <a:pt x="499" y="50"/>
                </a:cubicBezTo>
                <a:cubicBezTo>
                  <a:pt x="496" y="50"/>
                  <a:pt x="491" y="50"/>
                  <a:pt x="491" y="50"/>
                </a:cubicBezTo>
                <a:cubicBezTo>
                  <a:pt x="491" y="50"/>
                  <a:pt x="487" y="47"/>
                  <a:pt x="489" y="46"/>
                </a:cubicBezTo>
                <a:cubicBezTo>
                  <a:pt x="492" y="46"/>
                  <a:pt x="498" y="47"/>
                  <a:pt x="501" y="46"/>
                </a:cubicBezTo>
                <a:cubicBezTo>
                  <a:pt x="503" y="46"/>
                  <a:pt x="519" y="42"/>
                  <a:pt x="519" y="42"/>
                </a:cubicBezTo>
                <a:cubicBezTo>
                  <a:pt x="520" y="35"/>
                  <a:pt x="520" y="35"/>
                  <a:pt x="520" y="35"/>
                </a:cubicBezTo>
                <a:cubicBezTo>
                  <a:pt x="527" y="29"/>
                  <a:pt x="527" y="29"/>
                  <a:pt x="527" y="29"/>
                </a:cubicBezTo>
                <a:cubicBezTo>
                  <a:pt x="515" y="20"/>
                  <a:pt x="515" y="20"/>
                  <a:pt x="515" y="20"/>
                </a:cubicBezTo>
                <a:cubicBezTo>
                  <a:pt x="510" y="12"/>
                  <a:pt x="510" y="12"/>
                  <a:pt x="510" y="12"/>
                </a:cubicBezTo>
                <a:cubicBezTo>
                  <a:pt x="510" y="12"/>
                  <a:pt x="509" y="9"/>
                  <a:pt x="507" y="9"/>
                </a:cubicBezTo>
                <a:cubicBezTo>
                  <a:pt x="504" y="9"/>
                  <a:pt x="496" y="13"/>
                  <a:pt x="496" y="13"/>
                </a:cubicBezTo>
                <a:cubicBezTo>
                  <a:pt x="490" y="9"/>
                  <a:pt x="490" y="9"/>
                  <a:pt x="490" y="9"/>
                </a:cubicBezTo>
                <a:cubicBezTo>
                  <a:pt x="481" y="10"/>
                  <a:pt x="481" y="10"/>
                  <a:pt x="481" y="10"/>
                </a:cubicBezTo>
                <a:cubicBezTo>
                  <a:pt x="468" y="6"/>
                  <a:pt x="468" y="6"/>
                  <a:pt x="468" y="6"/>
                </a:cubicBezTo>
                <a:cubicBezTo>
                  <a:pt x="468" y="9"/>
                  <a:pt x="468" y="9"/>
                  <a:pt x="468" y="9"/>
                </a:cubicBezTo>
                <a:cubicBezTo>
                  <a:pt x="468" y="9"/>
                  <a:pt x="464" y="8"/>
                  <a:pt x="463" y="6"/>
                </a:cubicBezTo>
                <a:cubicBezTo>
                  <a:pt x="463" y="4"/>
                  <a:pt x="463" y="2"/>
                  <a:pt x="463" y="2"/>
                </a:cubicBezTo>
                <a:cubicBezTo>
                  <a:pt x="458" y="3"/>
                  <a:pt x="458" y="3"/>
                  <a:pt x="458" y="3"/>
                </a:cubicBezTo>
                <a:cubicBezTo>
                  <a:pt x="456" y="3"/>
                  <a:pt x="456" y="3"/>
                  <a:pt x="456" y="3"/>
                </a:cubicBezTo>
                <a:cubicBezTo>
                  <a:pt x="450" y="0"/>
                  <a:pt x="450" y="0"/>
                  <a:pt x="450" y="0"/>
                </a:cubicBezTo>
                <a:cubicBezTo>
                  <a:pt x="447" y="6"/>
                  <a:pt x="447" y="6"/>
                  <a:pt x="447" y="6"/>
                </a:cubicBezTo>
                <a:cubicBezTo>
                  <a:pt x="451" y="13"/>
                  <a:pt x="451" y="13"/>
                  <a:pt x="451" y="13"/>
                </a:cubicBezTo>
                <a:cubicBezTo>
                  <a:pt x="447" y="21"/>
                  <a:pt x="447" y="21"/>
                  <a:pt x="447" y="21"/>
                </a:cubicBezTo>
                <a:cubicBezTo>
                  <a:pt x="450" y="26"/>
                  <a:pt x="450" y="26"/>
                  <a:pt x="450" y="26"/>
                </a:cubicBezTo>
                <a:cubicBezTo>
                  <a:pt x="450" y="33"/>
                  <a:pt x="450" y="33"/>
                  <a:pt x="450" y="33"/>
                </a:cubicBezTo>
                <a:cubicBezTo>
                  <a:pt x="446" y="41"/>
                  <a:pt x="446" y="41"/>
                  <a:pt x="446" y="41"/>
                </a:cubicBezTo>
                <a:cubicBezTo>
                  <a:pt x="440" y="36"/>
                  <a:pt x="440" y="36"/>
                  <a:pt x="440" y="36"/>
                </a:cubicBezTo>
                <a:cubicBezTo>
                  <a:pt x="441" y="29"/>
                  <a:pt x="441" y="29"/>
                  <a:pt x="441" y="29"/>
                </a:cubicBezTo>
                <a:cubicBezTo>
                  <a:pt x="444" y="21"/>
                  <a:pt x="444" y="21"/>
                  <a:pt x="444" y="21"/>
                </a:cubicBezTo>
                <a:cubicBezTo>
                  <a:pt x="440" y="13"/>
                  <a:pt x="440" y="13"/>
                  <a:pt x="440" y="13"/>
                </a:cubicBezTo>
                <a:cubicBezTo>
                  <a:pt x="432" y="20"/>
                  <a:pt x="432" y="20"/>
                  <a:pt x="432" y="20"/>
                </a:cubicBezTo>
                <a:cubicBezTo>
                  <a:pt x="432" y="30"/>
                  <a:pt x="432" y="30"/>
                  <a:pt x="432" y="30"/>
                </a:cubicBezTo>
                <a:cubicBezTo>
                  <a:pt x="428" y="37"/>
                  <a:pt x="428" y="37"/>
                  <a:pt x="428" y="37"/>
                </a:cubicBezTo>
                <a:cubicBezTo>
                  <a:pt x="428" y="46"/>
                  <a:pt x="428" y="46"/>
                  <a:pt x="428" y="46"/>
                </a:cubicBezTo>
                <a:cubicBezTo>
                  <a:pt x="426" y="53"/>
                  <a:pt x="426" y="53"/>
                  <a:pt x="426" y="53"/>
                </a:cubicBezTo>
                <a:cubicBezTo>
                  <a:pt x="425" y="62"/>
                  <a:pt x="425" y="62"/>
                  <a:pt x="425" y="62"/>
                </a:cubicBezTo>
                <a:cubicBezTo>
                  <a:pt x="425" y="62"/>
                  <a:pt x="425" y="64"/>
                  <a:pt x="423" y="64"/>
                </a:cubicBezTo>
                <a:cubicBezTo>
                  <a:pt x="421" y="65"/>
                  <a:pt x="417" y="63"/>
                  <a:pt x="417" y="63"/>
                </a:cubicBezTo>
                <a:cubicBezTo>
                  <a:pt x="417" y="50"/>
                  <a:pt x="417" y="50"/>
                  <a:pt x="417" y="50"/>
                </a:cubicBezTo>
                <a:cubicBezTo>
                  <a:pt x="419" y="43"/>
                  <a:pt x="419" y="43"/>
                  <a:pt x="419" y="43"/>
                </a:cubicBezTo>
                <a:cubicBezTo>
                  <a:pt x="422" y="37"/>
                  <a:pt x="422" y="37"/>
                  <a:pt x="422" y="37"/>
                </a:cubicBezTo>
                <a:cubicBezTo>
                  <a:pt x="426" y="29"/>
                  <a:pt x="426" y="29"/>
                  <a:pt x="426" y="29"/>
                </a:cubicBezTo>
                <a:cubicBezTo>
                  <a:pt x="426" y="29"/>
                  <a:pt x="426" y="24"/>
                  <a:pt x="425" y="23"/>
                </a:cubicBezTo>
                <a:cubicBezTo>
                  <a:pt x="425" y="23"/>
                  <a:pt x="423" y="22"/>
                  <a:pt x="424" y="22"/>
                </a:cubicBezTo>
                <a:cubicBezTo>
                  <a:pt x="424" y="21"/>
                  <a:pt x="428" y="17"/>
                  <a:pt x="428" y="17"/>
                </a:cubicBezTo>
                <a:cubicBezTo>
                  <a:pt x="428" y="17"/>
                  <a:pt x="428" y="14"/>
                  <a:pt x="425" y="12"/>
                </a:cubicBezTo>
                <a:cubicBezTo>
                  <a:pt x="423" y="11"/>
                  <a:pt x="421" y="9"/>
                  <a:pt x="419" y="10"/>
                </a:cubicBezTo>
                <a:cubicBezTo>
                  <a:pt x="418" y="11"/>
                  <a:pt x="413" y="13"/>
                  <a:pt x="413" y="14"/>
                </a:cubicBezTo>
                <a:cubicBezTo>
                  <a:pt x="412" y="15"/>
                  <a:pt x="413" y="17"/>
                  <a:pt x="414" y="18"/>
                </a:cubicBezTo>
                <a:cubicBezTo>
                  <a:pt x="415" y="18"/>
                  <a:pt x="416" y="19"/>
                  <a:pt x="417" y="19"/>
                </a:cubicBezTo>
                <a:cubicBezTo>
                  <a:pt x="417" y="20"/>
                  <a:pt x="418" y="23"/>
                  <a:pt x="417" y="24"/>
                </a:cubicBezTo>
                <a:cubicBezTo>
                  <a:pt x="416" y="25"/>
                  <a:pt x="417" y="28"/>
                  <a:pt x="414" y="27"/>
                </a:cubicBezTo>
                <a:cubicBezTo>
                  <a:pt x="412" y="26"/>
                  <a:pt x="406" y="22"/>
                  <a:pt x="406" y="22"/>
                </a:cubicBezTo>
                <a:cubicBezTo>
                  <a:pt x="405" y="22"/>
                  <a:pt x="406" y="18"/>
                  <a:pt x="404" y="22"/>
                </a:cubicBezTo>
                <a:cubicBezTo>
                  <a:pt x="402" y="25"/>
                  <a:pt x="401" y="26"/>
                  <a:pt x="402" y="28"/>
                </a:cubicBezTo>
                <a:cubicBezTo>
                  <a:pt x="403" y="30"/>
                  <a:pt x="404" y="30"/>
                  <a:pt x="404" y="31"/>
                </a:cubicBezTo>
                <a:cubicBezTo>
                  <a:pt x="404" y="32"/>
                  <a:pt x="400" y="32"/>
                  <a:pt x="400" y="33"/>
                </a:cubicBezTo>
                <a:cubicBezTo>
                  <a:pt x="400" y="34"/>
                  <a:pt x="399" y="35"/>
                  <a:pt x="401" y="37"/>
                </a:cubicBezTo>
                <a:cubicBezTo>
                  <a:pt x="403" y="38"/>
                  <a:pt x="405" y="39"/>
                  <a:pt x="405" y="39"/>
                </a:cubicBezTo>
                <a:cubicBezTo>
                  <a:pt x="405" y="39"/>
                  <a:pt x="407" y="42"/>
                  <a:pt x="406" y="42"/>
                </a:cubicBezTo>
                <a:cubicBezTo>
                  <a:pt x="406" y="43"/>
                  <a:pt x="400" y="42"/>
                  <a:pt x="400" y="43"/>
                </a:cubicBezTo>
                <a:cubicBezTo>
                  <a:pt x="400" y="44"/>
                  <a:pt x="400" y="46"/>
                  <a:pt x="400" y="47"/>
                </a:cubicBezTo>
                <a:cubicBezTo>
                  <a:pt x="400" y="48"/>
                  <a:pt x="400" y="50"/>
                  <a:pt x="400" y="50"/>
                </a:cubicBezTo>
                <a:cubicBezTo>
                  <a:pt x="400" y="51"/>
                  <a:pt x="396" y="51"/>
                  <a:pt x="395" y="52"/>
                </a:cubicBezTo>
                <a:cubicBezTo>
                  <a:pt x="393" y="53"/>
                  <a:pt x="392" y="56"/>
                  <a:pt x="392" y="58"/>
                </a:cubicBezTo>
                <a:cubicBezTo>
                  <a:pt x="391" y="60"/>
                  <a:pt x="391" y="62"/>
                  <a:pt x="391" y="63"/>
                </a:cubicBezTo>
                <a:cubicBezTo>
                  <a:pt x="391" y="64"/>
                  <a:pt x="389" y="66"/>
                  <a:pt x="389" y="66"/>
                </a:cubicBezTo>
                <a:cubicBezTo>
                  <a:pt x="389" y="66"/>
                  <a:pt x="389" y="67"/>
                  <a:pt x="387" y="66"/>
                </a:cubicBezTo>
                <a:cubicBezTo>
                  <a:pt x="385" y="66"/>
                  <a:pt x="378" y="62"/>
                  <a:pt x="377" y="62"/>
                </a:cubicBezTo>
                <a:cubicBezTo>
                  <a:pt x="375" y="62"/>
                  <a:pt x="373" y="63"/>
                  <a:pt x="373" y="65"/>
                </a:cubicBezTo>
                <a:cubicBezTo>
                  <a:pt x="373" y="66"/>
                  <a:pt x="376" y="69"/>
                  <a:pt x="377" y="69"/>
                </a:cubicBezTo>
                <a:cubicBezTo>
                  <a:pt x="377" y="69"/>
                  <a:pt x="382" y="70"/>
                  <a:pt x="383" y="71"/>
                </a:cubicBezTo>
                <a:cubicBezTo>
                  <a:pt x="383" y="72"/>
                  <a:pt x="383" y="79"/>
                  <a:pt x="383" y="79"/>
                </a:cubicBezTo>
                <a:cubicBezTo>
                  <a:pt x="383" y="79"/>
                  <a:pt x="387" y="87"/>
                  <a:pt x="380" y="80"/>
                </a:cubicBezTo>
                <a:cubicBezTo>
                  <a:pt x="372" y="73"/>
                  <a:pt x="372" y="72"/>
                  <a:pt x="371" y="71"/>
                </a:cubicBezTo>
                <a:cubicBezTo>
                  <a:pt x="370" y="71"/>
                  <a:pt x="363" y="69"/>
                  <a:pt x="363" y="69"/>
                </a:cubicBezTo>
                <a:cubicBezTo>
                  <a:pt x="363" y="69"/>
                  <a:pt x="362" y="66"/>
                  <a:pt x="361" y="69"/>
                </a:cubicBezTo>
                <a:cubicBezTo>
                  <a:pt x="360" y="71"/>
                  <a:pt x="363" y="76"/>
                  <a:pt x="363" y="76"/>
                </a:cubicBezTo>
                <a:cubicBezTo>
                  <a:pt x="362" y="75"/>
                  <a:pt x="362" y="75"/>
                  <a:pt x="362" y="75"/>
                </a:cubicBezTo>
                <a:cubicBezTo>
                  <a:pt x="362" y="75"/>
                  <a:pt x="359" y="73"/>
                  <a:pt x="357" y="72"/>
                </a:cubicBezTo>
                <a:cubicBezTo>
                  <a:pt x="356" y="70"/>
                  <a:pt x="353" y="72"/>
                  <a:pt x="353" y="72"/>
                </a:cubicBezTo>
                <a:cubicBezTo>
                  <a:pt x="353" y="72"/>
                  <a:pt x="352" y="73"/>
                  <a:pt x="350" y="75"/>
                </a:cubicBezTo>
                <a:cubicBezTo>
                  <a:pt x="349" y="76"/>
                  <a:pt x="345" y="72"/>
                  <a:pt x="349" y="77"/>
                </a:cubicBezTo>
                <a:cubicBezTo>
                  <a:pt x="352" y="81"/>
                  <a:pt x="355" y="82"/>
                  <a:pt x="356" y="83"/>
                </a:cubicBezTo>
                <a:cubicBezTo>
                  <a:pt x="356" y="83"/>
                  <a:pt x="360" y="84"/>
                  <a:pt x="361" y="85"/>
                </a:cubicBezTo>
                <a:cubicBezTo>
                  <a:pt x="362" y="86"/>
                  <a:pt x="362" y="89"/>
                  <a:pt x="362" y="90"/>
                </a:cubicBezTo>
                <a:cubicBezTo>
                  <a:pt x="362" y="90"/>
                  <a:pt x="365" y="94"/>
                  <a:pt x="360" y="91"/>
                </a:cubicBezTo>
                <a:cubicBezTo>
                  <a:pt x="355" y="87"/>
                  <a:pt x="355" y="86"/>
                  <a:pt x="353" y="86"/>
                </a:cubicBezTo>
                <a:cubicBezTo>
                  <a:pt x="352" y="86"/>
                  <a:pt x="350" y="88"/>
                  <a:pt x="350" y="88"/>
                </a:cubicBezTo>
                <a:cubicBezTo>
                  <a:pt x="350" y="88"/>
                  <a:pt x="344" y="87"/>
                  <a:pt x="344" y="84"/>
                </a:cubicBezTo>
                <a:cubicBezTo>
                  <a:pt x="343" y="81"/>
                  <a:pt x="345" y="76"/>
                  <a:pt x="341" y="77"/>
                </a:cubicBezTo>
                <a:cubicBezTo>
                  <a:pt x="336" y="77"/>
                  <a:pt x="335" y="79"/>
                  <a:pt x="335" y="80"/>
                </a:cubicBezTo>
                <a:cubicBezTo>
                  <a:pt x="335" y="81"/>
                  <a:pt x="332" y="82"/>
                  <a:pt x="335" y="85"/>
                </a:cubicBezTo>
                <a:cubicBezTo>
                  <a:pt x="338" y="88"/>
                  <a:pt x="340" y="90"/>
                  <a:pt x="341" y="90"/>
                </a:cubicBezTo>
                <a:cubicBezTo>
                  <a:pt x="341" y="90"/>
                  <a:pt x="347" y="90"/>
                  <a:pt x="344" y="91"/>
                </a:cubicBezTo>
                <a:cubicBezTo>
                  <a:pt x="342" y="93"/>
                  <a:pt x="338" y="93"/>
                  <a:pt x="337" y="93"/>
                </a:cubicBezTo>
                <a:cubicBezTo>
                  <a:pt x="336" y="93"/>
                  <a:pt x="337" y="92"/>
                  <a:pt x="336" y="93"/>
                </a:cubicBezTo>
                <a:cubicBezTo>
                  <a:pt x="334" y="94"/>
                  <a:pt x="329" y="99"/>
                  <a:pt x="329" y="99"/>
                </a:cubicBezTo>
                <a:cubicBezTo>
                  <a:pt x="329" y="99"/>
                  <a:pt x="328" y="97"/>
                  <a:pt x="328" y="96"/>
                </a:cubicBezTo>
                <a:cubicBezTo>
                  <a:pt x="328" y="95"/>
                  <a:pt x="332" y="93"/>
                  <a:pt x="332" y="91"/>
                </a:cubicBezTo>
                <a:cubicBezTo>
                  <a:pt x="332" y="89"/>
                  <a:pt x="330" y="82"/>
                  <a:pt x="330" y="82"/>
                </a:cubicBezTo>
                <a:cubicBezTo>
                  <a:pt x="330" y="82"/>
                  <a:pt x="326" y="80"/>
                  <a:pt x="326" y="80"/>
                </a:cubicBezTo>
                <a:cubicBezTo>
                  <a:pt x="325" y="79"/>
                  <a:pt x="322" y="77"/>
                  <a:pt x="321" y="78"/>
                </a:cubicBezTo>
                <a:cubicBezTo>
                  <a:pt x="320" y="79"/>
                  <a:pt x="318" y="82"/>
                  <a:pt x="320" y="84"/>
                </a:cubicBezTo>
                <a:cubicBezTo>
                  <a:pt x="322" y="87"/>
                  <a:pt x="324" y="89"/>
                  <a:pt x="323" y="89"/>
                </a:cubicBezTo>
                <a:cubicBezTo>
                  <a:pt x="321" y="90"/>
                  <a:pt x="320" y="91"/>
                  <a:pt x="319" y="90"/>
                </a:cubicBezTo>
                <a:cubicBezTo>
                  <a:pt x="318" y="90"/>
                  <a:pt x="316" y="88"/>
                  <a:pt x="313" y="89"/>
                </a:cubicBezTo>
                <a:cubicBezTo>
                  <a:pt x="310" y="90"/>
                  <a:pt x="307" y="96"/>
                  <a:pt x="307" y="96"/>
                </a:cubicBezTo>
                <a:cubicBezTo>
                  <a:pt x="307" y="96"/>
                  <a:pt x="310" y="102"/>
                  <a:pt x="311" y="103"/>
                </a:cubicBezTo>
                <a:cubicBezTo>
                  <a:pt x="312" y="103"/>
                  <a:pt x="313" y="105"/>
                  <a:pt x="313" y="107"/>
                </a:cubicBezTo>
                <a:cubicBezTo>
                  <a:pt x="312" y="109"/>
                  <a:pt x="313" y="106"/>
                  <a:pt x="311" y="107"/>
                </a:cubicBezTo>
                <a:cubicBezTo>
                  <a:pt x="308" y="108"/>
                  <a:pt x="307" y="109"/>
                  <a:pt x="305" y="109"/>
                </a:cubicBezTo>
                <a:cubicBezTo>
                  <a:pt x="303" y="109"/>
                  <a:pt x="298" y="115"/>
                  <a:pt x="298" y="115"/>
                </a:cubicBezTo>
                <a:cubicBezTo>
                  <a:pt x="301" y="119"/>
                  <a:pt x="301" y="119"/>
                  <a:pt x="301" y="119"/>
                </a:cubicBezTo>
                <a:cubicBezTo>
                  <a:pt x="301" y="119"/>
                  <a:pt x="293" y="122"/>
                  <a:pt x="291" y="123"/>
                </a:cubicBezTo>
                <a:cubicBezTo>
                  <a:pt x="290" y="123"/>
                  <a:pt x="294" y="122"/>
                  <a:pt x="289" y="123"/>
                </a:cubicBezTo>
                <a:cubicBezTo>
                  <a:pt x="285" y="125"/>
                  <a:pt x="282" y="129"/>
                  <a:pt x="281" y="131"/>
                </a:cubicBezTo>
                <a:cubicBezTo>
                  <a:pt x="281" y="132"/>
                  <a:pt x="277" y="132"/>
                  <a:pt x="277" y="135"/>
                </a:cubicBezTo>
                <a:cubicBezTo>
                  <a:pt x="277" y="137"/>
                  <a:pt x="278" y="141"/>
                  <a:pt x="277" y="142"/>
                </a:cubicBezTo>
                <a:cubicBezTo>
                  <a:pt x="277" y="143"/>
                  <a:pt x="277" y="143"/>
                  <a:pt x="277" y="145"/>
                </a:cubicBezTo>
                <a:cubicBezTo>
                  <a:pt x="277" y="147"/>
                  <a:pt x="276" y="149"/>
                  <a:pt x="279" y="149"/>
                </a:cubicBezTo>
                <a:cubicBezTo>
                  <a:pt x="282" y="149"/>
                  <a:pt x="286" y="147"/>
                  <a:pt x="287" y="146"/>
                </a:cubicBezTo>
                <a:cubicBezTo>
                  <a:pt x="287" y="145"/>
                  <a:pt x="288" y="141"/>
                  <a:pt x="289" y="143"/>
                </a:cubicBezTo>
                <a:cubicBezTo>
                  <a:pt x="291" y="144"/>
                  <a:pt x="291" y="148"/>
                  <a:pt x="291" y="148"/>
                </a:cubicBezTo>
                <a:cubicBezTo>
                  <a:pt x="291" y="148"/>
                  <a:pt x="291" y="152"/>
                  <a:pt x="291" y="153"/>
                </a:cubicBezTo>
                <a:cubicBezTo>
                  <a:pt x="290" y="155"/>
                  <a:pt x="297" y="153"/>
                  <a:pt x="290" y="156"/>
                </a:cubicBezTo>
                <a:cubicBezTo>
                  <a:pt x="283" y="160"/>
                  <a:pt x="281" y="160"/>
                  <a:pt x="281" y="161"/>
                </a:cubicBezTo>
                <a:cubicBezTo>
                  <a:pt x="281" y="163"/>
                  <a:pt x="285" y="168"/>
                  <a:pt x="280" y="166"/>
                </a:cubicBezTo>
                <a:cubicBezTo>
                  <a:pt x="275" y="165"/>
                  <a:pt x="275" y="166"/>
                  <a:pt x="275" y="165"/>
                </a:cubicBezTo>
                <a:cubicBezTo>
                  <a:pt x="274" y="164"/>
                  <a:pt x="276" y="170"/>
                  <a:pt x="270" y="161"/>
                </a:cubicBezTo>
                <a:cubicBezTo>
                  <a:pt x="264" y="152"/>
                  <a:pt x="264" y="153"/>
                  <a:pt x="264" y="151"/>
                </a:cubicBezTo>
                <a:cubicBezTo>
                  <a:pt x="264" y="149"/>
                  <a:pt x="263" y="142"/>
                  <a:pt x="263" y="142"/>
                </a:cubicBezTo>
                <a:cubicBezTo>
                  <a:pt x="263" y="142"/>
                  <a:pt x="262" y="135"/>
                  <a:pt x="259" y="138"/>
                </a:cubicBezTo>
                <a:cubicBezTo>
                  <a:pt x="255" y="141"/>
                  <a:pt x="255" y="146"/>
                  <a:pt x="255" y="146"/>
                </a:cubicBezTo>
                <a:cubicBezTo>
                  <a:pt x="255" y="146"/>
                  <a:pt x="250" y="151"/>
                  <a:pt x="249" y="152"/>
                </a:cubicBezTo>
                <a:cubicBezTo>
                  <a:pt x="248" y="152"/>
                  <a:pt x="246" y="152"/>
                  <a:pt x="243" y="154"/>
                </a:cubicBezTo>
                <a:cubicBezTo>
                  <a:pt x="241" y="157"/>
                  <a:pt x="234" y="167"/>
                  <a:pt x="234" y="167"/>
                </a:cubicBezTo>
                <a:cubicBezTo>
                  <a:pt x="234" y="167"/>
                  <a:pt x="230" y="174"/>
                  <a:pt x="231" y="176"/>
                </a:cubicBezTo>
                <a:cubicBezTo>
                  <a:pt x="232" y="178"/>
                  <a:pt x="235" y="181"/>
                  <a:pt x="235" y="181"/>
                </a:cubicBezTo>
                <a:cubicBezTo>
                  <a:pt x="235" y="181"/>
                  <a:pt x="236" y="180"/>
                  <a:pt x="236" y="183"/>
                </a:cubicBezTo>
                <a:cubicBezTo>
                  <a:pt x="236" y="186"/>
                  <a:pt x="241" y="187"/>
                  <a:pt x="241" y="187"/>
                </a:cubicBezTo>
                <a:cubicBezTo>
                  <a:pt x="241" y="187"/>
                  <a:pt x="243" y="188"/>
                  <a:pt x="241" y="190"/>
                </a:cubicBezTo>
                <a:cubicBezTo>
                  <a:pt x="238" y="192"/>
                  <a:pt x="230" y="193"/>
                  <a:pt x="230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22" y="193"/>
                  <a:pt x="218" y="198"/>
                  <a:pt x="217" y="198"/>
                </a:cubicBezTo>
                <a:cubicBezTo>
                  <a:pt x="215" y="199"/>
                  <a:pt x="212" y="201"/>
                  <a:pt x="211" y="204"/>
                </a:cubicBezTo>
                <a:cubicBezTo>
                  <a:pt x="211" y="206"/>
                  <a:pt x="202" y="214"/>
                  <a:pt x="202" y="214"/>
                </a:cubicBezTo>
                <a:cubicBezTo>
                  <a:pt x="202" y="214"/>
                  <a:pt x="202" y="217"/>
                  <a:pt x="202" y="218"/>
                </a:cubicBezTo>
                <a:cubicBezTo>
                  <a:pt x="202" y="219"/>
                  <a:pt x="198" y="221"/>
                  <a:pt x="200" y="222"/>
                </a:cubicBezTo>
                <a:cubicBezTo>
                  <a:pt x="202" y="223"/>
                  <a:pt x="205" y="224"/>
                  <a:pt x="207" y="220"/>
                </a:cubicBezTo>
                <a:cubicBezTo>
                  <a:pt x="209" y="217"/>
                  <a:pt x="209" y="212"/>
                  <a:pt x="209" y="212"/>
                </a:cubicBezTo>
                <a:cubicBezTo>
                  <a:pt x="209" y="212"/>
                  <a:pt x="211" y="210"/>
                  <a:pt x="213" y="210"/>
                </a:cubicBezTo>
                <a:cubicBezTo>
                  <a:pt x="216" y="210"/>
                  <a:pt x="219" y="207"/>
                  <a:pt x="222" y="206"/>
                </a:cubicBezTo>
                <a:cubicBezTo>
                  <a:pt x="225" y="206"/>
                  <a:pt x="229" y="201"/>
                  <a:pt x="230" y="201"/>
                </a:cubicBezTo>
                <a:cubicBezTo>
                  <a:pt x="232" y="201"/>
                  <a:pt x="231" y="202"/>
                  <a:pt x="235" y="201"/>
                </a:cubicBezTo>
                <a:cubicBezTo>
                  <a:pt x="239" y="201"/>
                  <a:pt x="243" y="201"/>
                  <a:pt x="244" y="200"/>
                </a:cubicBezTo>
                <a:cubicBezTo>
                  <a:pt x="246" y="199"/>
                  <a:pt x="254" y="204"/>
                  <a:pt x="255" y="205"/>
                </a:cubicBezTo>
                <a:cubicBezTo>
                  <a:pt x="255" y="206"/>
                  <a:pt x="248" y="207"/>
                  <a:pt x="251" y="209"/>
                </a:cubicBezTo>
                <a:cubicBezTo>
                  <a:pt x="255" y="211"/>
                  <a:pt x="255" y="212"/>
                  <a:pt x="256" y="212"/>
                </a:cubicBezTo>
                <a:cubicBezTo>
                  <a:pt x="257" y="212"/>
                  <a:pt x="259" y="211"/>
                  <a:pt x="262" y="210"/>
                </a:cubicBezTo>
                <a:cubicBezTo>
                  <a:pt x="264" y="208"/>
                  <a:pt x="260" y="205"/>
                  <a:pt x="266" y="207"/>
                </a:cubicBezTo>
                <a:cubicBezTo>
                  <a:pt x="271" y="209"/>
                  <a:pt x="271" y="211"/>
                  <a:pt x="271" y="211"/>
                </a:cubicBezTo>
                <a:cubicBezTo>
                  <a:pt x="270" y="213"/>
                  <a:pt x="270" y="213"/>
                  <a:pt x="270" y="213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56" y="215"/>
                  <a:pt x="256" y="215"/>
                  <a:pt x="256" y="215"/>
                </a:cubicBezTo>
                <a:cubicBezTo>
                  <a:pt x="256" y="215"/>
                  <a:pt x="255" y="216"/>
                  <a:pt x="254" y="216"/>
                </a:cubicBezTo>
                <a:cubicBezTo>
                  <a:pt x="254" y="216"/>
                  <a:pt x="245" y="217"/>
                  <a:pt x="245" y="217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1" y="223"/>
                  <a:pt x="244" y="227"/>
                  <a:pt x="244" y="227"/>
                </a:cubicBezTo>
                <a:cubicBezTo>
                  <a:pt x="245" y="227"/>
                  <a:pt x="251" y="225"/>
                  <a:pt x="251" y="226"/>
                </a:cubicBezTo>
                <a:cubicBezTo>
                  <a:pt x="252" y="226"/>
                  <a:pt x="253" y="228"/>
                  <a:pt x="252" y="229"/>
                </a:cubicBezTo>
                <a:cubicBezTo>
                  <a:pt x="252" y="230"/>
                  <a:pt x="248" y="233"/>
                  <a:pt x="248" y="233"/>
                </a:cubicBezTo>
                <a:cubicBezTo>
                  <a:pt x="246" y="237"/>
                  <a:pt x="246" y="237"/>
                  <a:pt x="246" y="237"/>
                </a:cubicBezTo>
                <a:cubicBezTo>
                  <a:pt x="246" y="237"/>
                  <a:pt x="250" y="238"/>
                  <a:pt x="251" y="238"/>
                </a:cubicBezTo>
                <a:cubicBezTo>
                  <a:pt x="251" y="238"/>
                  <a:pt x="257" y="238"/>
                  <a:pt x="256" y="239"/>
                </a:cubicBezTo>
                <a:cubicBezTo>
                  <a:pt x="256" y="239"/>
                  <a:pt x="247" y="240"/>
                  <a:pt x="247" y="240"/>
                </a:cubicBezTo>
                <a:cubicBezTo>
                  <a:pt x="247" y="240"/>
                  <a:pt x="239" y="239"/>
                  <a:pt x="240" y="239"/>
                </a:cubicBezTo>
                <a:cubicBezTo>
                  <a:pt x="240" y="240"/>
                  <a:pt x="239" y="242"/>
                  <a:pt x="239" y="243"/>
                </a:cubicBezTo>
                <a:cubicBezTo>
                  <a:pt x="239" y="243"/>
                  <a:pt x="237" y="246"/>
                  <a:pt x="237" y="246"/>
                </a:cubicBezTo>
                <a:cubicBezTo>
                  <a:pt x="236" y="246"/>
                  <a:pt x="234" y="246"/>
                  <a:pt x="233" y="247"/>
                </a:cubicBezTo>
                <a:cubicBezTo>
                  <a:pt x="233" y="248"/>
                  <a:pt x="232" y="250"/>
                  <a:pt x="232" y="252"/>
                </a:cubicBezTo>
                <a:cubicBezTo>
                  <a:pt x="232" y="253"/>
                  <a:pt x="235" y="256"/>
                  <a:pt x="235" y="256"/>
                </a:cubicBezTo>
                <a:cubicBezTo>
                  <a:pt x="234" y="258"/>
                  <a:pt x="234" y="258"/>
                  <a:pt x="234" y="258"/>
                </a:cubicBezTo>
                <a:cubicBezTo>
                  <a:pt x="230" y="262"/>
                  <a:pt x="230" y="262"/>
                  <a:pt x="230" y="262"/>
                </a:cubicBezTo>
                <a:cubicBezTo>
                  <a:pt x="230" y="262"/>
                  <a:pt x="228" y="263"/>
                  <a:pt x="228" y="264"/>
                </a:cubicBezTo>
                <a:cubicBezTo>
                  <a:pt x="229" y="264"/>
                  <a:pt x="225" y="266"/>
                  <a:pt x="225" y="266"/>
                </a:cubicBezTo>
                <a:cubicBezTo>
                  <a:pt x="218" y="270"/>
                  <a:pt x="218" y="270"/>
                  <a:pt x="218" y="270"/>
                </a:cubicBezTo>
                <a:cubicBezTo>
                  <a:pt x="218" y="270"/>
                  <a:pt x="219" y="273"/>
                  <a:pt x="219" y="274"/>
                </a:cubicBezTo>
                <a:cubicBezTo>
                  <a:pt x="219" y="274"/>
                  <a:pt x="222" y="276"/>
                  <a:pt x="220" y="278"/>
                </a:cubicBezTo>
                <a:cubicBezTo>
                  <a:pt x="218" y="279"/>
                  <a:pt x="216" y="280"/>
                  <a:pt x="215" y="281"/>
                </a:cubicBezTo>
                <a:cubicBezTo>
                  <a:pt x="215" y="281"/>
                  <a:pt x="213" y="282"/>
                  <a:pt x="213" y="285"/>
                </a:cubicBezTo>
                <a:cubicBezTo>
                  <a:pt x="214" y="287"/>
                  <a:pt x="212" y="290"/>
                  <a:pt x="211" y="290"/>
                </a:cubicBezTo>
                <a:cubicBezTo>
                  <a:pt x="211" y="290"/>
                  <a:pt x="209" y="291"/>
                  <a:pt x="209" y="294"/>
                </a:cubicBezTo>
                <a:cubicBezTo>
                  <a:pt x="210" y="296"/>
                  <a:pt x="209" y="303"/>
                  <a:pt x="209" y="303"/>
                </a:cubicBezTo>
                <a:cubicBezTo>
                  <a:pt x="209" y="303"/>
                  <a:pt x="212" y="307"/>
                  <a:pt x="213" y="307"/>
                </a:cubicBezTo>
                <a:cubicBezTo>
                  <a:pt x="213" y="307"/>
                  <a:pt x="218" y="305"/>
                  <a:pt x="219" y="306"/>
                </a:cubicBezTo>
                <a:cubicBezTo>
                  <a:pt x="221" y="306"/>
                  <a:pt x="224" y="308"/>
                  <a:pt x="224" y="308"/>
                </a:cubicBezTo>
                <a:cubicBezTo>
                  <a:pt x="224" y="308"/>
                  <a:pt x="223" y="313"/>
                  <a:pt x="222" y="314"/>
                </a:cubicBezTo>
                <a:cubicBezTo>
                  <a:pt x="221" y="314"/>
                  <a:pt x="215" y="315"/>
                  <a:pt x="215" y="315"/>
                </a:cubicBezTo>
                <a:cubicBezTo>
                  <a:pt x="215" y="315"/>
                  <a:pt x="212" y="313"/>
                  <a:pt x="211" y="313"/>
                </a:cubicBezTo>
                <a:cubicBezTo>
                  <a:pt x="210" y="314"/>
                  <a:pt x="205" y="319"/>
                  <a:pt x="205" y="319"/>
                </a:cubicBezTo>
                <a:cubicBezTo>
                  <a:pt x="205" y="319"/>
                  <a:pt x="205" y="322"/>
                  <a:pt x="204" y="322"/>
                </a:cubicBezTo>
                <a:cubicBezTo>
                  <a:pt x="202" y="323"/>
                  <a:pt x="201" y="321"/>
                  <a:pt x="201" y="323"/>
                </a:cubicBezTo>
                <a:cubicBezTo>
                  <a:pt x="201" y="324"/>
                  <a:pt x="201" y="327"/>
                  <a:pt x="201" y="328"/>
                </a:cubicBezTo>
                <a:cubicBezTo>
                  <a:pt x="201" y="330"/>
                  <a:pt x="201" y="333"/>
                  <a:pt x="201" y="333"/>
                </a:cubicBezTo>
                <a:cubicBezTo>
                  <a:pt x="201" y="333"/>
                  <a:pt x="199" y="337"/>
                  <a:pt x="198" y="339"/>
                </a:cubicBezTo>
                <a:cubicBezTo>
                  <a:pt x="197" y="341"/>
                  <a:pt x="195" y="346"/>
                  <a:pt x="195" y="347"/>
                </a:cubicBezTo>
                <a:cubicBezTo>
                  <a:pt x="196" y="348"/>
                  <a:pt x="198" y="353"/>
                  <a:pt x="198" y="353"/>
                </a:cubicBezTo>
                <a:cubicBezTo>
                  <a:pt x="191" y="357"/>
                  <a:pt x="191" y="357"/>
                  <a:pt x="191" y="357"/>
                </a:cubicBezTo>
                <a:cubicBezTo>
                  <a:pt x="193" y="362"/>
                  <a:pt x="193" y="362"/>
                  <a:pt x="193" y="362"/>
                </a:cubicBezTo>
                <a:cubicBezTo>
                  <a:pt x="193" y="362"/>
                  <a:pt x="194" y="362"/>
                  <a:pt x="194" y="363"/>
                </a:cubicBezTo>
                <a:cubicBezTo>
                  <a:pt x="194" y="365"/>
                  <a:pt x="189" y="368"/>
                  <a:pt x="189" y="368"/>
                </a:cubicBezTo>
                <a:cubicBezTo>
                  <a:pt x="189" y="368"/>
                  <a:pt x="189" y="373"/>
                  <a:pt x="189" y="374"/>
                </a:cubicBezTo>
                <a:cubicBezTo>
                  <a:pt x="189" y="375"/>
                  <a:pt x="184" y="371"/>
                  <a:pt x="184" y="371"/>
                </a:cubicBezTo>
                <a:cubicBezTo>
                  <a:pt x="180" y="372"/>
                  <a:pt x="180" y="372"/>
                  <a:pt x="180" y="372"/>
                </a:cubicBezTo>
                <a:cubicBezTo>
                  <a:pt x="180" y="376"/>
                  <a:pt x="180" y="376"/>
                  <a:pt x="180" y="376"/>
                </a:cubicBezTo>
                <a:cubicBezTo>
                  <a:pt x="178" y="380"/>
                  <a:pt x="178" y="380"/>
                  <a:pt x="178" y="380"/>
                </a:cubicBezTo>
                <a:cubicBezTo>
                  <a:pt x="171" y="380"/>
                  <a:pt x="171" y="380"/>
                  <a:pt x="171" y="380"/>
                </a:cubicBezTo>
                <a:cubicBezTo>
                  <a:pt x="171" y="380"/>
                  <a:pt x="165" y="384"/>
                  <a:pt x="165" y="384"/>
                </a:cubicBezTo>
                <a:cubicBezTo>
                  <a:pt x="166" y="385"/>
                  <a:pt x="163" y="388"/>
                  <a:pt x="166" y="388"/>
                </a:cubicBezTo>
                <a:cubicBezTo>
                  <a:pt x="168" y="388"/>
                  <a:pt x="169" y="388"/>
                  <a:pt x="170" y="388"/>
                </a:cubicBezTo>
                <a:cubicBezTo>
                  <a:pt x="172" y="387"/>
                  <a:pt x="176" y="385"/>
                  <a:pt x="177" y="385"/>
                </a:cubicBezTo>
                <a:cubicBezTo>
                  <a:pt x="178" y="385"/>
                  <a:pt x="181" y="385"/>
                  <a:pt x="179" y="387"/>
                </a:cubicBezTo>
                <a:cubicBezTo>
                  <a:pt x="177" y="389"/>
                  <a:pt x="175" y="389"/>
                  <a:pt x="174" y="390"/>
                </a:cubicBezTo>
                <a:cubicBezTo>
                  <a:pt x="172" y="391"/>
                  <a:pt x="169" y="391"/>
                  <a:pt x="169" y="394"/>
                </a:cubicBezTo>
                <a:cubicBezTo>
                  <a:pt x="169" y="397"/>
                  <a:pt x="168" y="400"/>
                  <a:pt x="168" y="400"/>
                </a:cubicBezTo>
                <a:cubicBezTo>
                  <a:pt x="175" y="398"/>
                  <a:pt x="175" y="398"/>
                  <a:pt x="175" y="398"/>
                </a:cubicBezTo>
                <a:cubicBezTo>
                  <a:pt x="175" y="398"/>
                  <a:pt x="177" y="397"/>
                  <a:pt x="177" y="400"/>
                </a:cubicBezTo>
                <a:cubicBezTo>
                  <a:pt x="178" y="404"/>
                  <a:pt x="175" y="405"/>
                  <a:pt x="173" y="405"/>
                </a:cubicBezTo>
                <a:cubicBezTo>
                  <a:pt x="172" y="405"/>
                  <a:pt x="167" y="401"/>
                  <a:pt x="167" y="401"/>
                </a:cubicBezTo>
                <a:cubicBezTo>
                  <a:pt x="163" y="404"/>
                  <a:pt x="163" y="404"/>
                  <a:pt x="163" y="404"/>
                </a:cubicBezTo>
                <a:cubicBezTo>
                  <a:pt x="163" y="404"/>
                  <a:pt x="162" y="403"/>
                  <a:pt x="158" y="406"/>
                </a:cubicBezTo>
                <a:cubicBezTo>
                  <a:pt x="154" y="410"/>
                  <a:pt x="152" y="415"/>
                  <a:pt x="152" y="416"/>
                </a:cubicBezTo>
                <a:cubicBezTo>
                  <a:pt x="152" y="417"/>
                  <a:pt x="152" y="419"/>
                  <a:pt x="149" y="421"/>
                </a:cubicBezTo>
                <a:cubicBezTo>
                  <a:pt x="147" y="422"/>
                  <a:pt x="144" y="425"/>
                  <a:pt x="144" y="425"/>
                </a:cubicBezTo>
                <a:cubicBezTo>
                  <a:pt x="144" y="425"/>
                  <a:pt x="143" y="428"/>
                  <a:pt x="142" y="430"/>
                </a:cubicBezTo>
                <a:cubicBezTo>
                  <a:pt x="141" y="432"/>
                  <a:pt x="141" y="432"/>
                  <a:pt x="141" y="432"/>
                </a:cubicBezTo>
                <a:cubicBezTo>
                  <a:pt x="145" y="436"/>
                  <a:pt x="145" y="436"/>
                  <a:pt x="145" y="436"/>
                </a:cubicBezTo>
                <a:cubicBezTo>
                  <a:pt x="138" y="440"/>
                  <a:pt x="138" y="440"/>
                  <a:pt x="138" y="440"/>
                </a:cubicBezTo>
                <a:cubicBezTo>
                  <a:pt x="135" y="442"/>
                  <a:pt x="135" y="442"/>
                  <a:pt x="135" y="442"/>
                </a:cubicBezTo>
                <a:cubicBezTo>
                  <a:pt x="135" y="442"/>
                  <a:pt x="129" y="448"/>
                  <a:pt x="133" y="449"/>
                </a:cubicBezTo>
                <a:cubicBezTo>
                  <a:pt x="138" y="450"/>
                  <a:pt x="141" y="450"/>
                  <a:pt x="141" y="450"/>
                </a:cubicBezTo>
                <a:cubicBezTo>
                  <a:pt x="141" y="450"/>
                  <a:pt x="140" y="456"/>
                  <a:pt x="141" y="456"/>
                </a:cubicBezTo>
                <a:cubicBezTo>
                  <a:pt x="142" y="456"/>
                  <a:pt x="151" y="456"/>
                  <a:pt x="151" y="456"/>
                </a:cubicBezTo>
                <a:cubicBezTo>
                  <a:pt x="156" y="452"/>
                  <a:pt x="156" y="452"/>
                  <a:pt x="156" y="452"/>
                </a:cubicBezTo>
                <a:cubicBezTo>
                  <a:pt x="159" y="450"/>
                  <a:pt x="159" y="450"/>
                  <a:pt x="159" y="450"/>
                </a:cubicBezTo>
                <a:cubicBezTo>
                  <a:pt x="161" y="454"/>
                  <a:pt x="161" y="454"/>
                  <a:pt x="161" y="454"/>
                </a:cubicBezTo>
                <a:cubicBezTo>
                  <a:pt x="161" y="454"/>
                  <a:pt x="159" y="457"/>
                  <a:pt x="157" y="457"/>
                </a:cubicBezTo>
                <a:cubicBezTo>
                  <a:pt x="154" y="457"/>
                  <a:pt x="155" y="457"/>
                  <a:pt x="153" y="459"/>
                </a:cubicBezTo>
                <a:cubicBezTo>
                  <a:pt x="150" y="462"/>
                  <a:pt x="149" y="463"/>
                  <a:pt x="147" y="463"/>
                </a:cubicBezTo>
                <a:cubicBezTo>
                  <a:pt x="146" y="463"/>
                  <a:pt x="144" y="466"/>
                  <a:pt x="142" y="462"/>
                </a:cubicBezTo>
                <a:cubicBezTo>
                  <a:pt x="141" y="459"/>
                  <a:pt x="139" y="456"/>
                  <a:pt x="139" y="456"/>
                </a:cubicBezTo>
                <a:cubicBezTo>
                  <a:pt x="130" y="452"/>
                  <a:pt x="130" y="452"/>
                  <a:pt x="130" y="452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8" y="453"/>
                  <a:pt x="127" y="457"/>
                  <a:pt x="126" y="457"/>
                </a:cubicBezTo>
                <a:cubicBezTo>
                  <a:pt x="125" y="457"/>
                  <a:pt x="119" y="457"/>
                  <a:pt x="117" y="457"/>
                </a:cubicBezTo>
                <a:cubicBezTo>
                  <a:pt x="116" y="457"/>
                  <a:pt x="114" y="457"/>
                  <a:pt x="114" y="456"/>
                </a:cubicBezTo>
                <a:cubicBezTo>
                  <a:pt x="113" y="454"/>
                  <a:pt x="114" y="454"/>
                  <a:pt x="113" y="453"/>
                </a:cubicBezTo>
                <a:cubicBezTo>
                  <a:pt x="112" y="452"/>
                  <a:pt x="110" y="448"/>
                  <a:pt x="108" y="449"/>
                </a:cubicBezTo>
                <a:cubicBezTo>
                  <a:pt x="107" y="449"/>
                  <a:pt x="102" y="451"/>
                  <a:pt x="102" y="451"/>
                </a:cubicBezTo>
                <a:cubicBezTo>
                  <a:pt x="101" y="459"/>
                  <a:pt x="101" y="459"/>
                  <a:pt x="101" y="459"/>
                </a:cubicBezTo>
                <a:cubicBezTo>
                  <a:pt x="101" y="459"/>
                  <a:pt x="98" y="459"/>
                  <a:pt x="99" y="461"/>
                </a:cubicBezTo>
                <a:cubicBezTo>
                  <a:pt x="99" y="463"/>
                  <a:pt x="103" y="465"/>
                  <a:pt x="103" y="465"/>
                </a:cubicBezTo>
                <a:cubicBezTo>
                  <a:pt x="103" y="465"/>
                  <a:pt x="105" y="467"/>
                  <a:pt x="105" y="468"/>
                </a:cubicBezTo>
                <a:cubicBezTo>
                  <a:pt x="106" y="470"/>
                  <a:pt x="103" y="472"/>
                  <a:pt x="103" y="472"/>
                </a:cubicBezTo>
                <a:cubicBezTo>
                  <a:pt x="103" y="472"/>
                  <a:pt x="98" y="472"/>
                  <a:pt x="97" y="474"/>
                </a:cubicBezTo>
                <a:cubicBezTo>
                  <a:pt x="97" y="475"/>
                  <a:pt x="98" y="478"/>
                  <a:pt x="97" y="478"/>
                </a:cubicBezTo>
                <a:cubicBezTo>
                  <a:pt x="96" y="479"/>
                  <a:pt x="95" y="481"/>
                  <a:pt x="95" y="482"/>
                </a:cubicBezTo>
                <a:cubicBezTo>
                  <a:pt x="95" y="482"/>
                  <a:pt x="97" y="487"/>
                  <a:pt x="97" y="487"/>
                </a:cubicBezTo>
                <a:cubicBezTo>
                  <a:pt x="97" y="487"/>
                  <a:pt x="97" y="491"/>
                  <a:pt x="95" y="489"/>
                </a:cubicBezTo>
                <a:cubicBezTo>
                  <a:pt x="93" y="487"/>
                  <a:pt x="87" y="484"/>
                  <a:pt x="87" y="484"/>
                </a:cubicBezTo>
                <a:cubicBezTo>
                  <a:pt x="83" y="481"/>
                  <a:pt x="83" y="481"/>
                  <a:pt x="83" y="481"/>
                </a:cubicBezTo>
                <a:cubicBezTo>
                  <a:pt x="83" y="481"/>
                  <a:pt x="79" y="484"/>
                  <a:pt x="78" y="484"/>
                </a:cubicBezTo>
                <a:cubicBezTo>
                  <a:pt x="78" y="485"/>
                  <a:pt x="71" y="484"/>
                  <a:pt x="69" y="485"/>
                </a:cubicBezTo>
                <a:cubicBezTo>
                  <a:pt x="68" y="486"/>
                  <a:pt x="68" y="487"/>
                  <a:pt x="67" y="489"/>
                </a:cubicBezTo>
                <a:cubicBezTo>
                  <a:pt x="65" y="491"/>
                  <a:pt x="62" y="491"/>
                  <a:pt x="65" y="494"/>
                </a:cubicBezTo>
                <a:cubicBezTo>
                  <a:pt x="67" y="497"/>
                  <a:pt x="72" y="498"/>
                  <a:pt x="72" y="498"/>
                </a:cubicBezTo>
                <a:cubicBezTo>
                  <a:pt x="72" y="498"/>
                  <a:pt x="74" y="499"/>
                  <a:pt x="72" y="502"/>
                </a:cubicBezTo>
                <a:cubicBezTo>
                  <a:pt x="70" y="506"/>
                  <a:pt x="66" y="503"/>
                  <a:pt x="65" y="503"/>
                </a:cubicBezTo>
                <a:cubicBezTo>
                  <a:pt x="64" y="502"/>
                  <a:pt x="60" y="499"/>
                  <a:pt x="59" y="500"/>
                </a:cubicBezTo>
                <a:cubicBezTo>
                  <a:pt x="58" y="501"/>
                  <a:pt x="55" y="506"/>
                  <a:pt x="55" y="506"/>
                </a:cubicBezTo>
                <a:cubicBezTo>
                  <a:pt x="55" y="506"/>
                  <a:pt x="52" y="507"/>
                  <a:pt x="51" y="506"/>
                </a:cubicBezTo>
                <a:cubicBezTo>
                  <a:pt x="50" y="506"/>
                  <a:pt x="47" y="501"/>
                  <a:pt x="46" y="502"/>
                </a:cubicBezTo>
                <a:cubicBezTo>
                  <a:pt x="45" y="503"/>
                  <a:pt x="44" y="505"/>
                  <a:pt x="44" y="506"/>
                </a:cubicBezTo>
                <a:cubicBezTo>
                  <a:pt x="44" y="507"/>
                  <a:pt x="46" y="509"/>
                  <a:pt x="45" y="510"/>
                </a:cubicBezTo>
                <a:cubicBezTo>
                  <a:pt x="45" y="511"/>
                  <a:pt x="40" y="512"/>
                  <a:pt x="39" y="513"/>
                </a:cubicBezTo>
                <a:cubicBezTo>
                  <a:pt x="39" y="514"/>
                  <a:pt x="39" y="512"/>
                  <a:pt x="37" y="516"/>
                </a:cubicBezTo>
                <a:cubicBezTo>
                  <a:pt x="36" y="520"/>
                  <a:pt x="37" y="520"/>
                  <a:pt x="36" y="520"/>
                </a:cubicBezTo>
                <a:cubicBezTo>
                  <a:pt x="34" y="521"/>
                  <a:pt x="30" y="518"/>
                  <a:pt x="30" y="518"/>
                </a:cubicBezTo>
                <a:cubicBezTo>
                  <a:pt x="30" y="518"/>
                  <a:pt x="27" y="515"/>
                  <a:pt x="27" y="518"/>
                </a:cubicBezTo>
                <a:cubicBezTo>
                  <a:pt x="27" y="522"/>
                  <a:pt x="26" y="526"/>
                  <a:pt x="26" y="526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29" y="528"/>
                  <a:pt x="28" y="530"/>
                  <a:pt x="27" y="530"/>
                </a:cubicBezTo>
                <a:cubicBezTo>
                  <a:pt x="27" y="530"/>
                  <a:pt x="25" y="529"/>
                  <a:pt x="24" y="527"/>
                </a:cubicBezTo>
                <a:cubicBezTo>
                  <a:pt x="23" y="526"/>
                  <a:pt x="24" y="526"/>
                  <a:pt x="21" y="525"/>
                </a:cubicBezTo>
                <a:cubicBezTo>
                  <a:pt x="18" y="524"/>
                  <a:pt x="16" y="522"/>
                  <a:pt x="16" y="524"/>
                </a:cubicBezTo>
                <a:cubicBezTo>
                  <a:pt x="16" y="525"/>
                  <a:pt x="15" y="527"/>
                  <a:pt x="16" y="528"/>
                </a:cubicBezTo>
                <a:cubicBezTo>
                  <a:pt x="17" y="530"/>
                  <a:pt x="19" y="532"/>
                  <a:pt x="19" y="532"/>
                </a:cubicBezTo>
                <a:cubicBezTo>
                  <a:pt x="20" y="532"/>
                  <a:pt x="20" y="532"/>
                  <a:pt x="20" y="532"/>
                </a:cubicBezTo>
                <a:cubicBezTo>
                  <a:pt x="20" y="532"/>
                  <a:pt x="19" y="535"/>
                  <a:pt x="18" y="535"/>
                </a:cubicBezTo>
                <a:cubicBezTo>
                  <a:pt x="17" y="536"/>
                  <a:pt x="16" y="534"/>
                  <a:pt x="15" y="534"/>
                </a:cubicBezTo>
                <a:cubicBezTo>
                  <a:pt x="15" y="534"/>
                  <a:pt x="12" y="536"/>
                  <a:pt x="12" y="536"/>
                </a:cubicBezTo>
                <a:cubicBezTo>
                  <a:pt x="12" y="536"/>
                  <a:pt x="13" y="538"/>
                  <a:pt x="13" y="539"/>
                </a:cubicBezTo>
                <a:cubicBezTo>
                  <a:pt x="13" y="540"/>
                  <a:pt x="10" y="541"/>
                  <a:pt x="10" y="542"/>
                </a:cubicBezTo>
                <a:cubicBezTo>
                  <a:pt x="9" y="542"/>
                  <a:pt x="8" y="543"/>
                  <a:pt x="8" y="544"/>
                </a:cubicBezTo>
                <a:cubicBezTo>
                  <a:pt x="8" y="545"/>
                  <a:pt x="9" y="548"/>
                  <a:pt x="10" y="547"/>
                </a:cubicBezTo>
                <a:cubicBezTo>
                  <a:pt x="11" y="547"/>
                  <a:pt x="16" y="548"/>
                  <a:pt x="16" y="548"/>
                </a:cubicBezTo>
                <a:cubicBezTo>
                  <a:pt x="16" y="548"/>
                  <a:pt x="15" y="550"/>
                  <a:pt x="14" y="551"/>
                </a:cubicBezTo>
                <a:cubicBezTo>
                  <a:pt x="13" y="551"/>
                  <a:pt x="12" y="553"/>
                  <a:pt x="11" y="554"/>
                </a:cubicBezTo>
                <a:cubicBezTo>
                  <a:pt x="10" y="556"/>
                  <a:pt x="12" y="560"/>
                  <a:pt x="14" y="561"/>
                </a:cubicBezTo>
                <a:cubicBezTo>
                  <a:pt x="17" y="562"/>
                  <a:pt x="20" y="562"/>
                  <a:pt x="20" y="564"/>
                </a:cubicBezTo>
                <a:cubicBezTo>
                  <a:pt x="19" y="565"/>
                  <a:pt x="14" y="569"/>
                  <a:pt x="13" y="570"/>
                </a:cubicBezTo>
                <a:cubicBezTo>
                  <a:pt x="12" y="570"/>
                  <a:pt x="10" y="571"/>
                  <a:pt x="10" y="573"/>
                </a:cubicBezTo>
                <a:cubicBezTo>
                  <a:pt x="10" y="575"/>
                  <a:pt x="10" y="576"/>
                  <a:pt x="8" y="577"/>
                </a:cubicBezTo>
                <a:cubicBezTo>
                  <a:pt x="6" y="578"/>
                  <a:pt x="5" y="577"/>
                  <a:pt x="5" y="580"/>
                </a:cubicBezTo>
                <a:cubicBezTo>
                  <a:pt x="5" y="582"/>
                  <a:pt x="6" y="583"/>
                  <a:pt x="7" y="583"/>
                </a:cubicBezTo>
                <a:cubicBezTo>
                  <a:pt x="8" y="583"/>
                  <a:pt x="8" y="583"/>
                  <a:pt x="8" y="583"/>
                </a:cubicBezTo>
                <a:cubicBezTo>
                  <a:pt x="16" y="582"/>
                  <a:pt x="16" y="582"/>
                  <a:pt x="16" y="582"/>
                </a:cubicBezTo>
                <a:cubicBezTo>
                  <a:pt x="16" y="582"/>
                  <a:pt x="15" y="585"/>
                  <a:pt x="15" y="586"/>
                </a:cubicBezTo>
                <a:cubicBezTo>
                  <a:pt x="15" y="587"/>
                  <a:pt x="9" y="593"/>
                  <a:pt x="9" y="593"/>
                </a:cubicBezTo>
                <a:cubicBezTo>
                  <a:pt x="9" y="593"/>
                  <a:pt x="10" y="596"/>
                  <a:pt x="9" y="596"/>
                </a:cubicBezTo>
                <a:cubicBezTo>
                  <a:pt x="7" y="597"/>
                  <a:pt x="5" y="598"/>
                  <a:pt x="4" y="599"/>
                </a:cubicBezTo>
                <a:cubicBezTo>
                  <a:pt x="4" y="600"/>
                  <a:pt x="4" y="602"/>
                  <a:pt x="4" y="603"/>
                </a:cubicBezTo>
                <a:cubicBezTo>
                  <a:pt x="5" y="605"/>
                  <a:pt x="7" y="608"/>
                  <a:pt x="7" y="609"/>
                </a:cubicBezTo>
                <a:cubicBezTo>
                  <a:pt x="8" y="610"/>
                  <a:pt x="6" y="612"/>
                  <a:pt x="6" y="612"/>
                </a:cubicBezTo>
                <a:cubicBezTo>
                  <a:pt x="4" y="620"/>
                  <a:pt x="4" y="620"/>
                  <a:pt x="4" y="620"/>
                </a:cubicBezTo>
                <a:cubicBezTo>
                  <a:pt x="4" y="620"/>
                  <a:pt x="4" y="624"/>
                  <a:pt x="4" y="625"/>
                </a:cubicBezTo>
                <a:cubicBezTo>
                  <a:pt x="4" y="626"/>
                  <a:pt x="0" y="627"/>
                  <a:pt x="2" y="630"/>
                </a:cubicBezTo>
                <a:cubicBezTo>
                  <a:pt x="4" y="632"/>
                  <a:pt x="5" y="633"/>
                  <a:pt x="6" y="634"/>
                </a:cubicBezTo>
                <a:cubicBezTo>
                  <a:pt x="8" y="634"/>
                  <a:pt x="13" y="634"/>
                  <a:pt x="13" y="635"/>
                </a:cubicBezTo>
                <a:cubicBezTo>
                  <a:pt x="13" y="635"/>
                  <a:pt x="13" y="636"/>
                  <a:pt x="10" y="637"/>
                </a:cubicBezTo>
                <a:cubicBezTo>
                  <a:pt x="8" y="637"/>
                  <a:pt x="6" y="636"/>
                  <a:pt x="6" y="638"/>
                </a:cubicBezTo>
                <a:cubicBezTo>
                  <a:pt x="5" y="639"/>
                  <a:pt x="1" y="645"/>
                  <a:pt x="1" y="645"/>
                </a:cubicBezTo>
                <a:cubicBezTo>
                  <a:pt x="6" y="651"/>
                  <a:pt x="6" y="651"/>
                  <a:pt x="6" y="651"/>
                </a:cubicBezTo>
                <a:cubicBezTo>
                  <a:pt x="6" y="651"/>
                  <a:pt x="8" y="649"/>
                  <a:pt x="9" y="649"/>
                </a:cubicBezTo>
                <a:cubicBezTo>
                  <a:pt x="10" y="648"/>
                  <a:pt x="13" y="649"/>
                  <a:pt x="13" y="650"/>
                </a:cubicBezTo>
                <a:cubicBezTo>
                  <a:pt x="13" y="650"/>
                  <a:pt x="11" y="653"/>
                  <a:pt x="10" y="653"/>
                </a:cubicBezTo>
                <a:cubicBezTo>
                  <a:pt x="10" y="654"/>
                  <a:pt x="7" y="655"/>
                  <a:pt x="7" y="656"/>
                </a:cubicBezTo>
                <a:cubicBezTo>
                  <a:pt x="7" y="656"/>
                  <a:pt x="10" y="660"/>
                  <a:pt x="10" y="660"/>
                </a:cubicBezTo>
                <a:cubicBezTo>
                  <a:pt x="10" y="660"/>
                  <a:pt x="12" y="660"/>
                  <a:pt x="12" y="662"/>
                </a:cubicBezTo>
                <a:cubicBezTo>
                  <a:pt x="12" y="663"/>
                  <a:pt x="8" y="665"/>
                  <a:pt x="8" y="665"/>
                </a:cubicBezTo>
                <a:cubicBezTo>
                  <a:pt x="9" y="668"/>
                  <a:pt x="9" y="668"/>
                  <a:pt x="9" y="668"/>
                </a:cubicBezTo>
                <a:cubicBezTo>
                  <a:pt x="6" y="674"/>
                  <a:pt x="6" y="674"/>
                  <a:pt x="6" y="674"/>
                </a:cubicBezTo>
                <a:cubicBezTo>
                  <a:pt x="11" y="677"/>
                  <a:pt x="11" y="677"/>
                  <a:pt x="11" y="677"/>
                </a:cubicBezTo>
                <a:cubicBezTo>
                  <a:pt x="11" y="677"/>
                  <a:pt x="15" y="677"/>
                  <a:pt x="14" y="680"/>
                </a:cubicBezTo>
                <a:cubicBezTo>
                  <a:pt x="12" y="682"/>
                  <a:pt x="9" y="684"/>
                  <a:pt x="9" y="685"/>
                </a:cubicBezTo>
                <a:cubicBezTo>
                  <a:pt x="9" y="687"/>
                  <a:pt x="8" y="689"/>
                  <a:pt x="10" y="690"/>
                </a:cubicBezTo>
                <a:cubicBezTo>
                  <a:pt x="12" y="690"/>
                  <a:pt x="12" y="691"/>
                  <a:pt x="13" y="690"/>
                </a:cubicBezTo>
                <a:cubicBezTo>
                  <a:pt x="15" y="689"/>
                  <a:pt x="17" y="688"/>
                  <a:pt x="17" y="688"/>
                </a:cubicBezTo>
                <a:cubicBezTo>
                  <a:pt x="17" y="688"/>
                  <a:pt x="20" y="686"/>
                  <a:pt x="22" y="686"/>
                </a:cubicBezTo>
                <a:cubicBezTo>
                  <a:pt x="23" y="686"/>
                  <a:pt x="25" y="687"/>
                  <a:pt x="26" y="688"/>
                </a:cubicBezTo>
                <a:cubicBezTo>
                  <a:pt x="26" y="689"/>
                  <a:pt x="26" y="690"/>
                  <a:pt x="27" y="691"/>
                </a:cubicBezTo>
                <a:cubicBezTo>
                  <a:pt x="28" y="691"/>
                  <a:pt x="26" y="696"/>
                  <a:pt x="26" y="696"/>
                </a:cubicBezTo>
                <a:cubicBezTo>
                  <a:pt x="23" y="700"/>
                  <a:pt x="23" y="700"/>
                  <a:pt x="23" y="700"/>
                </a:cubicBezTo>
                <a:cubicBezTo>
                  <a:pt x="23" y="700"/>
                  <a:pt x="26" y="704"/>
                  <a:pt x="25" y="704"/>
                </a:cubicBezTo>
                <a:cubicBezTo>
                  <a:pt x="25" y="704"/>
                  <a:pt x="20" y="705"/>
                  <a:pt x="19" y="705"/>
                </a:cubicBezTo>
                <a:cubicBezTo>
                  <a:pt x="18" y="705"/>
                  <a:pt x="17" y="704"/>
                  <a:pt x="17" y="706"/>
                </a:cubicBezTo>
                <a:cubicBezTo>
                  <a:pt x="16" y="708"/>
                  <a:pt x="13" y="713"/>
                  <a:pt x="13" y="713"/>
                </a:cubicBezTo>
                <a:cubicBezTo>
                  <a:pt x="13" y="713"/>
                  <a:pt x="12" y="715"/>
                  <a:pt x="13" y="717"/>
                </a:cubicBezTo>
                <a:cubicBezTo>
                  <a:pt x="14" y="719"/>
                  <a:pt x="18" y="726"/>
                  <a:pt x="18" y="726"/>
                </a:cubicBezTo>
                <a:cubicBezTo>
                  <a:pt x="18" y="727"/>
                  <a:pt x="20" y="730"/>
                  <a:pt x="23" y="732"/>
                </a:cubicBezTo>
                <a:cubicBezTo>
                  <a:pt x="26" y="734"/>
                  <a:pt x="28" y="734"/>
                  <a:pt x="28" y="736"/>
                </a:cubicBezTo>
                <a:cubicBezTo>
                  <a:pt x="29" y="738"/>
                  <a:pt x="29" y="738"/>
                  <a:pt x="29" y="738"/>
                </a:cubicBezTo>
                <a:cubicBezTo>
                  <a:pt x="33" y="742"/>
                  <a:pt x="33" y="742"/>
                  <a:pt x="33" y="742"/>
                </a:cubicBezTo>
                <a:cubicBezTo>
                  <a:pt x="33" y="742"/>
                  <a:pt x="35" y="743"/>
                  <a:pt x="38" y="743"/>
                </a:cubicBezTo>
                <a:cubicBezTo>
                  <a:pt x="41" y="744"/>
                  <a:pt x="45" y="744"/>
                  <a:pt x="45" y="745"/>
                </a:cubicBezTo>
                <a:cubicBezTo>
                  <a:pt x="46" y="745"/>
                  <a:pt x="42" y="748"/>
                  <a:pt x="42" y="748"/>
                </a:cubicBezTo>
                <a:cubicBezTo>
                  <a:pt x="42" y="748"/>
                  <a:pt x="37" y="752"/>
                  <a:pt x="39" y="753"/>
                </a:cubicBezTo>
                <a:cubicBezTo>
                  <a:pt x="41" y="754"/>
                  <a:pt x="55" y="757"/>
                  <a:pt x="55" y="757"/>
                </a:cubicBezTo>
                <a:cubicBezTo>
                  <a:pt x="55" y="757"/>
                  <a:pt x="57" y="758"/>
                  <a:pt x="57" y="759"/>
                </a:cubicBezTo>
                <a:cubicBezTo>
                  <a:pt x="57" y="760"/>
                  <a:pt x="60" y="758"/>
                  <a:pt x="60" y="758"/>
                </a:cubicBezTo>
                <a:cubicBezTo>
                  <a:pt x="61" y="757"/>
                  <a:pt x="65" y="759"/>
                  <a:pt x="66" y="759"/>
                </a:cubicBezTo>
                <a:cubicBezTo>
                  <a:pt x="66" y="759"/>
                  <a:pt x="72" y="758"/>
                  <a:pt x="72" y="758"/>
                </a:cubicBezTo>
                <a:cubicBezTo>
                  <a:pt x="77" y="756"/>
                  <a:pt x="77" y="756"/>
                  <a:pt x="77" y="756"/>
                </a:cubicBezTo>
                <a:cubicBezTo>
                  <a:pt x="77" y="756"/>
                  <a:pt x="80" y="751"/>
                  <a:pt x="82" y="752"/>
                </a:cubicBezTo>
                <a:cubicBezTo>
                  <a:pt x="85" y="753"/>
                  <a:pt x="84" y="755"/>
                  <a:pt x="86" y="755"/>
                </a:cubicBezTo>
                <a:cubicBezTo>
                  <a:pt x="87" y="755"/>
                  <a:pt x="89" y="755"/>
                  <a:pt x="91" y="752"/>
                </a:cubicBezTo>
                <a:cubicBezTo>
                  <a:pt x="93" y="750"/>
                  <a:pt x="95" y="748"/>
                  <a:pt x="96" y="747"/>
                </a:cubicBezTo>
                <a:cubicBezTo>
                  <a:pt x="97" y="747"/>
                  <a:pt x="109" y="740"/>
                  <a:pt x="109" y="740"/>
                </a:cubicBezTo>
                <a:cubicBezTo>
                  <a:pt x="117" y="726"/>
                  <a:pt x="117" y="726"/>
                  <a:pt x="117" y="726"/>
                </a:cubicBezTo>
                <a:cubicBezTo>
                  <a:pt x="120" y="716"/>
                  <a:pt x="120" y="716"/>
                  <a:pt x="120" y="716"/>
                </a:cubicBezTo>
                <a:cubicBezTo>
                  <a:pt x="120" y="716"/>
                  <a:pt x="124" y="711"/>
                  <a:pt x="127" y="711"/>
                </a:cubicBezTo>
                <a:cubicBezTo>
                  <a:pt x="129" y="711"/>
                  <a:pt x="136" y="708"/>
                  <a:pt x="135" y="706"/>
                </a:cubicBezTo>
                <a:cubicBezTo>
                  <a:pt x="135" y="703"/>
                  <a:pt x="138" y="702"/>
                  <a:pt x="138" y="706"/>
                </a:cubicBezTo>
                <a:cubicBezTo>
                  <a:pt x="139" y="710"/>
                  <a:pt x="138" y="714"/>
                  <a:pt x="140" y="712"/>
                </a:cubicBezTo>
                <a:cubicBezTo>
                  <a:pt x="143" y="710"/>
                  <a:pt x="148" y="704"/>
                  <a:pt x="148" y="704"/>
                </a:cubicBezTo>
                <a:cubicBezTo>
                  <a:pt x="148" y="704"/>
                  <a:pt x="151" y="701"/>
                  <a:pt x="153" y="700"/>
                </a:cubicBezTo>
                <a:cubicBezTo>
                  <a:pt x="155" y="700"/>
                  <a:pt x="158" y="693"/>
                  <a:pt x="158" y="693"/>
                </a:cubicBezTo>
                <a:cubicBezTo>
                  <a:pt x="158" y="693"/>
                  <a:pt x="162" y="690"/>
                  <a:pt x="164" y="693"/>
                </a:cubicBezTo>
                <a:cubicBezTo>
                  <a:pt x="165" y="697"/>
                  <a:pt x="169" y="702"/>
                  <a:pt x="169" y="704"/>
                </a:cubicBezTo>
                <a:cubicBezTo>
                  <a:pt x="169" y="704"/>
                  <a:pt x="171" y="705"/>
                  <a:pt x="173" y="706"/>
                </a:cubicBezTo>
                <a:cubicBezTo>
                  <a:pt x="173" y="704"/>
                  <a:pt x="173" y="704"/>
                  <a:pt x="173" y="704"/>
                </a:cubicBezTo>
                <a:cubicBezTo>
                  <a:pt x="173" y="698"/>
                  <a:pt x="173" y="698"/>
                  <a:pt x="173" y="698"/>
                </a:cubicBezTo>
                <a:cubicBezTo>
                  <a:pt x="173" y="698"/>
                  <a:pt x="180" y="704"/>
                  <a:pt x="180" y="704"/>
                </a:cubicBezTo>
                <a:cubicBezTo>
                  <a:pt x="181" y="705"/>
                  <a:pt x="181" y="711"/>
                  <a:pt x="181" y="711"/>
                </a:cubicBezTo>
                <a:cubicBezTo>
                  <a:pt x="183" y="711"/>
                  <a:pt x="183" y="711"/>
                  <a:pt x="183" y="711"/>
                </a:cubicBezTo>
                <a:cubicBezTo>
                  <a:pt x="183" y="710"/>
                  <a:pt x="183" y="710"/>
                  <a:pt x="183" y="710"/>
                </a:cubicBezTo>
                <a:cubicBezTo>
                  <a:pt x="185" y="711"/>
                  <a:pt x="185" y="711"/>
                  <a:pt x="185" y="711"/>
                </a:cubicBezTo>
                <a:cubicBezTo>
                  <a:pt x="186" y="710"/>
                  <a:pt x="186" y="710"/>
                  <a:pt x="186" y="710"/>
                </a:cubicBezTo>
                <a:cubicBezTo>
                  <a:pt x="187" y="704"/>
                  <a:pt x="187" y="704"/>
                  <a:pt x="187" y="704"/>
                </a:cubicBezTo>
                <a:cubicBezTo>
                  <a:pt x="188" y="697"/>
                  <a:pt x="188" y="697"/>
                  <a:pt x="188" y="697"/>
                </a:cubicBezTo>
                <a:cubicBezTo>
                  <a:pt x="191" y="691"/>
                  <a:pt x="191" y="691"/>
                  <a:pt x="191" y="691"/>
                </a:cubicBezTo>
                <a:cubicBezTo>
                  <a:pt x="191" y="685"/>
                  <a:pt x="191" y="685"/>
                  <a:pt x="191" y="685"/>
                </a:cubicBezTo>
                <a:cubicBezTo>
                  <a:pt x="187" y="678"/>
                  <a:pt x="187" y="678"/>
                  <a:pt x="187" y="678"/>
                </a:cubicBezTo>
                <a:cubicBezTo>
                  <a:pt x="185" y="672"/>
                  <a:pt x="185" y="672"/>
                  <a:pt x="185" y="672"/>
                </a:cubicBezTo>
                <a:cubicBezTo>
                  <a:pt x="188" y="671"/>
                  <a:pt x="188" y="671"/>
                  <a:pt x="188" y="671"/>
                </a:cubicBezTo>
                <a:cubicBezTo>
                  <a:pt x="188" y="670"/>
                  <a:pt x="188" y="670"/>
                  <a:pt x="188" y="670"/>
                </a:cubicBezTo>
                <a:cubicBezTo>
                  <a:pt x="189" y="670"/>
                  <a:pt x="189" y="670"/>
                  <a:pt x="189" y="670"/>
                </a:cubicBezTo>
                <a:cubicBezTo>
                  <a:pt x="191" y="668"/>
                  <a:pt x="191" y="668"/>
                  <a:pt x="191" y="668"/>
                </a:cubicBezTo>
                <a:cubicBezTo>
                  <a:pt x="192" y="663"/>
                  <a:pt x="192" y="663"/>
                  <a:pt x="192" y="663"/>
                </a:cubicBezTo>
                <a:cubicBezTo>
                  <a:pt x="190" y="661"/>
                  <a:pt x="190" y="661"/>
                  <a:pt x="190" y="661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0" y="658"/>
                  <a:pt x="192" y="656"/>
                  <a:pt x="192" y="656"/>
                </a:cubicBezTo>
                <a:cubicBezTo>
                  <a:pt x="192" y="656"/>
                  <a:pt x="192" y="656"/>
                  <a:pt x="192" y="656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5" y="654"/>
                  <a:pt x="195" y="654"/>
                </a:cubicBezTo>
                <a:cubicBezTo>
                  <a:pt x="196" y="654"/>
                  <a:pt x="198" y="654"/>
                  <a:pt x="198" y="654"/>
                </a:cubicBezTo>
                <a:cubicBezTo>
                  <a:pt x="199" y="654"/>
                  <a:pt x="199" y="654"/>
                  <a:pt x="199" y="654"/>
                </a:cubicBezTo>
                <a:cubicBezTo>
                  <a:pt x="201" y="652"/>
                  <a:pt x="201" y="652"/>
                  <a:pt x="201" y="652"/>
                </a:cubicBezTo>
                <a:cubicBezTo>
                  <a:pt x="201" y="652"/>
                  <a:pt x="205" y="649"/>
                  <a:pt x="205" y="648"/>
                </a:cubicBezTo>
                <a:cubicBezTo>
                  <a:pt x="205" y="647"/>
                  <a:pt x="207" y="644"/>
                  <a:pt x="207" y="644"/>
                </a:cubicBezTo>
                <a:cubicBezTo>
                  <a:pt x="207" y="639"/>
                  <a:pt x="207" y="639"/>
                  <a:pt x="207" y="639"/>
                </a:cubicBezTo>
                <a:cubicBezTo>
                  <a:pt x="205" y="634"/>
                  <a:pt x="205" y="634"/>
                  <a:pt x="205" y="634"/>
                </a:cubicBezTo>
                <a:cubicBezTo>
                  <a:pt x="207" y="631"/>
                  <a:pt x="207" y="631"/>
                  <a:pt x="207" y="631"/>
                </a:cubicBezTo>
                <a:cubicBezTo>
                  <a:pt x="210" y="625"/>
                  <a:pt x="210" y="625"/>
                  <a:pt x="210" y="625"/>
                </a:cubicBezTo>
                <a:cubicBezTo>
                  <a:pt x="208" y="619"/>
                  <a:pt x="208" y="619"/>
                  <a:pt x="208" y="619"/>
                </a:cubicBezTo>
                <a:cubicBezTo>
                  <a:pt x="202" y="612"/>
                  <a:pt x="202" y="612"/>
                  <a:pt x="202" y="612"/>
                </a:cubicBezTo>
                <a:cubicBezTo>
                  <a:pt x="199" y="603"/>
                  <a:pt x="199" y="603"/>
                  <a:pt x="199" y="603"/>
                </a:cubicBezTo>
                <a:cubicBezTo>
                  <a:pt x="197" y="597"/>
                  <a:pt x="197" y="597"/>
                  <a:pt x="197" y="597"/>
                </a:cubicBezTo>
                <a:cubicBezTo>
                  <a:pt x="202" y="592"/>
                  <a:pt x="202" y="592"/>
                  <a:pt x="202" y="592"/>
                </a:cubicBezTo>
                <a:cubicBezTo>
                  <a:pt x="203" y="591"/>
                  <a:pt x="203" y="591"/>
                  <a:pt x="203" y="591"/>
                </a:cubicBezTo>
                <a:cubicBezTo>
                  <a:pt x="203" y="591"/>
                  <a:pt x="203" y="591"/>
                  <a:pt x="203" y="591"/>
                </a:cubicBezTo>
                <a:cubicBezTo>
                  <a:pt x="204" y="591"/>
                  <a:pt x="204" y="591"/>
                  <a:pt x="204" y="591"/>
                </a:cubicBezTo>
                <a:cubicBezTo>
                  <a:pt x="207" y="591"/>
                  <a:pt x="207" y="591"/>
                  <a:pt x="207" y="591"/>
                </a:cubicBezTo>
                <a:cubicBezTo>
                  <a:pt x="207" y="591"/>
                  <a:pt x="212" y="591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4" y="583"/>
                  <a:pt x="214" y="583"/>
                  <a:pt x="214" y="583"/>
                </a:cubicBezTo>
                <a:cubicBezTo>
                  <a:pt x="214" y="583"/>
                  <a:pt x="214" y="583"/>
                  <a:pt x="214" y="583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3" y="573"/>
                  <a:pt x="213" y="573"/>
                  <a:pt x="213" y="573"/>
                </a:cubicBezTo>
                <a:cubicBezTo>
                  <a:pt x="207" y="568"/>
                  <a:pt x="207" y="568"/>
                  <a:pt x="207" y="568"/>
                </a:cubicBezTo>
                <a:cubicBezTo>
                  <a:pt x="200" y="563"/>
                  <a:pt x="200" y="563"/>
                  <a:pt x="200" y="563"/>
                </a:cubicBezTo>
                <a:cubicBezTo>
                  <a:pt x="197" y="555"/>
                  <a:pt x="197" y="555"/>
                  <a:pt x="197" y="555"/>
                </a:cubicBezTo>
                <a:cubicBezTo>
                  <a:pt x="196" y="524"/>
                  <a:pt x="196" y="524"/>
                  <a:pt x="196" y="524"/>
                </a:cubicBezTo>
                <a:cubicBezTo>
                  <a:pt x="196" y="524"/>
                  <a:pt x="189" y="511"/>
                  <a:pt x="189" y="510"/>
                </a:cubicBezTo>
                <a:cubicBezTo>
                  <a:pt x="188" y="508"/>
                  <a:pt x="188" y="506"/>
                  <a:pt x="190" y="504"/>
                </a:cubicBezTo>
                <a:cubicBezTo>
                  <a:pt x="191" y="503"/>
                  <a:pt x="190" y="501"/>
                  <a:pt x="190" y="501"/>
                </a:cubicBezTo>
                <a:cubicBezTo>
                  <a:pt x="189" y="494"/>
                  <a:pt x="189" y="494"/>
                  <a:pt x="189" y="494"/>
                </a:cubicBezTo>
                <a:cubicBezTo>
                  <a:pt x="191" y="491"/>
                  <a:pt x="191" y="491"/>
                  <a:pt x="191" y="491"/>
                </a:cubicBezTo>
                <a:cubicBezTo>
                  <a:pt x="191" y="485"/>
                  <a:pt x="191" y="485"/>
                  <a:pt x="191" y="485"/>
                </a:cubicBezTo>
                <a:cubicBezTo>
                  <a:pt x="187" y="477"/>
                  <a:pt x="187" y="477"/>
                  <a:pt x="187" y="477"/>
                </a:cubicBezTo>
                <a:cubicBezTo>
                  <a:pt x="187" y="477"/>
                  <a:pt x="187" y="471"/>
                  <a:pt x="187" y="470"/>
                </a:cubicBezTo>
                <a:cubicBezTo>
                  <a:pt x="187" y="468"/>
                  <a:pt x="190" y="464"/>
                  <a:pt x="190" y="464"/>
                </a:cubicBezTo>
                <a:cubicBezTo>
                  <a:pt x="191" y="457"/>
                  <a:pt x="191" y="457"/>
                  <a:pt x="191" y="457"/>
                </a:cubicBezTo>
                <a:cubicBezTo>
                  <a:pt x="193" y="447"/>
                  <a:pt x="193" y="447"/>
                  <a:pt x="193" y="447"/>
                </a:cubicBezTo>
                <a:cubicBezTo>
                  <a:pt x="206" y="430"/>
                  <a:pt x="206" y="430"/>
                  <a:pt x="206" y="430"/>
                </a:cubicBezTo>
                <a:cubicBezTo>
                  <a:pt x="209" y="430"/>
                  <a:pt x="209" y="430"/>
                  <a:pt x="209" y="430"/>
                </a:cubicBezTo>
                <a:cubicBezTo>
                  <a:pt x="230" y="429"/>
                  <a:pt x="230" y="429"/>
                  <a:pt x="230" y="429"/>
                </a:cubicBezTo>
                <a:cubicBezTo>
                  <a:pt x="231" y="427"/>
                  <a:pt x="231" y="427"/>
                  <a:pt x="231" y="427"/>
                </a:cubicBezTo>
                <a:cubicBezTo>
                  <a:pt x="232" y="426"/>
                  <a:pt x="232" y="426"/>
                  <a:pt x="232" y="426"/>
                </a:cubicBezTo>
                <a:cubicBezTo>
                  <a:pt x="234" y="420"/>
                  <a:pt x="234" y="420"/>
                  <a:pt x="234" y="420"/>
                </a:cubicBezTo>
                <a:cubicBezTo>
                  <a:pt x="233" y="404"/>
                  <a:pt x="233" y="404"/>
                  <a:pt x="233" y="404"/>
                </a:cubicBezTo>
                <a:cubicBezTo>
                  <a:pt x="224" y="402"/>
                  <a:pt x="224" y="402"/>
                  <a:pt x="224" y="402"/>
                </a:cubicBezTo>
                <a:cubicBezTo>
                  <a:pt x="222" y="397"/>
                  <a:pt x="222" y="397"/>
                  <a:pt x="222" y="397"/>
                </a:cubicBezTo>
                <a:cubicBezTo>
                  <a:pt x="237" y="371"/>
                  <a:pt x="237" y="371"/>
                  <a:pt x="237" y="371"/>
                </a:cubicBezTo>
                <a:cubicBezTo>
                  <a:pt x="236" y="365"/>
                  <a:pt x="236" y="365"/>
                  <a:pt x="236" y="365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0" y="362"/>
                  <a:pt x="239" y="358"/>
                  <a:pt x="238" y="356"/>
                </a:cubicBezTo>
                <a:cubicBezTo>
                  <a:pt x="237" y="355"/>
                  <a:pt x="239" y="349"/>
                  <a:pt x="239" y="349"/>
                </a:cubicBezTo>
                <a:cubicBezTo>
                  <a:pt x="240" y="342"/>
                  <a:pt x="240" y="342"/>
                  <a:pt x="240" y="342"/>
                </a:cubicBezTo>
                <a:cubicBezTo>
                  <a:pt x="242" y="334"/>
                  <a:pt x="242" y="334"/>
                  <a:pt x="242" y="334"/>
                </a:cubicBezTo>
                <a:cubicBezTo>
                  <a:pt x="237" y="317"/>
                  <a:pt x="237" y="317"/>
                  <a:pt x="237" y="317"/>
                </a:cubicBezTo>
                <a:cubicBezTo>
                  <a:pt x="240" y="314"/>
                  <a:pt x="240" y="314"/>
                  <a:pt x="240" y="314"/>
                </a:cubicBezTo>
                <a:cubicBezTo>
                  <a:pt x="244" y="314"/>
                  <a:pt x="244" y="314"/>
                  <a:pt x="244" y="314"/>
                </a:cubicBezTo>
                <a:cubicBezTo>
                  <a:pt x="245" y="314"/>
                  <a:pt x="247" y="313"/>
                  <a:pt x="249" y="313"/>
                </a:cubicBezTo>
                <a:cubicBezTo>
                  <a:pt x="251" y="312"/>
                  <a:pt x="252" y="311"/>
                  <a:pt x="255" y="308"/>
                </a:cubicBezTo>
                <a:cubicBezTo>
                  <a:pt x="256" y="306"/>
                  <a:pt x="256" y="306"/>
                  <a:pt x="256" y="306"/>
                </a:cubicBezTo>
                <a:cubicBezTo>
                  <a:pt x="257" y="301"/>
                  <a:pt x="257" y="301"/>
                  <a:pt x="257" y="301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62" y="279"/>
                  <a:pt x="262" y="279"/>
                  <a:pt x="262" y="279"/>
                </a:cubicBezTo>
                <a:cubicBezTo>
                  <a:pt x="262" y="279"/>
                  <a:pt x="270" y="269"/>
                  <a:pt x="271" y="267"/>
                </a:cubicBezTo>
                <a:cubicBezTo>
                  <a:pt x="272" y="265"/>
                  <a:pt x="275" y="258"/>
                  <a:pt x="275" y="258"/>
                </a:cubicBezTo>
                <a:cubicBezTo>
                  <a:pt x="275" y="258"/>
                  <a:pt x="273" y="250"/>
                  <a:pt x="272" y="248"/>
                </a:cubicBezTo>
                <a:cubicBezTo>
                  <a:pt x="270" y="247"/>
                  <a:pt x="267" y="241"/>
                  <a:pt x="267" y="241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73" y="232"/>
                  <a:pt x="273" y="232"/>
                  <a:pt x="273" y="232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5" y="228"/>
                  <a:pt x="275" y="221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3"/>
                  <a:pt x="281" y="209"/>
                  <a:pt x="281" y="209"/>
                </a:cubicBezTo>
                <a:cubicBezTo>
                  <a:pt x="285" y="201"/>
                  <a:pt x="285" y="201"/>
                  <a:pt x="285" y="201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301" y="199"/>
                  <a:pt x="300" y="178"/>
                  <a:pt x="303" y="174"/>
                </a:cubicBezTo>
                <a:cubicBezTo>
                  <a:pt x="303" y="174"/>
                  <a:pt x="317" y="175"/>
                  <a:pt x="319" y="174"/>
                </a:cubicBezTo>
                <a:cubicBezTo>
                  <a:pt x="320" y="174"/>
                  <a:pt x="325" y="176"/>
                  <a:pt x="326" y="177"/>
                </a:cubicBezTo>
                <a:cubicBezTo>
                  <a:pt x="326" y="177"/>
                  <a:pt x="326" y="177"/>
                  <a:pt x="326" y="177"/>
                </a:cubicBezTo>
                <a:cubicBezTo>
                  <a:pt x="326" y="177"/>
                  <a:pt x="326" y="177"/>
                  <a:pt x="326" y="177"/>
                </a:cubicBezTo>
                <a:cubicBezTo>
                  <a:pt x="327" y="178"/>
                  <a:pt x="328" y="178"/>
                  <a:pt x="329" y="178"/>
                </a:cubicBezTo>
                <a:cubicBezTo>
                  <a:pt x="331" y="179"/>
                  <a:pt x="333" y="179"/>
                  <a:pt x="333" y="179"/>
                </a:cubicBezTo>
                <a:cubicBezTo>
                  <a:pt x="339" y="178"/>
                  <a:pt x="339" y="178"/>
                  <a:pt x="339" y="178"/>
                </a:cubicBezTo>
                <a:cubicBezTo>
                  <a:pt x="343" y="173"/>
                  <a:pt x="343" y="173"/>
                  <a:pt x="343" y="173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43" y="164"/>
                  <a:pt x="343" y="157"/>
                  <a:pt x="342" y="156"/>
                </a:cubicBezTo>
                <a:cubicBezTo>
                  <a:pt x="341" y="154"/>
                  <a:pt x="339" y="145"/>
                  <a:pt x="338" y="144"/>
                </a:cubicBezTo>
                <a:cubicBezTo>
                  <a:pt x="338" y="143"/>
                  <a:pt x="340" y="142"/>
                  <a:pt x="340" y="142"/>
                </a:cubicBez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3" y="141"/>
                  <a:pt x="344" y="141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38"/>
                  <a:pt x="354" y="137"/>
                  <a:pt x="355" y="137"/>
                </a:cubicBezTo>
                <a:cubicBezTo>
                  <a:pt x="356" y="137"/>
                  <a:pt x="356" y="136"/>
                  <a:pt x="356" y="136"/>
                </a:cubicBezTo>
                <a:cubicBezTo>
                  <a:pt x="356" y="136"/>
                  <a:pt x="353" y="130"/>
                  <a:pt x="355" y="127"/>
                </a:cubicBezTo>
                <a:cubicBezTo>
                  <a:pt x="356" y="125"/>
                  <a:pt x="357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109">
            <a:extLst>
              <a:ext uri="{FF2B5EF4-FFF2-40B4-BE49-F238E27FC236}">
                <a16:creationId xmlns:a16="http://schemas.microsoft.com/office/drawing/2014/main" id="{B53F4338-4542-AD5C-E81D-A7D79CA87AC5}"/>
              </a:ext>
            </a:extLst>
          </p:cNvPr>
          <p:cNvSpPr>
            <a:spLocks noEditPoints="1"/>
          </p:cNvSpPr>
          <p:nvPr/>
        </p:nvSpPr>
        <p:spPr bwMode="auto">
          <a:xfrm>
            <a:off x="8170585" y="3611898"/>
            <a:ext cx="717992" cy="1315527"/>
          </a:xfrm>
          <a:custGeom>
            <a:avLst/>
            <a:gdLst>
              <a:gd name="T0" fmla="*/ 29 w 291"/>
              <a:gd name="T1" fmla="*/ 540 h 550"/>
              <a:gd name="T2" fmla="*/ 96 w 291"/>
              <a:gd name="T3" fmla="*/ 541 h 550"/>
              <a:gd name="T4" fmla="*/ 173 w 291"/>
              <a:gd name="T5" fmla="*/ 531 h 550"/>
              <a:gd name="T6" fmla="*/ 212 w 291"/>
              <a:gd name="T7" fmla="*/ 534 h 550"/>
              <a:gd name="T8" fmla="*/ 254 w 291"/>
              <a:gd name="T9" fmla="*/ 506 h 550"/>
              <a:gd name="T10" fmla="*/ 285 w 291"/>
              <a:gd name="T11" fmla="*/ 469 h 550"/>
              <a:gd name="T12" fmla="*/ 250 w 291"/>
              <a:gd name="T13" fmla="*/ 407 h 550"/>
              <a:gd name="T14" fmla="*/ 238 w 291"/>
              <a:gd name="T15" fmla="*/ 368 h 550"/>
              <a:gd name="T16" fmla="*/ 207 w 291"/>
              <a:gd name="T17" fmla="*/ 282 h 550"/>
              <a:gd name="T18" fmla="*/ 158 w 291"/>
              <a:gd name="T19" fmla="*/ 243 h 550"/>
              <a:gd name="T20" fmla="*/ 165 w 291"/>
              <a:gd name="T21" fmla="*/ 227 h 550"/>
              <a:gd name="T22" fmla="*/ 220 w 291"/>
              <a:gd name="T23" fmla="*/ 173 h 550"/>
              <a:gd name="T24" fmla="*/ 167 w 291"/>
              <a:gd name="T25" fmla="*/ 157 h 550"/>
              <a:gd name="T26" fmla="*/ 143 w 291"/>
              <a:gd name="T27" fmla="*/ 156 h 550"/>
              <a:gd name="T28" fmla="*/ 166 w 291"/>
              <a:gd name="T29" fmla="*/ 136 h 550"/>
              <a:gd name="T30" fmla="*/ 157 w 291"/>
              <a:gd name="T31" fmla="*/ 107 h 550"/>
              <a:gd name="T32" fmla="*/ 136 w 291"/>
              <a:gd name="T33" fmla="*/ 106 h 550"/>
              <a:gd name="T34" fmla="*/ 128 w 291"/>
              <a:gd name="T35" fmla="*/ 138 h 550"/>
              <a:gd name="T36" fmla="*/ 111 w 291"/>
              <a:gd name="T37" fmla="*/ 142 h 550"/>
              <a:gd name="T38" fmla="*/ 107 w 291"/>
              <a:gd name="T39" fmla="*/ 165 h 550"/>
              <a:gd name="T40" fmla="*/ 90 w 291"/>
              <a:gd name="T41" fmla="*/ 144 h 550"/>
              <a:gd name="T42" fmla="*/ 84 w 291"/>
              <a:gd name="T43" fmla="*/ 159 h 550"/>
              <a:gd name="T44" fmla="*/ 104 w 291"/>
              <a:gd name="T45" fmla="*/ 172 h 550"/>
              <a:gd name="T46" fmla="*/ 84 w 291"/>
              <a:gd name="T47" fmla="*/ 191 h 550"/>
              <a:gd name="T48" fmla="*/ 95 w 291"/>
              <a:gd name="T49" fmla="*/ 210 h 550"/>
              <a:gd name="T50" fmla="*/ 65 w 291"/>
              <a:gd name="T51" fmla="*/ 241 h 550"/>
              <a:gd name="T52" fmla="*/ 87 w 291"/>
              <a:gd name="T53" fmla="*/ 231 h 550"/>
              <a:gd name="T54" fmla="*/ 83 w 291"/>
              <a:gd name="T55" fmla="*/ 256 h 550"/>
              <a:gd name="T56" fmla="*/ 101 w 291"/>
              <a:gd name="T57" fmla="*/ 237 h 550"/>
              <a:gd name="T58" fmla="*/ 98 w 291"/>
              <a:gd name="T59" fmla="*/ 306 h 550"/>
              <a:gd name="T60" fmla="*/ 133 w 291"/>
              <a:gd name="T61" fmla="*/ 306 h 550"/>
              <a:gd name="T62" fmla="*/ 142 w 291"/>
              <a:gd name="T63" fmla="*/ 337 h 550"/>
              <a:gd name="T64" fmla="*/ 144 w 291"/>
              <a:gd name="T65" fmla="*/ 382 h 550"/>
              <a:gd name="T66" fmla="*/ 97 w 291"/>
              <a:gd name="T67" fmla="*/ 376 h 550"/>
              <a:gd name="T68" fmla="*/ 103 w 291"/>
              <a:gd name="T69" fmla="*/ 422 h 550"/>
              <a:gd name="T70" fmla="*/ 62 w 291"/>
              <a:gd name="T71" fmla="*/ 461 h 550"/>
              <a:gd name="T72" fmla="*/ 101 w 291"/>
              <a:gd name="T73" fmla="*/ 472 h 550"/>
              <a:gd name="T74" fmla="*/ 139 w 291"/>
              <a:gd name="T75" fmla="*/ 482 h 550"/>
              <a:gd name="T76" fmla="*/ 50 w 291"/>
              <a:gd name="T77" fmla="*/ 266 h 550"/>
              <a:gd name="T78" fmla="*/ 80 w 291"/>
              <a:gd name="T79" fmla="*/ 314 h 550"/>
              <a:gd name="T80" fmla="*/ 41 w 291"/>
              <a:gd name="T81" fmla="*/ 324 h 550"/>
              <a:gd name="T82" fmla="*/ 13 w 291"/>
              <a:gd name="T83" fmla="*/ 287 h 550"/>
              <a:gd name="T84" fmla="*/ 75 w 291"/>
              <a:gd name="T85" fmla="*/ 227 h 550"/>
              <a:gd name="T86" fmla="*/ 103 w 291"/>
              <a:gd name="T87" fmla="*/ 263 h 550"/>
              <a:gd name="T88" fmla="*/ 65 w 291"/>
              <a:gd name="T89" fmla="*/ 199 h 550"/>
              <a:gd name="T90" fmla="*/ 78 w 291"/>
              <a:gd name="T91" fmla="*/ 171 h 550"/>
              <a:gd name="T92" fmla="*/ 46 w 291"/>
              <a:gd name="T93" fmla="*/ 177 h 550"/>
              <a:gd name="T94" fmla="*/ 59 w 291"/>
              <a:gd name="T95" fmla="*/ 158 h 550"/>
              <a:gd name="T96" fmla="*/ 69 w 291"/>
              <a:gd name="T97" fmla="*/ 132 h 550"/>
              <a:gd name="T98" fmla="*/ 80 w 291"/>
              <a:gd name="T99" fmla="*/ 106 h 550"/>
              <a:gd name="T100" fmla="*/ 94 w 291"/>
              <a:gd name="T101" fmla="*/ 116 h 550"/>
              <a:gd name="T102" fmla="*/ 267 w 291"/>
              <a:gd name="T103" fmla="*/ 15 h 550"/>
              <a:gd name="T104" fmla="*/ 245 w 291"/>
              <a:gd name="T105" fmla="*/ 27 h 550"/>
              <a:gd name="T106" fmla="*/ 269 w 291"/>
              <a:gd name="T107" fmla="*/ 2 h 550"/>
              <a:gd name="T108" fmla="*/ 259 w 291"/>
              <a:gd name="T109" fmla="*/ 29 h 550"/>
              <a:gd name="T110" fmla="*/ 243 w 291"/>
              <a:gd name="T111" fmla="*/ 64 h 550"/>
              <a:gd name="T112" fmla="*/ 221 w 291"/>
              <a:gd name="T113" fmla="*/ 72 h 550"/>
              <a:gd name="T114" fmla="*/ 205 w 291"/>
              <a:gd name="T115" fmla="*/ 80 h 550"/>
              <a:gd name="T116" fmla="*/ 204 w 291"/>
              <a:gd name="T117" fmla="*/ 75 h 550"/>
              <a:gd name="T118" fmla="*/ 191 w 291"/>
              <a:gd name="T119" fmla="*/ 91 h 550"/>
              <a:gd name="T120" fmla="*/ 187 w 291"/>
              <a:gd name="T121" fmla="*/ 9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550">
                <a:moveTo>
                  <a:pt x="73" y="501"/>
                </a:moveTo>
                <a:cubicBezTo>
                  <a:pt x="69" y="504"/>
                  <a:pt x="69" y="504"/>
                  <a:pt x="69" y="504"/>
                </a:cubicBezTo>
                <a:cubicBezTo>
                  <a:pt x="69" y="508"/>
                  <a:pt x="69" y="508"/>
                  <a:pt x="69" y="508"/>
                </a:cubicBezTo>
                <a:cubicBezTo>
                  <a:pt x="67" y="512"/>
                  <a:pt x="67" y="512"/>
                  <a:pt x="67" y="512"/>
                </a:cubicBezTo>
                <a:cubicBezTo>
                  <a:pt x="67" y="512"/>
                  <a:pt x="65" y="513"/>
                  <a:pt x="65" y="514"/>
                </a:cubicBezTo>
                <a:cubicBezTo>
                  <a:pt x="64" y="515"/>
                  <a:pt x="60" y="518"/>
                  <a:pt x="60" y="518"/>
                </a:cubicBezTo>
                <a:cubicBezTo>
                  <a:pt x="60" y="518"/>
                  <a:pt x="60" y="519"/>
                  <a:pt x="59" y="519"/>
                </a:cubicBezTo>
                <a:cubicBezTo>
                  <a:pt x="58" y="519"/>
                  <a:pt x="51" y="522"/>
                  <a:pt x="51" y="522"/>
                </a:cubicBezTo>
                <a:cubicBezTo>
                  <a:pt x="49" y="526"/>
                  <a:pt x="49" y="526"/>
                  <a:pt x="49" y="526"/>
                </a:cubicBezTo>
                <a:cubicBezTo>
                  <a:pt x="45" y="527"/>
                  <a:pt x="45" y="527"/>
                  <a:pt x="45" y="527"/>
                </a:cubicBezTo>
                <a:cubicBezTo>
                  <a:pt x="42" y="532"/>
                  <a:pt x="42" y="532"/>
                  <a:pt x="42" y="532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33" y="535"/>
                  <a:pt x="33" y="535"/>
                  <a:pt x="33" y="535"/>
                </a:cubicBezTo>
                <a:cubicBezTo>
                  <a:pt x="29" y="533"/>
                  <a:pt x="29" y="533"/>
                  <a:pt x="29" y="533"/>
                </a:cubicBezTo>
                <a:cubicBezTo>
                  <a:pt x="26" y="535"/>
                  <a:pt x="26" y="535"/>
                  <a:pt x="26" y="535"/>
                </a:cubicBezTo>
                <a:cubicBezTo>
                  <a:pt x="23" y="537"/>
                  <a:pt x="23" y="537"/>
                  <a:pt x="23" y="537"/>
                </a:cubicBezTo>
                <a:cubicBezTo>
                  <a:pt x="24" y="541"/>
                  <a:pt x="24" y="541"/>
                  <a:pt x="24" y="541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9" y="540"/>
                  <a:pt x="29" y="540"/>
                  <a:pt x="29" y="540"/>
                </a:cubicBezTo>
                <a:cubicBezTo>
                  <a:pt x="35" y="542"/>
                  <a:pt x="35" y="542"/>
                  <a:pt x="35" y="542"/>
                </a:cubicBezTo>
                <a:cubicBezTo>
                  <a:pt x="35" y="542"/>
                  <a:pt x="37" y="545"/>
                  <a:pt x="38" y="546"/>
                </a:cubicBezTo>
                <a:cubicBezTo>
                  <a:pt x="38" y="547"/>
                  <a:pt x="38" y="550"/>
                  <a:pt x="39" y="550"/>
                </a:cubicBezTo>
                <a:cubicBezTo>
                  <a:pt x="40" y="549"/>
                  <a:pt x="45" y="546"/>
                  <a:pt x="45" y="546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43" y="542"/>
                  <a:pt x="46" y="541"/>
                  <a:pt x="48" y="541"/>
                </a:cubicBezTo>
                <a:cubicBezTo>
                  <a:pt x="50" y="541"/>
                  <a:pt x="52" y="542"/>
                  <a:pt x="53" y="540"/>
                </a:cubicBezTo>
                <a:cubicBezTo>
                  <a:pt x="53" y="539"/>
                  <a:pt x="56" y="539"/>
                  <a:pt x="56" y="539"/>
                </a:cubicBezTo>
                <a:cubicBezTo>
                  <a:pt x="56" y="539"/>
                  <a:pt x="58" y="536"/>
                  <a:pt x="58" y="536"/>
                </a:cubicBezTo>
                <a:cubicBezTo>
                  <a:pt x="58" y="535"/>
                  <a:pt x="61" y="533"/>
                  <a:pt x="61" y="533"/>
                </a:cubicBezTo>
                <a:cubicBezTo>
                  <a:pt x="61" y="533"/>
                  <a:pt x="68" y="536"/>
                  <a:pt x="69" y="536"/>
                </a:cubicBezTo>
                <a:cubicBezTo>
                  <a:pt x="70" y="536"/>
                  <a:pt x="77" y="534"/>
                  <a:pt x="77" y="534"/>
                </a:cubicBezTo>
                <a:cubicBezTo>
                  <a:pt x="80" y="537"/>
                  <a:pt x="80" y="537"/>
                  <a:pt x="80" y="537"/>
                </a:cubicBezTo>
                <a:cubicBezTo>
                  <a:pt x="80" y="537"/>
                  <a:pt x="80" y="539"/>
                  <a:pt x="82" y="540"/>
                </a:cubicBezTo>
                <a:cubicBezTo>
                  <a:pt x="84" y="540"/>
                  <a:pt x="85" y="540"/>
                  <a:pt x="85" y="540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91" y="546"/>
                  <a:pt x="91" y="546"/>
                  <a:pt x="91" y="546"/>
                </a:cubicBezTo>
                <a:cubicBezTo>
                  <a:pt x="91" y="546"/>
                  <a:pt x="94" y="546"/>
                  <a:pt x="94" y="545"/>
                </a:cubicBezTo>
                <a:cubicBezTo>
                  <a:pt x="94" y="544"/>
                  <a:pt x="95" y="542"/>
                  <a:pt x="96" y="541"/>
                </a:cubicBezTo>
                <a:cubicBezTo>
                  <a:pt x="97" y="541"/>
                  <a:pt x="100" y="540"/>
                  <a:pt x="100" y="540"/>
                </a:cubicBezTo>
                <a:cubicBezTo>
                  <a:pt x="100" y="540"/>
                  <a:pt x="100" y="538"/>
                  <a:pt x="100" y="537"/>
                </a:cubicBezTo>
                <a:cubicBezTo>
                  <a:pt x="100" y="535"/>
                  <a:pt x="100" y="532"/>
                  <a:pt x="101" y="531"/>
                </a:cubicBezTo>
                <a:cubicBezTo>
                  <a:pt x="101" y="531"/>
                  <a:pt x="104" y="527"/>
                  <a:pt x="104" y="527"/>
                </a:cubicBezTo>
                <a:cubicBezTo>
                  <a:pt x="109" y="526"/>
                  <a:pt x="109" y="526"/>
                  <a:pt x="109" y="526"/>
                </a:cubicBezTo>
                <a:cubicBezTo>
                  <a:pt x="121" y="525"/>
                  <a:pt x="121" y="525"/>
                  <a:pt x="121" y="525"/>
                </a:cubicBezTo>
                <a:cubicBezTo>
                  <a:pt x="125" y="525"/>
                  <a:pt x="125" y="525"/>
                  <a:pt x="125" y="525"/>
                </a:cubicBezTo>
                <a:cubicBezTo>
                  <a:pt x="130" y="529"/>
                  <a:pt x="130" y="529"/>
                  <a:pt x="130" y="529"/>
                </a:cubicBezTo>
                <a:cubicBezTo>
                  <a:pt x="135" y="534"/>
                  <a:pt x="135" y="534"/>
                  <a:pt x="135" y="534"/>
                </a:cubicBezTo>
                <a:cubicBezTo>
                  <a:pt x="135" y="534"/>
                  <a:pt x="138" y="538"/>
                  <a:pt x="138" y="537"/>
                </a:cubicBezTo>
                <a:cubicBezTo>
                  <a:pt x="139" y="535"/>
                  <a:pt x="140" y="531"/>
                  <a:pt x="141" y="531"/>
                </a:cubicBezTo>
                <a:cubicBezTo>
                  <a:pt x="142" y="531"/>
                  <a:pt x="145" y="535"/>
                  <a:pt x="145" y="535"/>
                </a:cubicBezTo>
                <a:cubicBezTo>
                  <a:pt x="149" y="536"/>
                  <a:pt x="149" y="536"/>
                  <a:pt x="149" y="536"/>
                </a:cubicBezTo>
                <a:cubicBezTo>
                  <a:pt x="152" y="536"/>
                  <a:pt x="152" y="536"/>
                  <a:pt x="152" y="536"/>
                </a:cubicBezTo>
                <a:cubicBezTo>
                  <a:pt x="155" y="533"/>
                  <a:pt x="155" y="533"/>
                  <a:pt x="155" y="533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7" y="531"/>
                  <a:pt x="157" y="531"/>
                  <a:pt x="157" y="531"/>
                </a:cubicBezTo>
                <a:cubicBezTo>
                  <a:pt x="168" y="532"/>
                  <a:pt x="168" y="532"/>
                  <a:pt x="168" y="532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30"/>
                  <a:pt x="177" y="530"/>
                  <a:pt x="177" y="530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71" y="534"/>
                  <a:pt x="171" y="534"/>
                  <a:pt x="171" y="534"/>
                </a:cubicBezTo>
                <a:cubicBezTo>
                  <a:pt x="171" y="534"/>
                  <a:pt x="168" y="534"/>
                  <a:pt x="169" y="535"/>
                </a:cubicBezTo>
                <a:cubicBezTo>
                  <a:pt x="170" y="537"/>
                  <a:pt x="175" y="539"/>
                  <a:pt x="175" y="539"/>
                </a:cubicBezTo>
                <a:cubicBezTo>
                  <a:pt x="175" y="539"/>
                  <a:pt x="172" y="540"/>
                  <a:pt x="176" y="540"/>
                </a:cubicBezTo>
                <a:cubicBezTo>
                  <a:pt x="180" y="540"/>
                  <a:pt x="182" y="539"/>
                  <a:pt x="182" y="539"/>
                </a:cubicBezTo>
                <a:cubicBezTo>
                  <a:pt x="185" y="536"/>
                  <a:pt x="185" y="536"/>
                  <a:pt x="185" y="536"/>
                </a:cubicBezTo>
                <a:cubicBezTo>
                  <a:pt x="183" y="534"/>
                  <a:pt x="183" y="534"/>
                  <a:pt x="183" y="53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79" y="529"/>
                  <a:pt x="179" y="529"/>
                  <a:pt x="179" y="529"/>
                </a:cubicBezTo>
                <a:cubicBezTo>
                  <a:pt x="180" y="529"/>
                  <a:pt x="180" y="529"/>
                  <a:pt x="180" y="529"/>
                </a:cubicBezTo>
                <a:cubicBezTo>
                  <a:pt x="183" y="532"/>
                  <a:pt x="183" y="532"/>
                  <a:pt x="183" y="532"/>
                </a:cubicBezTo>
                <a:cubicBezTo>
                  <a:pt x="186" y="530"/>
                  <a:pt x="186" y="530"/>
                  <a:pt x="186" y="530"/>
                </a:cubicBezTo>
                <a:cubicBezTo>
                  <a:pt x="190" y="531"/>
                  <a:pt x="190" y="531"/>
                  <a:pt x="190" y="531"/>
                </a:cubicBezTo>
                <a:cubicBezTo>
                  <a:pt x="192" y="535"/>
                  <a:pt x="192" y="535"/>
                  <a:pt x="192" y="535"/>
                </a:cubicBezTo>
                <a:cubicBezTo>
                  <a:pt x="192" y="535"/>
                  <a:pt x="194" y="537"/>
                  <a:pt x="196" y="535"/>
                </a:cubicBezTo>
                <a:cubicBezTo>
                  <a:pt x="198" y="534"/>
                  <a:pt x="200" y="533"/>
                  <a:pt x="200" y="533"/>
                </a:cubicBezTo>
                <a:cubicBezTo>
                  <a:pt x="212" y="534"/>
                  <a:pt x="212" y="534"/>
                  <a:pt x="212" y="534"/>
                </a:cubicBezTo>
                <a:cubicBezTo>
                  <a:pt x="212" y="534"/>
                  <a:pt x="218" y="533"/>
                  <a:pt x="219" y="535"/>
                </a:cubicBezTo>
                <a:cubicBezTo>
                  <a:pt x="220" y="536"/>
                  <a:pt x="223" y="538"/>
                  <a:pt x="223" y="538"/>
                </a:cubicBezTo>
                <a:cubicBezTo>
                  <a:pt x="228" y="539"/>
                  <a:pt x="228" y="539"/>
                  <a:pt x="228" y="539"/>
                </a:cubicBezTo>
                <a:cubicBezTo>
                  <a:pt x="233" y="539"/>
                  <a:pt x="233" y="539"/>
                  <a:pt x="233" y="539"/>
                </a:cubicBezTo>
                <a:cubicBezTo>
                  <a:pt x="233" y="539"/>
                  <a:pt x="235" y="537"/>
                  <a:pt x="236" y="536"/>
                </a:cubicBezTo>
                <a:cubicBezTo>
                  <a:pt x="238" y="536"/>
                  <a:pt x="241" y="534"/>
                  <a:pt x="242" y="534"/>
                </a:cubicBezTo>
                <a:cubicBezTo>
                  <a:pt x="244" y="534"/>
                  <a:pt x="249" y="533"/>
                  <a:pt x="249" y="533"/>
                </a:cubicBezTo>
                <a:cubicBezTo>
                  <a:pt x="250" y="533"/>
                  <a:pt x="251" y="534"/>
                  <a:pt x="253" y="533"/>
                </a:cubicBezTo>
                <a:cubicBezTo>
                  <a:pt x="254" y="533"/>
                  <a:pt x="257" y="528"/>
                  <a:pt x="257" y="528"/>
                </a:cubicBezTo>
                <a:cubicBezTo>
                  <a:pt x="257" y="528"/>
                  <a:pt x="258" y="526"/>
                  <a:pt x="260" y="526"/>
                </a:cubicBezTo>
                <a:cubicBezTo>
                  <a:pt x="262" y="526"/>
                  <a:pt x="265" y="526"/>
                  <a:pt x="266" y="525"/>
                </a:cubicBezTo>
                <a:cubicBezTo>
                  <a:pt x="267" y="523"/>
                  <a:pt x="268" y="522"/>
                  <a:pt x="269" y="521"/>
                </a:cubicBezTo>
                <a:cubicBezTo>
                  <a:pt x="270" y="520"/>
                  <a:pt x="272" y="517"/>
                  <a:pt x="271" y="516"/>
                </a:cubicBezTo>
                <a:cubicBezTo>
                  <a:pt x="271" y="515"/>
                  <a:pt x="272" y="511"/>
                  <a:pt x="272" y="511"/>
                </a:cubicBezTo>
                <a:cubicBezTo>
                  <a:pt x="272" y="511"/>
                  <a:pt x="269" y="511"/>
                  <a:pt x="268" y="511"/>
                </a:cubicBezTo>
                <a:cubicBezTo>
                  <a:pt x="267" y="510"/>
                  <a:pt x="263" y="511"/>
                  <a:pt x="262" y="510"/>
                </a:cubicBezTo>
                <a:cubicBezTo>
                  <a:pt x="261" y="510"/>
                  <a:pt x="257" y="510"/>
                  <a:pt x="257" y="510"/>
                </a:cubicBezTo>
                <a:cubicBezTo>
                  <a:pt x="256" y="508"/>
                  <a:pt x="256" y="508"/>
                  <a:pt x="256" y="508"/>
                </a:cubicBezTo>
                <a:cubicBezTo>
                  <a:pt x="256" y="508"/>
                  <a:pt x="255" y="507"/>
                  <a:pt x="254" y="506"/>
                </a:cubicBezTo>
                <a:cubicBezTo>
                  <a:pt x="253" y="506"/>
                  <a:pt x="254" y="506"/>
                  <a:pt x="252" y="505"/>
                </a:cubicBezTo>
                <a:cubicBezTo>
                  <a:pt x="251" y="505"/>
                  <a:pt x="249" y="503"/>
                  <a:pt x="249" y="503"/>
                </a:cubicBezTo>
                <a:cubicBezTo>
                  <a:pt x="246" y="502"/>
                  <a:pt x="246" y="502"/>
                  <a:pt x="246" y="502"/>
                </a:cubicBezTo>
                <a:cubicBezTo>
                  <a:pt x="242" y="502"/>
                  <a:pt x="242" y="502"/>
                  <a:pt x="242" y="502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46" y="500"/>
                  <a:pt x="250" y="500"/>
                  <a:pt x="251" y="500"/>
                </a:cubicBezTo>
                <a:cubicBezTo>
                  <a:pt x="252" y="501"/>
                  <a:pt x="256" y="501"/>
                  <a:pt x="256" y="500"/>
                </a:cubicBezTo>
                <a:cubicBezTo>
                  <a:pt x="257" y="500"/>
                  <a:pt x="260" y="495"/>
                  <a:pt x="260" y="495"/>
                </a:cubicBezTo>
                <a:cubicBezTo>
                  <a:pt x="259" y="492"/>
                  <a:pt x="259" y="492"/>
                  <a:pt x="259" y="492"/>
                </a:cubicBezTo>
                <a:cubicBezTo>
                  <a:pt x="257" y="490"/>
                  <a:pt x="257" y="490"/>
                  <a:pt x="257" y="490"/>
                </a:cubicBezTo>
                <a:cubicBezTo>
                  <a:pt x="253" y="491"/>
                  <a:pt x="253" y="491"/>
                  <a:pt x="253" y="491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488"/>
                  <a:pt x="269" y="489"/>
                  <a:pt x="269" y="488"/>
                </a:cubicBezTo>
                <a:cubicBezTo>
                  <a:pt x="270" y="487"/>
                  <a:pt x="271" y="485"/>
                  <a:pt x="271" y="485"/>
                </a:cubicBezTo>
                <a:cubicBezTo>
                  <a:pt x="271" y="482"/>
                  <a:pt x="271" y="482"/>
                  <a:pt x="271" y="482"/>
                </a:cubicBezTo>
                <a:cubicBezTo>
                  <a:pt x="281" y="475"/>
                  <a:pt x="281" y="475"/>
                  <a:pt x="281" y="475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286" y="463"/>
                  <a:pt x="286" y="463"/>
                  <a:pt x="286" y="463"/>
                </a:cubicBezTo>
                <a:cubicBezTo>
                  <a:pt x="291" y="454"/>
                  <a:pt x="291" y="454"/>
                  <a:pt x="291" y="454"/>
                </a:cubicBezTo>
                <a:cubicBezTo>
                  <a:pt x="290" y="442"/>
                  <a:pt x="290" y="442"/>
                  <a:pt x="290" y="442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5" y="434"/>
                  <a:pt x="279" y="429"/>
                  <a:pt x="277" y="428"/>
                </a:cubicBezTo>
                <a:cubicBezTo>
                  <a:pt x="275" y="428"/>
                  <a:pt x="264" y="425"/>
                  <a:pt x="264" y="425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2" y="425"/>
                  <a:pt x="252" y="425"/>
                  <a:pt x="252" y="425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48" y="430"/>
                  <a:pt x="245" y="432"/>
                  <a:pt x="245" y="432"/>
                </a:cubicBezTo>
                <a:cubicBezTo>
                  <a:pt x="244" y="432"/>
                  <a:pt x="242" y="429"/>
                  <a:pt x="242" y="429"/>
                </a:cubicBezTo>
                <a:cubicBezTo>
                  <a:pt x="242" y="429"/>
                  <a:pt x="239" y="426"/>
                  <a:pt x="239" y="426"/>
                </a:cubicBezTo>
                <a:cubicBezTo>
                  <a:pt x="238" y="426"/>
                  <a:pt x="235" y="425"/>
                  <a:pt x="235" y="42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6" y="418"/>
                  <a:pt x="246" y="417"/>
                </a:cubicBezTo>
                <a:cubicBezTo>
                  <a:pt x="247" y="417"/>
                  <a:pt x="249" y="415"/>
                  <a:pt x="249" y="415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45" y="395"/>
                  <a:pt x="245" y="395"/>
                  <a:pt x="245" y="395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237" y="388"/>
                  <a:pt x="237" y="388"/>
                  <a:pt x="237" y="388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4" y="379"/>
                  <a:pt x="234" y="379"/>
                  <a:pt x="234" y="379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380"/>
                  <a:pt x="235" y="382"/>
                  <a:pt x="236" y="382"/>
                </a:cubicBezTo>
                <a:cubicBezTo>
                  <a:pt x="236" y="383"/>
                  <a:pt x="237" y="384"/>
                  <a:pt x="237" y="384"/>
                </a:cubicBezTo>
                <a:cubicBezTo>
                  <a:pt x="238" y="385"/>
                  <a:pt x="242" y="387"/>
                  <a:pt x="242" y="387"/>
                </a:cubicBezTo>
                <a:cubicBezTo>
                  <a:pt x="244" y="387"/>
                  <a:pt x="244" y="387"/>
                  <a:pt x="244" y="387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6" y="390"/>
                  <a:pt x="247" y="387"/>
                  <a:pt x="247" y="387"/>
                </a:cubicBezTo>
                <a:cubicBezTo>
                  <a:pt x="247" y="386"/>
                  <a:pt x="244" y="382"/>
                  <a:pt x="244" y="382"/>
                </a:cubicBezTo>
                <a:cubicBezTo>
                  <a:pt x="243" y="382"/>
                  <a:pt x="242" y="378"/>
                  <a:pt x="242" y="378"/>
                </a:cubicBezTo>
                <a:cubicBezTo>
                  <a:pt x="241" y="377"/>
                  <a:pt x="239" y="371"/>
                  <a:pt x="239" y="371"/>
                </a:cubicBezTo>
                <a:cubicBezTo>
                  <a:pt x="239" y="371"/>
                  <a:pt x="238" y="369"/>
                  <a:pt x="238" y="368"/>
                </a:cubicBezTo>
                <a:cubicBezTo>
                  <a:pt x="238" y="368"/>
                  <a:pt x="238" y="363"/>
                  <a:pt x="238" y="363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42" y="360"/>
                  <a:pt x="241" y="360"/>
                  <a:pt x="241" y="359"/>
                </a:cubicBezTo>
                <a:cubicBezTo>
                  <a:pt x="240" y="357"/>
                  <a:pt x="238" y="355"/>
                  <a:pt x="238" y="355"/>
                </a:cubicBezTo>
                <a:cubicBezTo>
                  <a:pt x="238" y="355"/>
                  <a:pt x="236" y="354"/>
                  <a:pt x="235" y="353"/>
                </a:cubicBezTo>
                <a:cubicBezTo>
                  <a:pt x="235" y="351"/>
                  <a:pt x="234" y="349"/>
                  <a:pt x="234" y="349"/>
                </a:cubicBezTo>
                <a:cubicBezTo>
                  <a:pt x="234" y="348"/>
                  <a:pt x="233" y="342"/>
                  <a:pt x="233" y="342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6" y="335"/>
                  <a:pt x="225" y="334"/>
                </a:cubicBezTo>
                <a:cubicBezTo>
                  <a:pt x="225" y="334"/>
                  <a:pt x="222" y="333"/>
                  <a:pt x="222" y="333"/>
                </a:cubicBezTo>
                <a:cubicBezTo>
                  <a:pt x="221" y="333"/>
                  <a:pt x="216" y="330"/>
                  <a:pt x="216" y="330"/>
                </a:cubicBezTo>
                <a:cubicBezTo>
                  <a:pt x="216" y="330"/>
                  <a:pt x="212" y="325"/>
                  <a:pt x="212" y="324"/>
                </a:cubicBezTo>
                <a:cubicBezTo>
                  <a:pt x="212" y="323"/>
                  <a:pt x="210" y="317"/>
                  <a:pt x="210" y="317"/>
                </a:cubicBezTo>
                <a:cubicBezTo>
                  <a:pt x="210" y="313"/>
                  <a:pt x="210" y="313"/>
                  <a:pt x="210" y="313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0" y="264"/>
                  <a:pt x="200" y="264"/>
                  <a:pt x="200" y="264"/>
                </a:cubicBezTo>
                <a:cubicBezTo>
                  <a:pt x="194" y="258"/>
                  <a:pt x="194" y="258"/>
                  <a:pt x="194" y="258"/>
                </a:cubicBezTo>
                <a:cubicBezTo>
                  <a:pt x="190" y="253"/>
                  <a:pt x="190" y="253"/>
                  <a:pt x="190" y="25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182" y="246"/>
                  <a:pt x="182" y="246"/>
                  <a:pt x="182" y="246"/>
                </a:cubicBezTo>
                <a:cubicBezTo>
                  <a:pt x="178" y="245"/>
                  <a:pt x="178" y="245"/>
                  <a:pt x="178" y="245"/>
                </a:cubicBezTo>
                <a:cubicBezTo>
                  <a:pt x="174" y="247"/>
                  <a:pt x="174" y="247"/>
                  <a:pt x="174" y="247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50" y="242"/>
                  <a:pt x="150" y="241"/>
                  <a:pt x="150" y="241"/>
                </a:cubicBezTo>
                <a:cubicBezTo>
                  <a:pt x="150" y="241"/>
                  <a:pt x="152" y="241"/>
                  <a:pt x="152" y="241"/>
                </a:cubicBezTo>
                <a:cubicBezTo>
                  <a:pt x="152" y="241"/>
                  <a:pt x="154" y="242"/>
                  <a:pt x="155" y="242"/>
                </a:cubicBezTo>
                <a:cubicBezTo>
                  <a:pt x="155" y="242"/>
                  <a:pt x="158" y="243"/>
                  <a:pt x="158" y="243"/>
                </a:cubicBezTo>
                <a:cubicBezTo>
                  <a:pt x="158" y="243"/>
                  <a:pt x="159" y="244"/>
                  <a:pt x="160" y="244"/>
                </a:cubicBezTo>
                <a:cubicBezTo>
                  <a:pt x="161" y="244"/>
                  <a:pt x="164" y="244"/>
                  <a:pt x="164" y="244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5" y="237"/>
                  <a:pt x="176" y="239"/>
                  <a:pt x="178" y="238"/>
                </a:cubicBezTo>
                <a:cubicBezTo>
                  <a:pt x="180" y="238"/>
                  <a:pt x="181" y="237"/>
                  <a:pt x="181" y="237"/>
                </a:cubicBezTo>
                <a:cubicBezTo>
                  <a:pt x="181" y="237"/>
                  <a:pt x="185" y="235"/>
                  <a:pt x="184" y="235"/>
                </a:cubicBezTo>
                <a:cubicBezTo>
                  <a:pt x="184" y="234"/>
                  <a:pt x="184" y="233"/>
                  <a:pt x="183" y="233"/>
                </a:cubicBezTo>
                <a:cubicBezTo>
                  <a:pt x="183" y="232"/>
                  <a:pt x="181" y="230"/>
                  <a:pt x="181" y="230"/>
                </a:cubicBezTo>
                <a:cubicBezTo>
                  <a:pt x="181" y="230"/>
                  <a:pt x="180" y="230"/>
                  <a:pt x="180" y="229"/>
                </a:cubicBezTo>
                <a:cubicBezTo>
                  <a:pt x="180" y="228"/>
                  <a:pt x="180" y="226"/>
                  <a:pt x="180" y="226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4"/>
                  <a:pt x="177" y="224"/>
                  <a:pt x="176" y="224"/>
                </a:cubicBezTo>
                <a:cubicBezTo>
                  <a:pt x="175" y="224"/>
                  <a:pt x="174" y="225"/>
                  <a:pt x="174" y="225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65" y="227"/>
                  <a:pt x="165" y="227"/>
                  <a:pt x="165" y="22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2"/>
                  <a:pt x="174" y="222"/>
                </a:cubicBezTo>
                <a:cubicBezTo>
                  <a:pt x="175" y="222"/>
                  <a:pt x="178" y="223"/>
                  <a:pt x="178" y="223"/>
                </a:cubicBezTo>
                <a:cubicBezTo>
                  <a:pt x="179" y="223"/>
                  <a:pt x="183" y="223"/>
                  <a:pt x="183" y="223"/>
                </a:cubicBezTo>
                <a:cubicBezTo>
                  <a:pt x="183" y="223"/>
                  <a:pt x="186" y="221"/>
                  <a:pt x="186" y="220"/>
                </a:cubicBezTo>
                <a:cubicBezTo>
                  <a:pt x="187" y="220"/>
                  <a:pt x="191" y="218"/>
                  <a:pt x="191" y="218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192" y="212"/>
                  <a:pt x="193" y="212"/>
                </a:cubicBezTo>
                <a:cubicBezTo>
                  <a:pt x="193" y="212"/>
                  <a:pt x="197" y="209"/>
                  <a:pt x="197" y="209"/>
                </a:cubicBezTo>
                <a:cubicBezTo>
                  <a:pt x="201" y="205"/>
                  <a:pt x="201" y="205"/>
                  <a:pt x="201" y="205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5" y="196"/>
                  <a:pt x="205" y="196"/>
                  <a:pt x="205" y="196"/>
                </a:cubicBezTo>
                <a:cubicBezTo>
                  <a:pt x="205" y="196"/>
                  <a:pt x="209" y="193"/>
                  <a:pt x="208" y="192"/>
                </a:cubicBezTo>
                <a:cubicBezTo>
                  <a:pt x="208" y="190"/>
                  <a:pt x="208" y="187"/>
                  <a:pt x="208" y="187"/>
                </a:cubicBezTo>
                <a:cubicBezTo>
                  <a:pt x="208" y="187"/>
                  <a:pt x="211" y="185"/>
                  <a:pt x="212" y="184"/>
                </a:cubicBezTo>
                <a:cubicBezTo>
                  <a:pt x="212" y="183"/>
                  <a:pt x="219" y="178"/>
                  <a:pt x="219" y="178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8" y="168"/>
                  <a:pt x="218" y="168"/>
                  <a:pt x="218" y="168"/>
                </a:cubicBezTo>
                <a:cubicBezTo>
                  <a:pt x="216" y="165"/>
                  <a:pt x="216" y="165"/>
                  <a:pt x="216" y="165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0" y="162"/>
                  <a:pt x="209" y="164"/>
                  <a:pt x="209" y="163"/>
                </a:cubicBezTo>
                <a:cubicBezTo>
                  <a:pt x="208" y="163"/>
                  <a:pt x="206" y="161"/>
                  <a:pt x="206" y="161"/>
                </a:cubicBezTo>
                <a:cubicBezTo>
                  <a:pt x="202" y="162"/>
                  <a:pt x="202" y="162"/>
                  <a:pt x="202" y="162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6" y="159"/>
                  <a:pt x="196" y="159"/>
                  <a:pt x="196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72" y="155"/>
                  <a:pt x="172" y="155"/>
                  <a:pt x="172" y="15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7"/>
                  <a:pt x="166" y="157"/>
                  <a:pt x="165" y="157"/>
                </a:cubicBezTo>
                <a:cubicBezTo>
                  <a:pt x="165" y="157"/>
                  <a:pt x="163" y="158"/>
                  <a:pt x="163" y="158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7" y="155"/>
                  <a:pt x="157" y="154"/>
                </a:cubicBezTo>
                <a:cubicBezTo>
                  <a:pt x="158" y="154"/>
                  <a:pt x="160" y="152"/>
                  <a:pt x="160" y="15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4" y="153"/>
                  <a:pt x="154" y="153"/>
                  <a:pt x="154" y="153"/>
                </a:cubicBezTo>
                <a:cubicBezTo>
                  <a:pt x="154" y="153"/>
                  <a:pt x="153" y="153"/>
                  <a:pt x="152" y="153"/>
                </a:cubicBezTo>
                <a:cubicBezTo>
                  <a:pt x="152" y="153"/>
                  <a:pt x="149" y="154"/>
                  <a:pt x="149" y="15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53"/>
                  <a:pt x="151" y="152"/>
                  <a:pt x="152" y="151"/>
                </a:cubicBezTo>
                <a:cubicBezTo>
                  <a:pt x="153" y="151"/>
                  <a:pt x="155" y="150"/>
                  <a:pt x="155" y="150"/>
                </a:cubicBezTo>
                <a:cubicBezTo>
                  <a:pt x="156" y="150"/>
                  <a:pt x="158" y="149"/>
                  <a:pt x="158" y="149"/>
                </a:cubicBezTo>
                <a:cubicBezTo>
                  <a:pt x="159" y="150"/>
                  <a:pt x="161" y="151"/>
                  <a:pt x="162" y="150"/>
                </a:cubicBezTo>
                <a:cubicBezTo>
                  <a:pt x="162" y="150"/>
                  <a:pt x="163" y="148"/>
                  <a:pt x="164" y="148"/>
                </a:cubicBezTo>
                <a:cubicBezTo>
                  <a:pt x="164" y="147"/>
                  <a:pt x="166" y="145"/>
                  <a:pt x="166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6"/>
                  <a:pt x="158" y="146"/>
                </a:cubicBezTo>
                <a:cubicBezTo>
                  <a:pt x="157" y="145"/>
                  <a:pt x="155" y="145"/>
                  <a:pt x="154" y="144"/>
                </a:cubicBezTo>
                <a:cubicBezTo>
                  <a:pt x="154" y="144"/>
                  <a:pt x="153" y="143"/>
                  <a:pt x="153" y="143"/>
                </a:cubicBezTo>
                <a:cubicBezTo>
                  <a:pt x="152" y="143"/>
                  <a:pt x="150" y="141"/>
                  <a:pt x="150" y="14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4" y="143"/>
                  <a:pt x="155" y="143"/>
                </a:cubicBezTo>
                <a:cubicBezTo>
                  <a:pt x="156" y="143"/>
                  <a:pt x="157" y="142"/>
                  <a:pt x="159" y="142"/>
                </a:cubicBezTo>
                <a:cubicBezTo>
                  <a:pt x="160" y="143"/>
                  <a:pt x="162" y="140"/>
                  <a:pt x="162" y="140"/>
                </a:cubicBezTo>
                <a:cubicBezTo>
                  <a:pt x="162" y="140"/>
                  <a:pt x="160" y="140"/>
                  <a:pt x="163" y="139"/>
                </a:cubicBezTo>
                <a:cubicBezTo>
                  <a:pt x="165" y="137"/>
                  <a:pt x="164" y="138"/>
                  <a:pt x="166" y="136"/>
                </a:cubicBezTo>
                <a:cubicBezTo>
                  <a:pt x="168" y="135"/>
                  <a:pt x="173" y="132"/>
                  <a:pt x="173" y="132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3" y="125"/>
                  <a:pt x="183" y="125"/>
                  <a:pt x="183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06"/>
                  <a:pt x="183" y="109"/>
                  <a:pt x="182" y="108"/>
                </a:cubicBezTo>
                <a:cubicBezTo>
                  <a:pt x="182" y="108"/>
                  <a:pt x="178" y="105"/>
                  <a:pt x="177" y="105"/>
                </a:cubicBezTo>
                <a:cubicBezTo>
                  <a:pt x="177" y="105"/>
                  <a:pt x="173" y="108"/>
                  <a:pt x="173" y="10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08"/>
                  <a:pt x="170" y="108"/>
                  <a:pt x="168" y="108"/>
                </a:cubicBezTo>
                <a:cubicBezTo>
                  <a:pt x="166" y="107"/>
                  <a:pt x="162" y="106"/>
                  <a:pt x="162" y="106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4" y="104"/>
                  <a:pt x="153" y="104"/>
                </a:cubicBezTo>
                <a:cubicBezTo>
                  <a:pt x="153" y="104"/>
                  <a:pt x="151" y="103"/>
                  <a:pt x="151" y="103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9" y="103"/>
                  <a:pt x="148" y="103"/>
                  <a:pt x="148" y="103"/>
                </a:cubicBezTo>
                <a:cubicBezTo>
                  <a:pt x="147" y="103"/>
                  <a:pt x="146" y="102"/>
                  <a:pt x="146" y="102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13"/>
                  <a:pt x="133" y="113"/>
                </a:cubicBezTo>
                <a:cubicBezTo>
                  <a:pt x="133" y="113"/>
                  <a:pt x="134" y="115"/>
                  <a:pt x="134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5" y="118"/>
                  <a:pt x="134" y="118"/>
                  <a:pt x="133" y="118"/>
                </a:cubicBezTo>
                <a:cubicBezTo>
                  <a:pt x="133" y="118"/>
                  <a:pt x="132" y="116"/>
                  <a:pt x="132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5"/>
                  <a:pt x="123" y="127"/>
                  <a:pt x="123" y="127"/>
                </a:cubicBezTo>
                <a:cubicBezTo>
                  <a:pt x="123" y="128"/>
                  <a:pt x="124" y="131"/>
                  <a:pt x="124" y="131"/>
                </a:cubicBezTo>
                <a:cubicBezTo>
                  <a:pt x="124" y="131"/>
                  <a:pt x="125" y="133"/>
                  <a:pt x="126" y="133"/>
                </a:cubicBezTo>
                <a:cubicBezTo>
                  <a:pt x="126" y="134"/>
                  <a:pt x="128" y="135"/>
                  <a:pt x="128" y="135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5" y="134"/>
                  <a:pt x="124" y="133"/>
                </a:cubicBezTo>
                <a:cubicBezTo>
                  <a:pt x="124" y="133"/>
                  <a:pt x="123" y="131"/>
                  <a:pt x="123" y="131"/>
                </a:cubicBezTo>
                <a:cubicBezTo>
                  <a:pt x="123" y="131"/>
                  <a:pt x="121" y="132"/>
                  <a:pt x="121" y="132"/>
                </a:cubicBezTo>
                <a:cubicBezTo>
                  <a:pt x="121" y="132"/>
                  <a:pt x="120" y="132"/>
                  <a:pt x="121" y="133"/>
                </a:cubicBezTo>
                <a:cubicBezTo>
                  <a:pt x="121" y="134"/>
                  <a:pt x="119" y="135"/>
                  <a:pt x="119" y="135"/>
                </a:cubicBezTo>
                <a:cubicBezTo>
                  <a:pt x="119" y="135"/>
                  <a:pt x="116" y="136"/>
                  <a:pt x="116" y="135"/>
                </a:cubicBezTo>
                <a:cubicBezTo>
                  <a:pt x="116" y="134"/>
                  <a:pt x="116" y="133"/>
                  <a:pt x="115" y="132"/>
                </a:cubicBezTo>
                <a:cubicBezTo>
                  <a:pt x="115" y="132"/>
                  <a:pt x="114" y="132"/>
                  <a:pt x="114" y="132"/>
                </a:cubicBezTo>
                <a:cubicBezTo>
                  <a:pt x="114" y="133"/>
                  <a:pt x="113" y="134"/>
                  <a:pt x="113" y="134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3" y="139"/>
                  <a:pt x="113" y="139"/>
                </a:cubicBezTo>
                <a:cubicBezTo>
                  <a:pt x="113" y="138"/>
                  <a:pt x="112" y="136"/>
                  <a:pt x="112" y="135"/>
                </a:cubicBezTo>
                <a:cubicBezTo>
                  <a:pt x="112" y="135"/>
                  <a:pt x="112" y="133"/>
                  <a:pt x="111" y="133"/>
                </a:cubicBezTo>
                <a:cubicBezTo>
                  <a:pt x="111" y="133"/>
                  <a:pt x="109" y="135"/>
                  <a:pt x="109" y="135"/>
                </a:cubicBezTo>
                <a:cubicBezTo>
                  <a:pt x="109" y="135"/>
                  <a:pt x="108" y="135"/>
                  <a:pt x="108" y="136"/>
                </a:cubicBezTo>
                <a:cubicBezTo>
                  <a:pt x="108" y="136"/>
                  <a:pt x="107" y="139"/>
                  <a:pt x="108" y="140"/>
                </a:cubicBezTo>
                <a:cubicBezTo>
                  <a:pt x="109" y="141"/>
                  <a:pt x="109" y="141"/>
                  <a:pt x="110" y="141"/>
                </a:cubicBezTo>
                <a:cubicBezTo>
                  <a:pt x="111" y="141"/>
                  <a:pt x="111" y="142"/>
                  <a:pt x="111" y="142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2"/>
                  <a:pt x="106" y="143"/>
                  <a:pt x="107" y="144"/>
                </a:cubicBezTo>
                <a:cubicBezTo>
                  <a:pt x="107" y="144"/>
                  <a:pt x="107" y="146"/>
                  <a:pt x="107" y="146"/>
                </a:cubicBezTo>
                <a:cubicBezTo>
                  <a:pt x="107" y="146"/>
                  <a:pt x="109" y="148"/>
                  <a:pt x="109" y="148"/>
                </a:cubicBezTo>
                <a:cubicBezTo>
                  <a:pt x="109" y="148"/>
                  <a:pt x="108" y="150"/>
                  <a:pt x="108" y="150"/>
                </a:cubicBezTo>
                <a:cubicBezTo>
                  <a:pt x="108" y="150"/>
                  <a:pt x="106" y="149"/>
                  <a:pt x="106" y="149"/>
                </a:cubicBezTo>
                <a:cubicBezTo>
                  <a:pt x="105" y="148"/>
                  <a:pt x="105" y="149"/>
                  <a:pt x="104" y="149"/>
                </a:cubicBezTo>
                <a:cubicBezTo>
                  <a:pt x="104" y="150"/>
                  <a:pt x="103" y="151"/>
                  <a:pt x="103" y="152"/>
                </a:cubicBezTo>
                <a:cubicBezTo>
                  <a:pt x="103" y="152"/>
                  <a:pt x="104" y="153"/>
                  <a:pt x="104" y="154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8"/>
                  <a:pt x="102" y="158"/>
                  <a:pt x="103" y="159"/>
                </a:cubicBezTo>
                <a:cubicBezTo>
                  <a:pt x="104" y="160"/>
                  <a:pt x="106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9" y="160"/>
                  <a:pt x="110" y="160"/>
                  <a:pt x="111" y="161"/>
                </a:cubicBezTo>
                <a:cubicBezTo>
                  <a:pt x="111" y="161"/>
                  <a:pt x="112" y="161"/>
                  <a:pt x="112" y="161"/>
                </a:cubicBezTo>
                <a:cubicBezTo>
                  <a:pt x="112" y="161"/>
                  <a:pt x="111" y="163"/>
                  <a:pt x="110" y="162"/>
                </a:cubicBezTo>
                <a:cubicBezTo>
                  <a:pt x="109" y="161"/>
                  <a:pt x="107" y="161"/>
                  <a:pt x="106" y="161"/>
                </a:cubicBezTo>
                <a:cubicBezTo>
                  <a:pt x="105" y="161"/>
                  <a:pt x="106" y="163"/>
                  <a:pt x="106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5"/>
                  <a:pt x="108" y="166"/>
                  <a:pt x="107" y="166"/>
                </a:cubicBezTo>
                <a:cubicBezTo>
                  <a:pt x="106" y="166"/>
                  <a:pt x="104" y="165"/>
                  <a:pt x="104" y="165"/>
                </a:cubicBezTo>
                <a:cubicBezTo>
                  <a:pt x="104" y="165"/>
                  <a:pt x="104" y="165"/>
                  <a:pt x="103" y="165"/>
                </a:cubicBezTo>
                <a:cubicBezTo>
                  <a:pt x="103" y="165"/>
                  <a:pt x="102" y="166"/>
                  <a:pt x="101" y="166"/>
                </a:cubicBezTo>
                <a:cubicBezTo>
                  <a:pt x="100" y="166"/>
                  <a:pt x="100" y="166"/>
                  <a:pt x="99" y="165"/>
                </a:cubicBezTo>
                <a:cubicBezTo>
                  <a:pt x="98" y="165"/>
                  <a:pt x="96" y="163"/>
                  <a:pt x="96" y="163"/>
                </a:cubicBezTo>
                <a:cubicBezTo>
                  <a:pt x="96" y="163"/>
                  <a:pt x="95" y="163"/>
                  <a:pt x="95" y="162"/>
                </a:cubicBezTo>
                <a:cubicBezTo>
                  <a:pt x="95" y="161"/>
                  <a:pt x="96" y="159"/>
                  <a:pt x="96" y="159"/>
                </a:cubicBezTo>
                <a:cubicBezTo>
                  <a:pt x="97" y="158"/>
                  <a:pt x="96" y="158"/>
                  <a:pt x="97" y="158"/>
                </a:cubicBezTo>
                <a:cubicBezTo>
                  <a:pt x="98" y="158"/>
                  <a:pt x="101" y="158"/>
                  <a:pt x="99" y="156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5"/>
                  <a:pt x="94" y="156"/>
                  <a:pt x="94" y="156"/>
                </a:cubicBezTo>
                <a:cubicBezTo>
                  <a:pt x="94" y="156"/>
                  <a:pt x="93" y="155"/>
                  <a:pt x="94" y="152"/>
                </a:cubicBezTo>
                <a:cubicBezTo>
                  <a:pt x="95" y="149"/>
                  <a:pt x="94" y="149"/>
                  <a:pt x="95" y="148"/>
                </a:cubicBezTo>
                <a:cubicBezTo>
                  <a:pt x="96" y="147"/>
                  <a:pt x="97" y="146"/>
                  <a:pt x="97" y="146"/>
                </a:cubicBezTo>
                <a:cubicBezTo>
                  <a:pt x="97" y="146"/>
                  <a:pt x="97" y="145"/>
                  <a:pt x="95" y="143"/>
                </a:cubicBezTo>
                <a:cubicBezTo>
                  <a:pt x="94" y="141"/>
                  <a:pt x="93" y="139"/>
                  <a:pt x="93" y="139"/>
                </a:cubicBezTo>
                <a:cubicBezTo>
                  <a:pt x="92" y="138"/>
                  <a:pt x="90" y="140"/>
                  <a:pt x="90" y="140"/>
                </a:cubicBezTo>
                <a:cubicBezTo>
                  <a:pt x="90" y="141"/>
                  <a:pt x="89" y="143"/>
                  <a:pt x="90" y="144"/>
                </a:cubicBezTo>
                <a:cubicBezTo>
                  <a:pt x="90" y="145"/>
                  <a:pt x="90" y="146"/>
                  <a:pt x="89" y="147"/>
                </a:cubicBezTo>
                <a:cubicBezTo>
                  <a:pt x="88" y="147"/>
                  <a:pt x="88" y="148"/>
                  <a:pt x="87" y="147"/>
                </a:cubicBezTo>
                <a:cubicBezTo>
                  <a:pt x="86" y="146"/>
                  <a:pt x="87" y="147"/>
                  <a:pt x="86" y="145"/>
                </a:cubicBezTo>
                <a:cubicBezTo>
                  <a:pt x="85" y="144"/>
                  <a:pt x="86" y="144"/>
                  <a:pt x="85" y="144"/>
                </a:cubicBezTo>
                <a:cubicBezTo>
                  <a:pt x="84" y="143"/>
                  <a:pt x="83" y="142"/>
                  <a:pt x="83" y="142"/>
                </a:cubicBezTo>
                <a:cubicBezTo>
                  <a:pt x="83" y="142"/>
                  <a:pt x="80" y="141"/>
                  <a:pt x="80" y="142"/>
                </a:cubicBezTo>
                <a:cubicBezTo>
                  <a:pt x="80" y="143"/>
                  <a:pt x="80" y="143"/>
                  <a:pt x="81" y="144"/>
                </a:cubicBezTo>
                <a:cubicBezTo>
                  <a:pt x="81" y="145"/>
                  <a:pt x="82" y="145"/>
                  <a:pt x="82" y="146"/>
                </a:cubicBezTo>
                <a:cubicBezTo>
                  <a:pt x="82" y="147"/>
                  <a:pt x="81" y="147"/>
                  <a:pt x="81" y="147"/>
                </a:cubicBezTo>
                <a:cubicBezTo>
                  <a:pt x="81" y="147"/>
                  <a:pt x="80" y="146"/>
                  <a:pt x="79" y="146"/>
                </a:cubicBezTo>
                <a:cubicBezTo>
                  <a:pt x="79" y="146"/>
                  <a:pt x="77" y="148"/>
                  <a:pt x="77" y="148"/>
                </a:cubicBezTo>
                <a:cubicBezTo>
                  <a:pt x="77" y="148"/>
                  <a:pt x="77" y="149"/>
                  <a:pt x="77" y="150"/>
                </a:cubicBezTo>
                <a:cubicBezTo>
                  <a:pt x="77" y="150"/>
                  <a:pt x="77" y="151"/>
                  <a:pt x="77" y="152"/>
                </a:cubicBezTo>
                <a:cubicBezTo>
                  <a:pt x="78" y="153"/>
                  <a:pt x="78" y="155"/>
                  <a:pt x="79" y="155"/>
                </a:cubicBezTo>
                <a:cubicBezTo>
                  <a:pt x="81" y="155"/>
                  <a:pt x="85" y="153"/>
                  <a:pt x="85" y="153"/>
                </a:cubicBezTo>
                <a:cubicBezTo>
                  <a:pt x="85" y="154"/>
                  <a:pt x="87" y="155"/>
                  <a:pt x="88" y="156"/>
                </a:cubicBezTo>
                <a:cubicBezTo>
                  <a:pt x="88" y="156"/>
                  <a:pt x="88" y="158"/>
                  <a:pt x="88" y="158"/>
                </a:cubicBezTo>
                <a:cubicBezTo>
                  <a:pt x="88" y="158"/>
                  <a:pt x="87" y="159"/>
                  <a:pt x="86" y="159"/>
                </a:cubicBezTo>
                <a:cubicBezTo>
                  <a:pt x="85" y="159"/>
                  <a:pt x="84" y="157"/>
                  <a:pt x="84" y="159"/>
                </a:cubicBezTo>
                <a:cubicBezTo>
                  <a:pt x="84" y="160"/>
                  <a:pt x="83" y="162"/>
                  <a:pt x="84" y="163"/>
                </a:cubicBezTo>
                <a:cubicBezTo>
                  <a:pt x="85" y="164"/>
                  <a:pt x="85" y="166"/>
                  <a:pt x="87" y="166"/>
                </a:cubicBezTo>
                <a:cubicBezTo>
                  <a:pt x="89" y="167"/>
                  <a:pt x="89" y="168"/>
                  <a:pt x="90" y="167"/>
                </a:cubicBezTo>
                <a:cubicBezTo>
                  <a:pt x="91" y="166"/>
                  <a:pt x="91" y="165"/>
                  <a:pt x="92" y="166"/>
                </a:cubicBezTo>
                <a:cubicBezTo>
                  <a:pt x="93" y="166"/>
                  <a:pt x="94" y="166"/>
                  <a:pt x="95" y="167"/>
                </a:cubicBezTo>
                <a:cubicBezTo>
                  <a:pt x="95" y="168"/>
                  <a:pt x="94" y="168"/>
                  <a:pt x="94" y="168"/>
                </a:cubicBezTo>
                <a:cubicBezTo>
                  <a:pt x="94" y="168"/>
                  <a:pt x="93" y="168"/>
                  <a:pt x="93" y="169"/>
                </a:cubicBezTo>
                <a:cubicBezTo>
                  <a:pt x="93" y="169"/>
                  <a:pt x="92" y="170"/>
                  <a:pt x="93" y="170"/>
                </a:cubicBezTo>
                <a:cubicBezTo>
                  <a:pt x="95" y="170"/>
                  <a:pt x="96" y="170"/>
                  <a:pt x="96" y="170"/>
                </a:cubicBezTo>
                <a:cubicBezTo>
                  <a:pt x="96" y="170"/>
                  <a:pt x="97" y="168"/>
                  <a:pt x="98" y="169"/>
                </a:cubicBezTo>
                <a:cubicBezTo>
                  <a:pt x="98" y="170"/>
                  <a:pt x="97" y="170"/>
                  <a:pt x="96" y="171"/>
                </a:cubicBezTo>
                <a:cubicBezTo>
                  <a:pt x="95" y="172"/>
                  <a:pt x="95" y="172"/>
                  <a:pt x="95" y="173"/>
                </a:cubicBezTo>
                <a:cubicBezTo>
                  <a:pt x="95" y="174"/>
                  <a:pt x="94" y="174"/>
                  <a:pt x="94" y="175"/>
                </a:cubicBezTo>
                <a:cubicBezTo>
                  <a:pt x="94" y="176"/>
                  <a:pt x="92" y="180"/>
                  <a:pt x="95" y="177"/>
                </a:cubicBezTo>
                <a:cubicBezTo>
                  <a:pt x="99" y="174"/>
                  <a:pt x="99" y="175"/>
                  <a:pt x="99" y="174"/>
                </a:cubicBezTo>
                <a:cubicBezTo>
                  <a:pt x="99" y="173"/>
                  <a:pt x="99" y="173"/>
                  <a:pt x="101" y="172"/>
                </a:cubicBezTo>
                <a:cubicBezTo>
                  <a:pt x="102" y="171"/>
                  <a:pt x="103" y="171"/>
                  <a:pt x="104" y="171"/>
                </a:cubicBezTo>
                <a:cubicBezTo>
                  <a:pt x="104" y="170"/>
                  <a:pt x="106" y="170"/>
                  <a:pt x="105" y="171"/>
                </a:cubicBezTo>
                <a:cubicBezTo>
                  <a:pt x="104" y="172"/>
                  <a:pt x="103" y="171"/>
                  <a:pt x="104" y="172"/>
                </a:cubicBezTo>
                <a:cubicBezTo>
                  <a:pt x="105" y="173"/>
                  <a:pt x="105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5" y="174"/>
                  <a:pt x="104" y="174"/>
                </a:cubicBezTo>
                <a:cubicBezTo>
                  <a:pt x="104" y="174"/>
                  <a:pt x="103" y="174"/>
                  <a:pt x="103" y="174"/>
                </a:cubicBezTo>
                <a:cubicBezTo>
                  <a:pt x="102" y="174"/>
                  <a:pt x="102" y="175"/>
                  <a:pt x="102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2" y="177"/>
                  <a:pt x="102" y="178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0" y="178"/>
                  <a:pt x="101" y="177"/>
                  <a:pt x="99" y="178"/>
                </a:cubicBezTo>
                <a:cubicBezTo>
                  <a:pt x="97" y="178"/>
                  <a:pt x="98" y="176"/>
                  <a:pt x="97" y="179"/>
                </a:cubicBezTo>
                <a:cubicBezTo>
                  <a:pt x="96" y="182"/>
                  <a:pt x="95" y="182"/>
                  <a:pt x="95" y="182"/>
                </a:cubicBezTo>
                <a:cubicBezTo>
                  <a:pt x="95" y="182"/>
                  <a:pt x="95" y="182"/>
                  <a:pt x="95" y="183"/>
                </a:cubicBezTo>
                <a:cubicBezTo>
                  <a:pt x="95" y="183"/>
                  <a:pt x="96" y="184"/>
                  <a:pt x="97" y="185"/>
                </a:cubicBezTo>
                <a:cubicBezTo>
                  <a:pt x="99" y="186"/>
                  <a:pt x="100" y="187"/>
                  <a:pt x="100" y="187"/>
                </a:cubicBezTo>
                <a:cubicBezTo>
                  <a:pt x="100" y="187"/>
                  <a:pt x="99" y="187"/>
                  <a:pt x="98" y="187"/>
                </a:cubicBezTo>
                <a:cubicBezTo>
                  <a:pt x="96" y="188"/>
                  <a:pt x="95" y="188"/>
                  <a:pt x="94" y="189"/>
                </a:cubicBezTo>
                <a:cubicBezTo>
                  <a:pt x="94" y="189"/>
                  <a:pt x="93" y="190"/>
                  <a:pt x="92" y="190"/>
                </a:cubicBezTo>
                <a:cubicBezTo>
                  <a:pt x="91" y="190"/>
                  <a:pt x="88" y="189"/>
                  <a:pt x="87" y="190"/>
                </a:cubicBezTo>
                <a:cubicBezTo>
                  <a:pt x="86" y="190"/>
                  <a:pt x="85" y="190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4" y="192"/>
                  <a:pt x="83" y="193"/>
                  <a:pt x="84" y="193"/>
                </a:cubicBezTo>
                <a:cubicBezTo>
                  <a:pt x="85" y="193"/>
                  <a:pt x="89" y="193"/>
                  <a:pt x="89" y="193"/>
                </a:cubicBezTo>
                <a:cubicBezTo>
                  <a:pt x="90" y="193"/>
                  <a:pt x="90" y="194"/>
                  <a:pt x="90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4"/>
                  <a:pt x="86" y="194"/>
                  <a:pt x="85" y="194"/>
                </a:cubicBezTo>
                <a:cubicBezTo>
                  <a:pt x="85" y="194"/>
                  <a:pt x="82" y="195"/>
                  <a:pt x="82" y="195"/>
                </a:cubicBezTo>
                <a:cubicBezTo>
                  <a:pt x="82" y="195"/>
                  <a:pt x="80" y="197"/>
                  <a:pt x="80" y="198"/>
                </a:cubicBezTo>
                <a:cubicBezTo>
                  <a:pt x="80" y="198"/>
                  <a:pt x="80" y="199"/>
                  <a:pt x="81" y="201"/>
                </a:cubicBezTo>
                <a:cubicBezTo>
                  <a:pt x="83" y="202"/>
                  <a:pt x="83" y="203"/>
                  <a:pt x="83" y="204"/>
                </a:cubicBezTo>
                <a:cubicBezTo>
                  <a:pt x="83" y="204"/>
                  <a:pt x="83" y="204"/>
                  <a:pt x="83" y="205"/>
                </a:cubicBezTo>
                <a:cubicBezTo>
                  <a:pt x="82" y="205"/>
                  <a:pt x="80" y="207"/>
                  <a:pt x="80" y="207"/>
                </a:cubicBezTo>
                <a:cubicBezTo>
                  <a:pt x="80" y="207"/>
                  <a:pt x="80" y="207"/>
                  <a:pt x="80" y="209"/>
                </a:cubicBezTo>
                <a:cubicBezTo>
                  <a:pt x="79" y="210"/>
                  <a:pt x="77" y="213"/>
                  <a:pt x="79" y="213"/>
                </a:cubicBezTo>
                <a:cubicBezTo>
                  <a:pt x="81" y="214"/>
                  <a:pt x="80" y="215"/>
                  <a:pt x="82" y="214"/>
                </a:cubicBezTo>
                <a:cubicBezTo>
                  <a:pt x="85" y="213"/>
                  <a:pt x="82" y="212"/>
                  <a:pt x="86" y="213"/>
                </a:cubicBezTo>
                <a:cubicBezTo>
                  <a:pt x="90" y="214"/>
                  <a:pt x="91" y="213"/>
                  <a:pt x="92" y="213"/>
                </a:cubicBezTo>
                <a:cubicBezTo>
                  <a:pt x="93" y="212"/>
                  <a:pt x="93" y="212"/>
                  <a:pt x="94" y="211"/>
                </a:cubicBezTo>
                <a:cubicBezTo>
                  <a:pt x="94" y="211"/>
                  <a:pt x="92" y="210"/>
                  <a:pt x="95" y="210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6" y="206"/>
                  <a:pt x="98" y="208"/>
                </a:cubicBezTo>
                <a:cubicBezTo>
                  <a:pt x="101" y="210"/>
                  <a:pt x="101" y="211"/>
                  <a:pt x="101" y="211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7" y="214"/>
                  <a:pt x="96" y="216"/>
                </a:cubicBezTo>
                <a:cubicBezTo>
                  <a:pt x="95" y="218"/>
                  <a:pt x="92" y="221"/>
                  <a:pt x="92" y="222"/>
                </a:cubicBezTo>
                <a:cubicBezTo>
                  <a:pt x="92" y="222"/>
                  <a:pt x="93" y="221"/>
                  <a:pt x="91" y="223"/>
                </a:cubicBezTo>
                <a:cubicBezTo>
                  <a:pt x="88" y="225"/>
                  <a:pt x="87" y="225"/>
                  <a:pt x="85" y="226"/>
                </a:cubicBezTo>
                <a:cubicBezTo>
                  <a:pt x="84" y="228"/>
                  <a:pt x="84" y="227"/>
                  <a:pt x="83" y="228"/>
                </a:cubicBezTo>
                <a:cubicBezTo>
                  <a:pt x="83" y="229"/>
                  <a:pt x="82" y="230"/>
                  <a:pt x="82" y="230"/>
                </a:cubicBezTo>
                <a:cubicBezTo>
                  <a:pt x="81" y="232"/>
                  <a:pt x="81" y="232"/>
                  <a:pt x="81" y="232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73" y="234"/>
                  <a:pt x="70" y="233"/>
                  <a:pt x="69" y="233"/>
                </a:cubicBezTo>
                <a:cubicBezTo>
                  <a:pt x="68" y="234"/>
                  <a:pt x="67" y="235"/>
                  <a:pt x="67" y="235"/>
                </a:cubicBezTo>
                <a:cubicBezTo>
                  <a:pt x="67" y="235"/>
                  <a:pt x="66" y="235"/>
                  <a:pt x="66" y="237"/>
                </a:cubicBezTo>
                <a:cubicBezTo>
                  <a:pt x="66" y="238"/>
                  <a:pt x="65" y="241"/>
                  <a:pt x="65" y="241"/>
                </a:cubicBezTo>
                <a:cubicBezTo>
                  <a:pt x="63" y="243"/>
                  <a:pt x="63" y="243"/>
                  <a:pt x="63" y="243"/>
                </a:cubicBezTo>
                <a:cubicBezTo>
                  <a:pt x="63" y="243"/>
                  <a:pt x="62" y="245"/>
                  <a:pt x="64" y="244"/>
                </a:cubicBezTo>
                <a:cubicBezTo>
                  <a:pt x="66" y="243"/>
                  <a:pt x="67" y="242"/>
                  <a:pt x="68" y="241"/>
                </a:cubicBezTo>
                <a:cubicBezTo>
                  <a:pt x="68" y="241"/>
                  <a:pt x="70" y="240"/>
                  <a:pt x="70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7" y="248"/>
                  <a:pt x="65" y="252"/>
                  <a:pt x="67" y="252"/>
                </a:cubicBezTo>
                <a:cubicBezTo>
                  <a:pt x="69" y="251"/>
                  <a:pt x="68" y="251"/>
                  <a:pt x="70" y="250"/>
                </a:cubicBezTo>
                <a:cubicBezTo>
                  <a:pt x="72" y="250"/>
                  <a:pt x="71" y="249"/>
                  <a:pt x="75" y="248"/>
                </a:cubicBezTo>
                <a:cubicBezTo>
                  <a:pt x="78" y="248"/>
                  <a:pt x="78" y="246"/>
                  <a:pt x="78" y="245"/>
                </a:cubicBezTo>
                <a:cubicBezTo>
                  <a:pt x="78" y="245"/>
                  <a:pt x="78" y="244"/>
                  <a:pt x="78" y="243"/>
                </a:cubicBezTo>
                <a:cubicBezTo>
                  <a:pt x="78" y="242"/>
                  <a:pt x="76" y="241"/>
                  <a:pt x="79" y="240"/>
                </a:cubicBezTo>
                <a:cubicBezTo>
                  <a:pt x="81" y="240"/>
                  <a:pt x="80" y="241"/>
                  <a:pt x="81" y="240"/>
                </a:cubicBezTo>
                <a:cubicBezTo>
                  <a:pt x="82" y="239"/>
                  <a:pt x="82" y="241"/>
                  <a:pt x="82" y="238"/>
                </a:cubicBezTo>
                <a:cubicBezTo>
                  <a:pt x="82" y="236"/>
                  <a:pt x="82" y="236"/>
                  <a:pt x="84" y="235"/>
                </a:cubicBezTo>
                <a:cubicBezTo>
                  <a:pt x="86" y="233"/>
                  <a:pt x="85" y="234"/>
                  <a:pt x="86" y="233"/>
                </a:cubicBezTo>
                <a:cubicBezTo>
                  <a:pt x="87" y="232"/>
                  <a:pt x="86" y="232"/>
                  <a:pt x="87" y="231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89" y="229"/>
                  <a:pt x="92" y="227"/>
                  <a:pt x="92" y="22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6" y="223"/>
                  <a:pt x="96" y="223"/>
                  <a:pt x="96" y="223"/>
                </a:cubicBezTo>
                <a:cubicBezTo>
                  <a:pt x="96" y="223"/>
                  <a:pt x="97" y="222"/>
                  <a:pt x="97" y="223"/>
                </a:cubicBezTo>
                <a:cubicBezTo>
                  <a:pt x="96" y="224"/>
                  <a:pt x="95" y="226"/>
                  <a:pt x="95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2" y="230"/>
                  <a:pt x="94" y="231"/>
                  <a:pt x="93" y="232"/>
                </a:cubicBezTo>
                <a:cubicBezTo>
                  <a:pt x="92" y="233"/>
                  <a:pt x="90" y="234"/>
                  <a:pt x="90" y="234"/>
                </a:cubicBezTo>
                <a:cubicBezTo>
                  <a:pt x="90" y="236"/>
                  <a:pt x="90" y="236"/>
                  <a:pt x="90" y="236"/>
                </a:cubicBezTo>
                <a:cubicBezTo>
                  <a:pt x="91" y="237"/>
                  <a:pt x="91" y="237"/>
                  <a:pt x="91" y="237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92" y="245"/>
                  <a:pt x="92" y="245"/>
                  <a:pt x="92" y="245"/>
                </a:cubicBezTo>
                <a:cubicBezTo>
                  <a:pt x="92" y="245"/>
                  <a:pt x="91" y="246"/>
                  <a:pt x="90" y="247"/>
                </a:cubicBezTo>
                <a:cubicBezTo>
                  <a:pt x="89" y="247"/>
                  <a:pt x="87" y="250"/>
                  <a:pt x="87" y="250"/>
                </a:cubicBezTo>
                <a:cubicBezTo>
                  <a:pt x="85" y="253"/>
                  <a:pt x="85" y="253"/>
                  <a:pt x="85" y="253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9"/>
                  <a:pt x="83" y="259"/>
                  <a:pt x="83" y="259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0" y="264"/>
                  <a:pt x="80" y="264"/>
                  <a:pt x="80" y="264"/>
                </a:cubicBezTo>
                <a:cubicBezTo>
                  <a:pt x="80" y="264"/>
                  <a:pt x="79" y="267"/>
                  <a:pt x="81" y="267"/>
                </a:cubicBezTo>
                <a:cubicBezTo>
                  <a:pt x="83" y="268"/>
                  <a:pt x="83" y="268"/>
                  <a:pt x="84" y="268"/>
                </a:cubicBezTo>
                <a:cubicBezTo>
                  <a:pt x="86" y="268"/>
                  <a:pt x="85" y="268"/>
                  <a:pt x="86" y="268"/>
                </a:cubicBezTo>
                <a:cubicBezTo>
                  <a:pt x="87" y="268"/>
                  <a:pt x="89" y="268"/>
                  <a:pt x="89" y="266"/>
                </a:cubicBezTo>
                <a:cubicBezTo>
                  <a:pt x="89" y="264"/>
                  <a:pt x="89" y="262"/>
                  <a:pt x="89" y="261"/>
                </a:cubicBezTo>
                <a:cubicBezTo>
                  <a:pt x="89" y="261"/>
                  <a:pt x="91" y="258"/>
                  <a:pt x="91" y="258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1" y="253"/>
                  <a:pt x="93" y="251"/>
                </a:cubicBezTo>
                <a:cubicBezTo>
                  <a:pt x="95" y="250"/>
                  <a:pt x="94" y="250"/>
                  <a:pt x="95" y="250"/>
                </a:cubicBezTo>
                <a:cubicBezTo>
                  <a:pt x="96" y="249"/>
                  <a:pt x="96" y="248"/>
                  <a:pt x="96" y="247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98" y="236"/>
                  <a:pt x="98" y="236"/>
                  <a:pt x="98" y="236"/>
                </a:cubicBezTo>
                <a:cubicBezTo>
                  <a:pt x="98" y="236"/>
                  <a:pt x="98" y="234"/>
                  <a:pt x="99" y="234"/>
                </a:cubicBezTo>
                <a:cubicBezTo>
                  <a:pt x="100" y="234"/>
                  <a:pt x="101" y="234"/>
                  <a:pt x="101" y="234"/>
                </a:cubicBezTo>
                <a:cubicBezTo>
                  <a:pt x="101" y="234"/>
                  <a:pt x="101" y="235"/>
                  <a:pt x="101" y="237"/>
                </a:cubicBezTo>
                <a:cubicBezTo>
                  <a:pt x="100" y="239"/>
                  <a:pt x="101" y="242"/>
                  <a:pt x="101" y="242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108" y="248"/>
                  <a:pt x="111" y="253"/>
                  <a:pt x="111" y="254"/>
                </a:cubicBezTo>
                <a:cubicBezTo>
                  <a:pt x="111" y="254"/>
                  <a:pt x="116" y="258"/>
                  <a:pt x="116" y="258"/>
                </a:cubicBezTo>
                <a:cubicBezTo>
                  <a:pt x="116" y="258"/>
                  <a:pt x="117" y="259"/>
                  <a:pt x="116" y="260"/>
                </a:cubicBezTo>
                <a:cubicBezTo>
                  <a:pt x="116" y="261"/>
                  <a:pt x="117" y="262"/>
                  <a:pt x="117" y="263"/>
                </a:cubicBezTo>
                <a:cubicBezTo>
                  <a:pt x="116" y="264"/>
                  <a:pt x="115" y="267"/>
                  <a:pt x="115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0" y="271"/>
                  <a:pt x="110" y="271"/>
                  <a:pt x="110" y="271"/>
                </a:cubicBezTo>
                <a:cubicBezTo>
                  <a:pt x="109" y="275"/>
                  <a:pt x="109" y="275"/>
                  <a:pt x="109" y="275"/>
                </a:cubicBezTo>
                <a:cubicBezTo>
                  <a:pt x="107" y="278"/>
                  <a:pt x="107" y="278"/>
                  <a:pt x="107" y="278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5" y="300"/>
                  <a:pt x="96" y="300"/>
                </a:cubicBezTo>
                <a:cubicBezTo>
                  <a:pt x="96" y="300"/>
                  <a:pt x="97" y="301"/>
                  <a:pt x="97" y="301"/>
                </a:cubicBezTo>
                <a:cubicBezTo>
                  <a:pt x="98" y="306"/>
                  <a:pt x="98" y="306"/>
                  <a:pt x="98" y="306"/>
                </a:cubicBezTo>
                <a:cubicBezTo>
                  <a:pt x="98" y="306"/>
                  <a:pt x="98" y="309"/>
                  <a:pt x="99" y="309"/>
                </a:cubicBezTo>
                <a:cubicBezTo>
                  <a:pt x="100" y="308"/>
                  <a:pt x="101" y="305"/>
                  <a:pt x="101" y="305"/>
                </a:cubicBezTo>
                <a:cubicBezTo>
                  <a:pt x="101" y="305"/>
                  <a:pt x="99" y="303"/>
                  <a:pt x="99" y="301"/>
                </a:cubicBezTo>
                <a:cubicBezTo>
                  <a:pt x="99" y="299"/>
                  <a:pt x="101" y="296"/>
                  <a:pt x="101" y="296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103" y="295"/>
                  <a:pt x="102" y="295"/>
                  <a:pt x="103" y="296"/>
                </a:cubicBezTo>
                <a:cubicBezTo>
                  <a:pt x="104" y="298"/>
                  <a:pt x="104" y="297"/>
                  <a:pt x="105" y="298"/>
                </a:cubicBezTo>
                <a:cubicBezTo>
                  <a:pt x="105" y="299"/>
                  <a:pt x="108" y="302"/>
                  <a:pt x="108" y="302"/>
                </a:cubicBezTo>
                <a:cubicBezTo>
                  <a:pt x="108" y="302"/>
                  <a:pt x="111" y="305"/>
                  <a:pt x="112" y="306"/>
                </a:cubicBezTo>
                <a:cubicBezTo>
                  <a:pt x="113" y="307"/>
                  <a:pt x="114" y="309"/>
                  <a:pt x="115" y="309"/>
                </a:cubicBezTo>
                <a:cubicBezTo>
                  <a:pt x="116" y="308"/>
                  <a:pt x="117" y="309"/>
                  <a:pt x="117" y="307"/>
                </a:cubicBezTo>
                <a:cubicBezTo>
                  <a:pt x="117" y="305"/>
                  <a:pt x="118" y="305"/>
                  <a:pt x="118" y="303"/>
                </a:cubicBezTo>
                <a:cubicBezTo>
                  <a:pt x="117" y="302"/>
                  <a:pt x="117" y="299"/>
                  <a:pt x="117" y="299"/>
                </a:cubicBezTo>
                <a:cubicBezTo>
                  <a:pt x="117" y="299"/>
                  <a:pt x="117" y="298"/>
                  <a:pt x="118" y="298"/>
                </a:cubicBezTo>
                <a:cubicBezTo>
                  <a:pt x="120" y="298"/>
                  <a:pt x="120" y="300"/>
                  <a:pt x="120" y="300"/>
                </a:cubicBezTo>
                <a:cubicBezTo>
                  <a:pt x="120" y="300"/>
                  <a:pt x="121" y="303"/>
                  <a:pt x="122" y="304"/>
                </a:cubicBezTo>
                <a:cubicBezTo>
                  <a:pt x="123" y="304"/>
                  <a:pt x="124" y="304"/>
                  <a:pt x="125" y="305"/>
                </a:cubicBezTo>
                <a:cubicBezTo>
                  <a:pt x="126" y="307"/>
                  <a:pt x="131" y="308"/>
                  <a:pt x="131" y="308"/>
                </a:cubicBezTo>
                <a:cubicBezTo>
                  <a:pt x="131" y="308"/>
                  <a:pt x="132" y="307"/>
                  <a:pt x="133" y="306"/>
                </a:cubicBezTo>
                <a:cubicBezTo>
                  <a:pt x="133" y="305"/>
                  <a:pt x="135" y="305"/>
                  <a:pt x="135" y="305"/>
                </a:cubicBezTo>
                <a:cubicBezTo>
                  <a:pt x="135" y="305"/>
                  <a:pt x="134" y="303"/>
                  <a:pt x="137" y="304"/>
                </a:cubicBezTo>
                <a:cubicBezTo>
                  <a:pt x="139" y="304"/>
                  <a:pt x="140" y="305"/>
                  <a:pt x="140" y="304"/>
                </a:cubicBezTo>
                <a:cubicBezTo>
                  <a:pt x="141" y="303"/>
                  <a:pt x="143" y="299"/>
                  <a:pt x="143" y="299"/>
                </a:cubicBezTo>
                <a:cubicBezTo>
                  <a:pt x="143" y="299"/>
                  <a:pt x="142" y="296"/>
                  <a:pt x="145" y="297"/>
                </a:cubicBezTo>
                <a:cubicBezTo>
                  <a:pt x="147" y="299"/>
                  <a:pt x="158" y="301"/>
                  <a:pt x="158" y="301"/>
                </a:cubicBezTo>
                <a:cubicBezTo>
                  <a:pt x="157" y="303"/>
                  <a:pt x="157" y="303"/>
                  <a:pt x="157" y="303"/>
                </a:cubicBezTo>
                <a:cubicBezTo>
                  <a:pt x="153" y="302"/>
                  <a:pt x="153" y="302"/>
                  <a:pt x="153" y="302"/>
                </a:cubicBezTo>
                <a:cubicBezTo>
                  <a:pt x="150" y="303"/>
                  <a:pt x="150" y="303"/>
                  <a:pt x="150" y="303"/>
                </a:cubicBezTo>
                <a:cubicBezTo>
                  <a:pt x="150" y="303"/>
                  <a:pt x="149" y="303"/>
                  <a:pt x="148" y="305"/>
                </a:cubicBezTo>
                <a:cubicBezTo>
                  <a:pt x="148" y="306"/>
                  <a:pt x="148" y="307"/>
                  <a:pt x="147" y="308"/>
                </a:cubicBezTo>
                <a:cubicBezTo>
                  <a:pt x="147" y="309"/>
                  <a:pt x="146" y="310"/>
                  <a:pt x="145" y="310"/>
                </a:cubicBezTo>
                <a:cubicBezTo>
                  <a:pt x="145" y="311"/>
                  <a:pt x="141" y="314"/>
                  <a:pt x="141" y="314"/>
                </a:cubicBezTo>
                <a:cubicBezTo>
                  <a:pt x="139" y="317"/>
                  <a:pt x="139" y="317"/>
                  <a:pt x="139" y="317"/>
                </a:cubicBezTo>
                <a:cubicBezTo>
                  <a:pt x="137" y="322"/>
                  <a:pt x="137" y="322"/>
                  <a:pt x="137" y="322"/>
                </a:cubicBezTo>
                <a:cubicBezTo>
                  <a:pt x="137" y="322"/>
                  <a:pt x="137" y="326"/>
                  <a:pt x="138" y="326"/>
                </a:cubicBezTo>
                <a:cubicBezTo>
                  <a:pt x="139" y="327"/>
                  <a:pt x="141" y="330"/>
                  <a:pt x="141" y="330"/>
                </a:cubicBezTo>
                <a:cubicBezTo>
                  <a:pt x="141" y="330"/>
                  <a:pt x="141" y="332"/>
                  <a:pt x="141" y="333"/>
                </a:cubicBezTo>
                <a:cubicBezTo>
                  <a:pt x="141" y="334"/>
                  <a:pt x="141" y="335"/>
                  <a:pt x="142" y="337"/>
                </a:cubicBezTo>
                <a:cubicBezTo>
                  <a:pt x="143" y="338"/>
                  <a:pt x="144" y="342"/>
                  <a:pt x="144" y="342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45" y="345"/>
                  <a:pt x="145" y="348"/>
                  <a:pt x="146" y="348"/>
                </a:cubicBezTo>
                <a:cubicBezTo>
                  <a:pt x="148" y="348"/>
                  <a:pt x="151" y="346"/>
                  <a:pt x="151" y="346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4"/>
                  <a:pt x="158" y="348"/>
                  <a:pt x="158" y="349"/>
                </a:cubicBezTo>
                <a:cubicBezTo>
                  <a:pt x="158" y="350"/>
                  <a:pt x="156" y="350"/>
                  <a:pt x="155" y="351"/>
                </a:cubicBezTo>
                <a:cubicBezTo>
                  <a:pt x="155" y="352"/>
                  <a:pt x="155" y="353"/>
                  <a:pt x="155" y="353"/>
                </a:cubicBezTo>
                <a:cubicBezTo>
                  <a:pt x="155" y="353"/>
                  <a:pt x="154" y="356"/>
                  <a:pt x="153" y="356"/>
                </a:cubicBezTo>
                <a:cubicBezTo>
                  <a:pt x="151" y="356"/>
                  <a:pt x="149" y="357"/>
                  <a:pt x="149" y="357"/>
                </a:cubicBezTo>
                <a:cubicBezTo>
                  <a:pt x="149" y="357"/>
                  <a:pt x="148" y="355"/>
                  <a:pt x="148" y="358"/>
                </a:cubicBezTo>
                <a:cubicBezTo>
                  <a:pt x="147" y="360"/>
                  <a:pt x="146" y="362"/>
                  <a:pt x="146" y="363"/>
                </a:cubicBezTo>
                <a:cubicBezTo>
                  <a:pt x="146" y="364"/>
                  <a:pt x="144" y="365"/>
                  <a:pt x="147" y="366"/>
                </a:cubicBezTo>
                <a:cubicBezTo>
                  <a:pt x="149" y="366"/>
                  <a:pt x="149" y="369"/>
                  <a:pt x="149" y="369"/>
                </a:cubicBezTo>
                <a:cubicBezTo>
                  <a:pt x="149" y="369"/>
                  <a:pt x="147" y="371"/>
                  <a:pt x="146" y="372"/>
                </a:cubicBezTo>
                <a:cubicBezTo>
                  <a:pt x="145" y="373"/>
                  <a:pt x="144" y="372"/>
                  <a:pt x="144" y="373"/>
                </a:cubicBezTo>
                <a:cubicBezTo>
                  <a:pt x="144" y="374"/>
                  <a:pt x="146" y="379"/>
                  <a:pt x="146" y="379"/>
                </a:cubicBezTo>
                <a:cubicBezTo>
                  <a:pt x="146" y="379"/>
                  <a:pt x="146" y="382"/>
                  <a:pt x="144" y="382"/>
                </a:cubicBezTo>
                <a:cubicBezTo>
                  <a:pt x="142" y="382"/>
                  <a:pt x="142" y="382"/>
                  <a:pt x="141" y="382"/>
                </a:cubicBezTo>
                <a:cubicBezTo>
                  <a:pt x="140" y="382"/>
                  <a:pt x="139" y="382"/>
                  <a:pt x="139" y="382"/>
                </a:cubicBezTo>
                <a:cubicBezTo>
                  <a:pt x="139" y="382"/>
                  <a:pt x="140" y="383"/>
                  <a:pt x="140" y="385"/>
                </a:cubicBezTo>
                <a:cubicBezTo>
                  <a:pt x="140" y="387"/>
                  <a:pt x="140" y="389"/>
                  <a:pt x="140" y="389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134" y="385"/>
                  <a:pt x="134" y="385"/>
                  <a:pt x="134" y="385"/>
                </a:cubicBezTo>
                <a:cubicBezTo>
                  <a:pt x="134" y="385"/>
                  <a:pt x="131" y="385"/>
                  <a:pt x="130" y="385"/>
                </a:cubicBezTo>
                <a:cubicBezTo>
                  <a:pt x="129" y="386"/>
                  <a:pt x="126" y="386"/>
                  <a:pt x="126" y="386"/>
                </a:cubicBezTo>
                <a:cubicBezTo>
                  <a:pt x="126" y="386"/>
                  <a:pt x="121" y="384"/>
                  <a:pt x="120" y="383"/>
                </a:cubicBezTo>
                <a:cubicBezTo>
                  <a:pt x="120" y="382"/>
                  <a:pt x="120" y="382"/>
                  <a:pt x="119" y="383"/>
                </a:cubicBezTo>
                <a:cubicBezTo>
                  <a:pt x="119" y="383"/>
                  <a:pt x="120" y="383"/>
                  <a:pt x="119" y="383"/>
                </a:cubicBezTo>
                <a:cubicBezTo>
                  <a:pt x="118" y="384"/>
                  <a:pt x="120" y="384"/>
                  <a:pt x="116" y="384"/>
                </a:cubicBezTo>
                <a:cubicBezTo>
                  <a:pt x="112" y="385"/>
                  <a:pt x="108" y="386"/>
                  <a:pt x="108" y="386"/>
                </a:cubicBezTo>
                <a:cubicBezTo>
                  <a:pt x="108" y="386"/>
                  <a:pt x="111" y="383"/>
                  <a:pt x="110" y="382"/>
                </a:cubicBezTo>
                <a:cubicBezTo>
                  <a:pt x="109" y="381"/>
                  <a:pt x="110" y="382"/>
                  <a:pt x="108" y="381"/>
                </a:cubicBezTo>
                <a:cubicBezTo>
                  <a:pt x="107" y="380"/>
                  <a:pt x="105" y="378"/>
                  <a:pt x="105" y="377"/>
                </a:cubicBezTo>
                <a:cubicBezTo>
                  <a:pt x="105" y="376"/>
                  <a:pt x="105" y="374"/>
                  <a:pt x="103" y="374"/>
                </a:cubicBezTo>
                <a:cubicBezTo>
                  <a:pt x="102" y="374"/>
                  <a:pt x="101" y="372"/>
                  <a:pt x="99" y="374"/>
                </a:cubicBezTo>
                <a:cubicBezTo>
                  <a:pt x="98" y="375"/>
                  <a:pt x="97" y="375"/>
                  <a:pt x="97" y="376"/>
                </a:cubicBezTo>
                <a:cubicBezTo>
                  <a:pt x="96" y="377"/>
                  <a:pt x="92" y="378"/>
                  <a:pt x="92" y="378"/>
                </a:cubicBezTo>
                <a:cubicBezTo>
                  <a:pt x="92" y="378"/>
                  <a:pt x="95" y="382"/>
                  <a:pt x="95" y="383"/>
                </a:cubicBezTo>
                <a:cubicBezTo>
                  <a:pt x="95" y="384"/>
                  <a:pt x="97" y="388"/>
                  <a:pt x="97" y="388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4" y="388"/>
                  <a:pt x="99" y="390"/>
                  <a:pt x="99" y="392"/>
                </a:cubicBezTo>
                <a:cubicBezTo>
                  <a:pt x="98" y="393"/>
                  <a:pt x="98" y="394"/>
                  <a:pt x="97" y="395"/>
                </a:cubicBezTo>
                <a:cubicBezTo>
                  <a:pt x="96" y="396"/>
                  <a:pt x="96" y="397"/>
                  <a:pt x="94" y="398"/>
                </a:cubicBezTo>
                <a:cubicBezTo>
                  <a:pt x="91" y="398"/>
                  <a:pt x="88" y="399"/>
                  <a:pt x="86" y="400"/>
                </a:cubicBezTo>
                <a:cubicBezTo>
                  <a:pt x="85" y="401"/>
                  <a:pt x="84" y="401"/>
                  <a:pt x="84" y="402"/>
                </a:cubicBezTo>
                <a:cubicBezTo>
                  <a:pt x="84" y="404"/>
                  <a:pt x="78" y="403"/>
                  <a:pt x="84" y="405"/>
                </a:cubicBezTo>
                <a:cubicBezTo>
                  <a:pt x="90" y="406"/>
                  <a:pt x="91" y="407"/>
                  <a:pt x="91" y="407"/>
                </a:cubicBezTo>
                <a:cubicBezTo>
                  <a:pt x="91" y="407"/>
                  <a:pt x="94" y="404"/>
                  <a:pt x="95" y="403"/>
                </a:cubicBezTo>
                <a:cubicBezTo>
                  <a:pt x="97" y="401"/>
                  <a:pt x="97" y="401"/>
                  <a:pt x="101" y="401"/>
                </a:cubicBezTo>
                <a:cubicBezTo>
                  <a:pt x="105" y="402"/>
                  <a:pt x="105" y="401"/>
                  <a:pt x="105" y="402"/>
                </a:cubicBezTo>
                <a:cubicBezTo>
                  <a:pt x="105" y="404"/>
                  <a:pt x="105" y="405"/>
                  <a:pt x="105" y="407"/>
                </a:cubicBezTo>
                <a:cubicBezTo>
                  <a:pt x="104" y="409"/>
                  <a:pt x="102" y="410"/>
                  <a:pt x="104" y="413"/>
                </a:cubicBezTo>
                <a:cubicBezTo>
                  <a:pt x="106" y="415"/>
                  <a:pt x="103" y="417"/>
                  <a:pt x="103" y="418"/>
                </a:cubicBezTo>
                <a:cubicBezTo>
                  <a:pt x="103" y="418"/>
                  <a:pt x="101" y="421"/>
                  <a:pt x="102" y="421"/>
                </a:cubicBezTo>
                <a:cubicBezTo>
                  <a:pt x="103" y="422"/>
                  <a:pt x="103" y="422"/>
                  <a:pt x="103" y="422"/>
                </a:cubicBezTo>
                <a:cubicBezTo>
                  <a:pt x="103" y="422"/>
                  <a:pt x="101" y="427"/>
                  <a:pt x="101" y="428"/>
                </a:cubicBezTo>
                <a:cubicBezTo>
                  <a:pt x="101" y="428"/>
                  <a:pt x="98" y="434"/>
                  <a:pt x="97" y="434"/>
                </a:cubicBezTo>
                <a:cubicBezTo>
                  <a:pt x="96" y="435"/>
                  <a:pt x="98" y="435"/>
                  <a:pt x="92" y="437"/>
                </a:cubicBezTo>
                <a:cubicBezTo>
                  <a:pt x="86" y="438"/>
                  <a:pt x="83" y="439"/>
                  <a:pt x="83" y="439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74" y="444"/>
                  <a:pt x="74" y="444"/>
                  <a:pt x="74" y="444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6" y="443"/>
                  <a:pt x="66" y="443"/>
                  <a:pt x="66" y="443"/>
                </a:cubicBezTo>
                <a:cubicBezTo>
                  <a:pt x="66" y="443"/>
                  <a:pt x="61" y="446"/>
                  <a:pt x="61" y="447"/>
                </a:cubicBezTo>
                <a:cubicBezTo>
                  <a:pt x="61" y="447"/>
                  <a:pt x="58" y="448"/>
                  <a:pt x="57" y="449"/>
                </a:cubicBezTo>
                <a:cubicBezTo>
                  <a:pt x="57" y="450"/>
                  <a:pt x="62" y="452"/>
                  <a:pt x="62" y="452"/>
                </a:cubicBezTo>
                <a:cubicBezTo>
                  <a:pt x="63" y="455"/>
                  <a:pt x="63" y="455"/>
                  <a:pt x="63" y="455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57" y="456"/>
                  <a:pt x="57" y="456"/>
                  <a:pt x="57" y="456"/>
                </a:cubicBezTo>
                <a:cubicBezTo>
                  <a:pt x="57" y="458"/>
                  <a:pt x="57" y="458"/>
                  <a:pt x="57" y="458"/>
                </a:cubicBezTo>
                <a:cubicBezTo>
                  <a:pt x="59" y="459"/>
                  <a:pt x="59" y="459"/>
                  <a:pt x="59" y="459"/>
                </a:cubicBezTo>
                <a:cubicBezTo>
                  <a:pt x="59" y="459"/>
                  <a:pt x="60" y="460"/>
                  <a:pt x="61" y="460"/>
                </a:cubicBezTo>
                <a:cubicBezTo>
                  <a:pt x="63" y="460"/>
                  <a:pt x="67" y="458"/>
                  <a:pt x="67" y="458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1" y="464"/>
                  <a:pt x="61" y="464"/>
                  <a:pt x="61" y="464"/>
                </a:cubicBezTo>
                <a:cubicBezTo>
                  <a:pt x="61" y="464"/>
                  <a:pt x="60" y="466"/>
                  <a:pt x="62" y="466"/>
                </a:cubicBezTo>
                <a:cubicBezTo>
                  <a:pt x="64" y="466"/>
                  <a:pt x="66" y="466"/>
                  <a:pt x="66" y="466"/>
                </a:cubicBezTo>
                <a:cubicBezTo>
                  <a:pt x="66" y="466"/>
                  <a:pt x="67" y="464"/>
                  <a:pt x="69" y="464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5"/>
                  <a:pt x="73" y="462"/>
                  <a:pt x="74" y="462"/>
                </a:cubicBezTo>
                <a:cubicBezTo>
                  <a:pt x="74" y="462"/>
                  <a:pt x="73" y="462"/>
                  <a:pt x="76" y="462"/>
                </a:cubicBezTo>
                <a:cubicBezTo>
                  <a:pt x="78" y="463"/>
                  <a:pt x="85" y="462"/>
                  <a:pt x="85" y="462"/>
                </a:cubicBezTo>
                <a:cubicBezTo>
                  <a:pt x="85" y="462"/>
                  <a:pt x="86" y="462"/>
                  <a:pt x="86" y="463"/>
                </a:cubicBezTo>
                <a:cubicBezTo>
                  <a:pt x="86" y="465"/>
                  <a:pt x="88" y="465"/>
                  <a:pt x="89" y="467"/>
                </a:cubicBezTo>
                <a:cubicBezTo>
                  <a:pt x="91" y="468"/>
                  <a:pt x="95" y="469"/>
                  <a:pt x="95" y="469"/>
                </a:cubicBezTo>
                <a:cubicBezTo>
                  <a:pt x="92" y="470"/>
                  <a:pt x="92" y="470"/>
                  <a:pt x="92" y="470"/>
                </a:cubicBezTo>
                <a:cubicBezTo>
                  <a:pt x="88" y="469"/>
                  <a:pt x="88" y="469"/>
                  <a:pt x="88" y="469"/>
                </a:cubicBezTo>
                <a:cubicBezTo>
                  <a:pt x="88" y="469"/>
                  <a:pt x="86" y="468"/>
                  <a:pt x="86" y="469"/>
                </a:cubicBezTo>
                <a:cubicBezTo>
                  <a:pt x="86" y="471"/>
                  <a:pt x="85" y="474"/>
                  <a:pt x="85" y="474"/>
                </a:cubicBezTo>
                <a:cubicBezTo>
                  <a:pt x="86" y="474"/>
                  <a:pt x="91" y="475"/>
                  <a:pt x="91" y="475"/>
                </a:cubicBezTo>
                <a:cubicBezTo>
                  <a:pt x="96" y="475"/>
                  <a:pt x="96" y="475"/>
                  <a:pt x="96" y="475"/>
                </a:cubicBezTo>
                <a:cubicBezTo>
                  <a:pt x="98" y="474"/>
                  <a:pt x="98" y="474"/>
                  <a:pt x="98" y="474"/>
                </a:cubicBezTo>
                <a:cubicBezTo>
                  <a:pt x="101" y="472"/>
                  <a:pt x="101" y="472"/>
                  <a:pt x="101" y="472"/>
                </a:cubicBezTo>
                <a:cubicBezTo>
                  <a:pt x="101" y="472"/>
                  <a:pt x="102" y="474"/>
                  <a:pt x="101" y="474"/>
                </a:cubicBezTo>
                <a:cubicBezTo>
                  <a:pt x="101" y="475"/>
                  <a:pt x="102" y="477"/>
                  <a:pt x="102" y="477"/>
                </a:cubicBezTo>
                <a:cubicBezTo>
                  <a:pt x="102" y="477"/>
                  <a:pt x="102" y="480"/>
                  <a:pt x="103" y="480"/>
                </a:cubicBezTo>
                <a:cubicBezTo>
                  <a:pt x="104" y="480"/>
                  <a:pt x="106" y="483"/>
                  <a:pt x="106" y="483"/>
                </a:cubicBezTo>
                <a:cubicBezTo>
                  <a:pt x="108" y="486"/>
                  <a:pt x="108" y="486"/>
                  <a:pt x="108" y="486"/>
                </a:cubicBezTo>
                <a:cubicBezTo>
                  <a:pt x="112" y="487"/>
                  <a:pt x="112" y="487"/>
                  <a:pt x="112" y="487"/>
                </a:cubicBezTo>
                <a:cubicBezTo>
                  <a:pt x="112" y="487"/>
                  <a:pt x="115" y="487"/>
                  <a:pt x="116" y="487"/>
                </a:cubicBezTo>
                <a:cubicBezTo>
                  <a:pt x="117" y="488"/>
                  <a:pt x="119" y="489"/>
                  <a:pt x="119" y="488"/>
                </a:cubicBezTo>
                <a:cubicBezTo>
                  <a:pt x="120" y="487"/>
                  <a:pt x="122" y="485"/>
                  <a:pt x="122" y="485"/>
                </a:cubicBezTo>
                <a:cubicBezTo>
                  <a:pt x="126" y="482"/>
                  <a:pt x="126" y="482"/>
                  <a:pt x="126" y="482"/>
                </a:cubicBezTo>
                <a:cubicBezTo>
                  <a:pt x="126" y="482"/>
                  <a:pt x="128" y="482"/>
                  <a:pt x="130" y="482"/>
                </a:cubicBezTo>
                <a:cubicBezTo>
                  <a:pt x="131" y="482"/>
                  <a:pt x="138" y="481"/>
                  <a:pt x="138" y="481"/>
                </a:cubicBezTo>
                <a:cubicBezTo>
                  <a:pt x="138" y="481"/>
                  <a:pt x="139" y="479"/>
                  <a:pt x="141" y="478"/>
                </a:cubicBezTo>
                <a:cubicBezTo>
                  <a:pt x="142" y="477"/>
                  <a:pt x="146" y="475"/>
                  <a:pt x="146" y="475"/>
                </a:cubicBezTo>
                <a:cubicBezTo>
                  <a:pt x="153" y="473"/>
                  <a:pt x="153" y="473"/>
                  <a:pt x="153" y="473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145" y="477"/>
                  <a:pt x="145" y="477"/>
                  <a:pt x="145" y="477"/>
                </a:cubicBezTo>
                <a:cubicBezTo>
                  <a:pt x="141" y="480"/>
                  <a:pt x="141" y="480"/>
                  <a:pt x="141" y="480"/>
                </a:cubicBezTo>
                <a:cubicBezTo>
                  <a:pt x="139" y="482"/>
                  <a:pt x="139" y="482"/>
                  <a:pt x="139" y="482"/>
                </a:cubicBezTo>
                <a:cubicBezTo>
                  <a:pt x="139" y="482"/>
                  <a:pt x="137" y="483"/>
                  <a:pt x="136" y="484"/>
                </a:cubicBezTo>
                <a:cubicBezTo>
                  <a:pt x="136" y="484"/>
                  <a:pt x="133" y="489"/>
                  <a:pt x="133" y="489"/>
                </a:cubicBezTo>
                <a:cubicBezTo>
                  <a:pt x="130" y="490"/>
                  <a:pt x="130" y="490"/>
                  <a:pt x="130" y="490"/>
                </a:cubicBezTo>
                <a:cubicBezTo>
                  <a:pt x="130" y="490"/>
                  <a:pt x="127" y="492"/>
                  <a:pt x="126" y="494"/>
                </a:cubicBezTo>
                <a:cubicBezTo>
                  <a:pt x="125" y="495"/>
                  <a:pt x="124" y="496"/>
                  <a:pt x="124" y="496"/>
                </a:cubicBezTo>
                <a:cubicBezTo>
                  <a:pt x="124" y="496"/>
                  <a:pt x="125" y="498"/>
                  <a:pt x="120" y="498"/>
                </a:cubicBezTo>
                <a:cubicBezTo>
                  <a:pt x="115" y="497"/>
                  <a:pt x="111" y="496"/>
                  <a:pt x="111" y="496"/>
                </a:cubicBezTo>
                <a:cubicBezTo>
                  <a:pt x="111" y="496"/>
                  <a:pt x="106" y="495"/>
                  <a:pt x="105" y="495"/>
                </a:cubicBezTo>
                <a:cubicBezTo>
                  <a:pt x="104" y="494"/>
                  <a:pt x="104" y="494"/>
                  <a:pt x="101" y="494"/>
                </a:cubicBezTo>
                <a:cubicBezTo>
                  <a:pt x="99" y="494"/>
                  <a:pt x="89" y="491"/>
                  <a:pt x="89" y="491"/>
                </a:cubicBezTo>
                <a:cubicBezTo>
                  <a:pt x="89" y="491"/>
                  <a:pt x="87" y="491"/>
                  <a:pt x="86" y="492"/>
                </a:cubicBezTo>
                <a:cubicBezTo>
                  <a:pt x="85" y="493"/>
                  <a:pt x="83" y="493"/>
                  <a:pt x="83" y="494"/>
                </a:cubicBezTo>
                <a:cubicBezTo>
                  <a:pt x="83" y="496"/>
                  <a:pt x="83" y="497"/>
                  <a:pt x="83" y="497"/>
                </a:cubicBezTo>
                <a:cubicBezTo>
                  <a:pt x="82" y="500"/>
                  <a:pt x="82" y="500"/>
                  <a:pt x="82" y="500"/>
                </a:cubicBezTo>
                <a:cubicBezTo>
                  <a:pt x="78" y="501"/>
                  <a:pt x="78" y="501"/>
                  <a:pt x="78" y="501"/>
                </a:cubicBezTo>
                <a:cubicBezTo>
                  <a:pt x="73" y="501"/>
                  <a:pt x="73" y="501"/>
                  <a:pt x="73" y="501"/>
                </a:cubicBezTo>
                <a:close/>
                <a:moveTo>
                  <a:pt x="43" y="266"/>
                </a:moveTo>
                <a:cubicBezTo>
                  <a:pt x="43" y="266"/>
                  <a:pt x="43" y="266"/>
                  <a:pt x="43" y="266"/>
                </a:cubicBezTo>
                <a:cubicBezTo>
                  <a:pt x="44" y="266"/>
                  <a:pt x="50" y="266"/>
                  <a:pt x="50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9" y="266"/>
                  <a:pt x="60" y="266"/>
                </a:cubicBezTo>
                <a:cubicBezTo>
                  <a:pt x="61" y="266"/>
                  <a:pt x="62" y="267"/>
                  <a:pt x="62" y="267"/>
                </a:cubicBezTo>
                <a:cubicBezTo>
                  <a:pt x="62" y="267"/>
                  <a:pt x="64" y="265"/>
                  <a:pt x="65" y="266"/>
                </a:cubicBezTo>
                <a:cubicBezTo>
                  <a:pt x="66" y="266"/>
                  <a:pt x="68" y="269"/>
                  <a:pt x="68" y="269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1" y="280"/>
                  <a:pt x="71" y="280"/>
                  <a:pt x="71" y="280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93"/>
                  <a:pt x="74" y="293"/>
                  <a:pt x="74" y="293"/>
                </a:cubicBezTo>
                <a:cubicBezTo>
                  <a:pt x="74" y="293"/>
                  <a:pt x="74" y="297"/>
                  <a:pt x="74" y="297"/>
                </a:cubicBezTo>
                <a:cubicBezTo>
                  <a:pt x="73" y="297"/>
                  <a:pt x="70" y="298"/>
                  <a:pt x="70" y="298"/>
                </a:cubicBezTo>
                <a:cubicBezTo>
                  <a:pt x="69" y="299"/>
                  <a:pt x="68" y="302"/>
                  <a:pt x="68" y="302"/>
                </a:cubicBezTo>
                <a:cubicBezTo>
                  <a:pt x="68" y="302"/>
                  <a:pt x="72" y="298"/>
                  <a:pt x="73" y="299"/>
                </a:cubicBezTo>
                <a:cubicBezTo>
                  <a:pt x="74" y="299"/>
                  <a:pt x="77" y="299"/>
                  <a:pt x="77" y="299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1" y="310"/>
                  <a:pt x="81" y="310"/>
                  <a:pt x="81" y="310"/>
                </a:cubicBezTo>
                <a:cubicBezTo>
                  <a:pt x="81" y="310"/>
                  <a:pt x="81" y="314"/>
                  <a:pt x="80" y="314"/>
                </a:cubicBezTo>
                <a:cubicBezTo>
                  <a:pt x="80" y="315"/>
                  <a:pt x="79" y="316"/>
                  <a:pt x="78" y="316"/>
                </a:cubicBezTo>
                <a:cubicBezTo>
                  <a:pt x="77" y="316"/>
                  <a:pt x="76" y="316"/>
                  <a:pt x="77" y="314"/>
                </a:cubicBezTo>
                <a:cubicBezTo>
                  <a:pt x="77" y="312"/>
                  <a:pt x="78" y="310"/>
                  <a:pt x="78" y="310"/>
                </a:cubicBezTo>
                <a:cubicBezTo>
                  <a:pt x="78" y="309"/>
                  <a:pt x="79" y="305"/>
                  <a:pt x="78" y="305"/>
                </a:cubicBezTo>
                <a:cubicBezTo>
                  <a:pt x="76" y="305"/>
                  <a:pt x="75" y="303"/>
                  <a:pt x="75" y="305"/>
                </a:cubicBezTo>
                <a:cubicBezTo>
                  <a:pt x="74" y="306"/>
                  <a:pt x="75" y="310"/>
                  <a:pt x="75" y="310"/>
                </a:cubicBezTo>
                <a:cubicBezTo>
                  <a:pt x="75" y="310"/>
                  <a:pt x="76" y="311"/>
                  <a:pt x="76" y="312"/>
                </a:cubicBezTo>
                <a:cubicBezTo>
                  <a:pt x="75" y="313"/>
                  <a:pt x="75" y="312"/>
                  <a:pt x="74" y="314"/>
                </a:cubicBezTo>
                <a:cubicBezTo>
                  <a:pt x="72" y="315"/>
                  <a:pt x="75" y="316"/>
                  <a:pt x="75" y="316"/>
                </a:cubicBezTo>
                <a:cubicBezTo>
                  <a:pt x="76" y="318"/>
                  <a:pt x="76" y="318"/>
                  <a:pt x="76" y="318"/>
                </a:cubicBezTo>
                <a:cubicBezTo>
                  <a:pt x="76" y="318"/>
                  <a:pt x="76" y="321"/>
                  <a:pt x="75" y="321"/>
                </a:cubicBezTo>
                <a:cubicBezTo>
                  <a:pt x="74" y="322"/>
                  <a:pt x="74" y="323"/>
                  <a:pt x="70" y="321"/>
                </a:cubicBezTo>
                <a:cubicBezTo>
                  <a:pt x="66" y="320"/>
                  <a:pt x="65" y="319"/>
                  <a:pt x="65" y="319"/>
                </a:cubicBezTo>
                <a:cubicBezTo>
                  <a:pt x="64" y="324"/>
                  <a:pt x="64" y="324"/>
                  <a:pt x="64" y="324"/>
                </a:cubicBezTo>
                <a:cubicBezTo>
                  <a:pt x="62" y="328"/>
                  <a:pt x="62" y="328"/>
                  <a:pt x="62" y="328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1" y="325"/>
                  <a:pt x="51" y="325"/>
                  <a:pt x="51" y="325"/>
                </a:cubicBezTo>
                <a:cubicBezTo>
                  <a:pt x="51" y="325"/>
                  <a:pt x="48" y="326"/>
                  <a:pt x="47" y="326"/>
                </a:cubicBezTo>
                <a:cubicBezTo>
                  <a:pt x="46" y="325"/>
                  <a:pt x="41" y="324"/>
                  <a:pt x="41" y="324"/>
                </a:cubicBezTo>
                <a:cubicBezTo>
                  <a:pt x="40" y="319"/>
                  <a:pt x="40" y="319"/>
                  <a:pt x="40" y="319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27" y="305"/>
                  <a:pt x="27" y="305"/>
                  <a:pt x="27" y="305"/>
                </a:cubicBezTo>
                <a:cubicBezTo>
                  <a:pt x="25" y="310"/>
                  <a:pt x="25" y="310"/>
                  <a:pt x="25" y="310"/>
                </a:cubicBezTo>
                <a:cubicBezTo>
                  <a:pt x="25" y="310"/>
                  <a:pt x="27" y="312"/>
                  <a:pt x="25" y="313"/>
                </a:cubicBezTo>
                <a:cubicBezTo>
                  <a:pt x="23" y="313"/>
                  <a:pt x="19" y="314"/>
                  <a:pt x="19" y="314"/>
                </a:cubicBezTo>
                <a:cubicBezTo>
                  <a:pt x="19" y="314"/>
                  <a:pt x="14" y="315"/>
                  <a:pt x="13" y="315"/>
                </a:cubicBezTo>
                <a:cubicBezTo>
                  <a:pt x="13" y="315"/>
                  <a:pt x="9" y="309"/>
                  <a:pt x="9" y="309"/>
                </a:cubicBezTo>
                <a:cubicBezTo>
                  <a:pt x="9" y="309"/>
                  <a:pt x="7" y="309"/>
                  <a:pt x="6" y="309"/>
                </a:cubicBezTo>
                <a:cubicBezTo>
                  <a:pt x="5" y="309"/>
                  <a:pt x="5" y="310"/>
                  <a:pt x="5" y="308"/>
                </a:cubicBezTo>
                <a:cubicBezTo>
                  <a:pt x="5" y="306"/>
                  <a:pt x="4" y="303"/>
                  <a:pt x="4" y="303"/>
                </a:cubicBezTo>
                <a:cubicBezTo>
                  <a:pt x="4" y="303"/>
                  <a:pt x="7" y="306"/>
                  <a:pt x="4" y="302"/>
                </a:cubicBezTo>
                <a:cubicBezTo>
                  <a:pt x="1" y="298"/>
                  <a:pt x="0" y="294"/>
                  <a:pt x="0" y="294"/>
                </a:cubicBezTo>
                <a:cubicBezTo>
                  <a:pt x="5" y="291"/>
                  <a:pt x="5" y="291"/>
                  <a:pt x="5" y="291"/>
                </a:cubicBezTo>
                <a:cubicBezTo>
                  <a:pt x="5" y="291"/>
                  <a:pt x="10" y="291"/>
                  <a:pt x="11" y="292"/>
                </a:cubicBezTo>
                <a:cubicBezTo>
                  <a:pt x="12" y="292"/>
                  <a:pt x="13" y="290"/>
                  <a:pt x="13" y="290"/>
                </a:cubicBezTo>
                <a:cubicBezTo>
                  <a:pt x="13" y="290"/>
                  <a:pt x="15" y="288"/>
                  <a:pt x="13" y="287"/>
                </a:cubicBezTo>
                <a:cubicBezTo>
                  <a:pt x="12" y="287"/>
                  <a:pt x="10" y="285"/>
                  <a:pt x="10" y="285"/>
                </a:cubicBezTo>
                <a:cubicBezTo>
                  <a:pt x="10" y="285"/>
                  <a:pt x="8" y="283"/>
                  <a:pt x="11" y="282"/>
                </a:cubicBezTo>
                <a:cubicBezTo>
                  <a:pt x="14" y="282"/>
                  <a:pt x="14" y="282"/>
                  <a:pt x="16" y="282"/>
                </a:cubicBezTo>
                <a:cubicBezTo>
                  <a:pt x="18" y="283"/>
                  <a:pt x="19" y="286"/>
                  <a:pt x="20" y="282"/>
                </a:cubicBezTo>
                <a:cubicBezTo>
                  <a:pt x="21" y="279"/>
                  <a:pt x="19" y="279"/>
                  <a:pt x="22" y="278"/>
                </a:cubicBezTo>
                <a:cubicBezTo>
                  <a:pt x="25" y="278"/>
                  <a:pt x="27" y="277"/>
                  <a:pt x="27" y="276"/>
                </a:cubicBezTo>
                <a:cubicBezTo>
                  <a:pt x="27" y="275"/>
                  <a:pt x="27" y="271"/>
                  <a:pt x="28" y="271"/>
                </a:cubicBezTo>
                <a:cubicBezTo>
                  <a:pt x="29" y="271"/>
                  <a:pt x="34" y="272"/>
                  <a:pt x="34" y="272"/>
                </a:cubicBezTo>
                <a:cubicBezTo>
                  <a:pt x="34" y="272"/>
                  <a:pt x="36" y="270"/>
                  <a:pt x="38" y="271"/>
                </a:cubicBezTo>
                <a:cubicBezTo>
                  <a:pt x="40" y="271"/>
                  <a:pt x="41" y="270"/>
                  <a:pt x="41" y="270"/>
                </a:cubicBezTo>
                <a:cubicBezTo>
                  <a:pt x="41" y="270"/>
                  <a:pt x="43" y="266"/>
                  <a:pt x="43" y="266"/>
                </a:cubicBezTo>
                <a:close/>
                <a:moveTo>
                  <a:pt x="74" y="227"/>
                </a:moveTo>
                <a:cubicBezTo>
                  <a:pt x="74" y="227"/>
                  <a:pt x="74" y="227"/>
                  <a:pt x="74" y="227"/>
                </a:cubicBezTo>
                <a:cubicBezTo>
                  <a:pt x="74" y="227"/>
                  <a:pt x="73" y="224"/>
                  <a:pt x="74" y="224"/>
                </a:cubicBezTo>
                <a:cubicBezTo>
                  <a:pt x="75" y="224"/>
                  <a:pt x="78" y="223"/>
                  <a:pt x="78" y="223"/>
                </a:cubicBezTo>
                <a:cubicBezTo>
                  <a:pt x="78" y="223"/>
                  <a:pt x="79" y="221"/>
                  <a:pt x="79" y="222"/>
                </a:cubicBezTo>
                <a:cubicBezTo>
                  <a:pt x="80" y="222"/>
                  <a:pt x="80" y="224"/>
                  <a:pt x="79" y="224"/>
                </a:cubicBezTo>
                <a:cubicBezTo>
                  <a:pt x="79" y="224"/>
                  <a:pt x="77" y="226"/>
                  <a:pt x="77" y="226"/>
                </a:cubicBezTo>
                <a:cubicBezTo>
                  <a:pt x="77" y="226"/>
                  <a:pt x="75" y="227"/>
                  <a:pt x="75" y="227"/>
                </a:cubicBezTo>
                <a:cubicBezTo>
                  <a:pt x="74" y="227"/>
                  <a:pt x="74" y="227"/>
                  <a:pt x="74" y="227"/>
                </a:cubicBezTo>
                <a:close/>
                <a:moveTo>
                  <a:pt x="87" y="248"/>
                </a:moveTo>
                <a:cubicBezTo>
                  <a:pt x="87" y="248"/>
                  <a:pt x="87" y="248"/>
                  <a:pt x="87" y="248"/>
                </a:cubicBezTo>
                <a:cubicBezTo>
                  <a:pt x="87" y="248"/>
                  <a:pt x="87" y="249"/>
                  <a:pt x="86" y="249"/>
                </a:cubicBezTo>
                <a:cubicBezTo>
                  <a:pt x="85" y="249"/>
                  <a:pt x="83" y="249"/>
                  <a:pt x="83" y="248"/>
                </a:cubicBezTo>
                <a:cubicBezTo>
                  <a:pt x="83" y="248"/>
                  <a:pt x="84" y="246"/>
                  <a:pt x="85" y="246"/>
                </a:cubicBezTo>
                <a:cubicBezTo>
                  <a:pt x="85" y="246"/>
                  <a:pt x="86" y="245"/>
                  <a:pt x="86" y="245"/>
                </a:cubicBezTo>
                <a:cubicBezTo>
                  <a:pt x="86" y="245"/>
                  <a:pt x="86" y="244"/>
                  <a:pt x="86" y="244"/>
                </a:cubicBezTo>
                <a:cubicBezTo>
                  <a:pt x="87" y="244"/>
                  <a:pt x="88" y="246"/>
                  <a:pt x="88" y="246"/>
                </a:cubicBezTo>
                <a:cubicBezTo>
                  <a:pt x="87" y="248"/>
                  <a:pt x="87" y="248"/>
                  <a:pt x="87" y="248"/>
                </a:cubicBezTo>
                <a:close/>
                <a:moveTo>
                  <a:pt x="95" y="255"/>
                </a:moveTo>
                <a:cubicBezTo>
                  <a:pt x="95" y="255"/>
                  <a:pt x="95" y="255"/>
                  <a:pt x="95" y="255"/>
                </a:cubicBezTo>
                <a:cubicBezTo>
                  <a:pt x="95" y="254"/>
                  <a:pt x="97" y="252"/>
                  <a:pt x="97" y="251"/>
                </a:cubicBezTo>
                <a:cubicBezTo>
                  <a:pt x="98" y="251"/>
                  <a:pt x="98" y="250"/>
                  <a:pt x="98" y="250"/>
                </a:cubicBezTo>
                <a:cubicBezTo>
                  <a:pt x="99" y="249"/>
                  <a:pt x="100" y="249"/>
                  <a:pt x="101" y="249"/>
                </a:cubicBezTo>
                <a:cubicBezTo>
                  <a:pt x="103" y="250"/>
                  <a:pt x="105" y="252"/>
                  <a:pt x="104" y="252"/>
                </a:cubicBezTo>
                <a:cubicBezTo>
                  <a:pt x="104" y="253"/>
                  <a:pt x="103" y="252"/>
                  <a:pt x="103" y="255"/>
                </a:cubicBezTo>
                <a:cubicBezTo>
                  <a:pt x="103" y="258"/>
                  <a:pt x="103" y="258"/>
                  <a:pt x="103" y="259"/>
                </a:cubicBezTo>
                <a:cubicBezTo>
                  <a:pt x="104" y="260"/>
                  <a:pt x="103" y="263"/>
                  <a:pt x="103" y="263"/>
                </a:cubicBezTo>
                <a:cubicBezTo>
                  <a:pt x="103" y="263"/>
                  <a:pt x="102" y="265"/>
                  <a:pt x="101" y="265"/>
                </a:cubicBezTo>
                <a:cubicBezTo>
                  <a:pt x="101" y="265"/>
                  <a:pt x="101" y="265"/>
                  <a:pt x="99" y="264"/>
                </a:cubicBezTo>
                <a:cubicBezTo>
                  <a:pt x="98" y="264"/>
                  <a:pt x="95" y="262"/>
                  <a:pt x="95" y="262"/>
                </a:cubicBezTo>
                <a:cubicBezTo>
                  <a:pt x="95" y="262"/>
                  <a:pt x="95" y="257"/>
                  <a:pt x="95" y="257"/>
                </a:cubicBezTo>
                <a:cubicBezTo>
                  <a:pt x="95" y="256"/>
                  <a:pt x="94" y="255"/>
                  <a:pt x="94" y="255"/>
                </a:cubicBezTo>
                <a:cubicBezTo>
                  <a:pt x="95" y="255"/>
                  <a:pt x="95" y="255"/>
                  <a:pt x="95" y="25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4" y="210"/>
                  <a:pt x="74" y="209"/>
                  <a:pt x="76" y="209"/>
                </a:cubicBezTo>
                <a:cubicBezTo>
                  <a:pt x="77" y="210"/>
                  <a:pt x="77" y="211"/>
                  <a:pt x="77" y="212"/>
                </a:cubicBezTo>
                <a:cubicBezTo>
                  <a:pt x="77" y="213"/>
                  <a:pt x="80" y="213"/>
                  <a:pt x="79" y="214"/>
                </a:cubicBezTo>
                <a:cubicBezTo>
                  <a:pt x="77" y="215"/>
                  <a:pt x="76" y="215"/>
                  <a:pt x="76" y="215"/>
                </a:cubicBezTo>
                <a:cubicBezTo>
                  <a:pt x="76" y="214"/>
                  <a:pt x="75" y="215"/>
                  <a:pt x="75" y="214"/>
                </a:cubicBezTo>
                <a:cubicBezTo>
                  <a:pt x="75" y="213"/>
                  <a:pt x="73" y="212"/>
                  <a:pt x="73" y="212"/>
                </a:cubicBezTo>
                <a:cubicBezTo>
                  <a:pt x="73" y="212"/>
                  <a:pt x="74" y="210"/>
                  <a:pt x="74" y="210"/>
                </a:cubicBezTo>
                <a:close/>
                <a:moveTo>
                  <a:pt x="61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63" y="197"/>
                  <a:pt x="64" y="196"/>
                  <a:pt x="64" y="197"/>
                </a:cubicBezTo>
                <a:cubicBezTo>
                  <a:pt x="65" y="197"/>
                  <a:pt x="66" y="198"/>
                  <a:pt x="65" y="199"/>
                </a:cubicBezTo>
                <a:cubicBezTo>
                  <a:pt x="63" y="200"/>
                  <a:pt x="63" y="200"/>
                  <a:pt x="61" y="200"/>
                </a:cubicBezTo>
                <a:cubicBezTo>
                  <a:pt x="60" y="200"/>
                  <a:pt x="62" y="200"/>
                  <a:pt x="60" y="200"/>
                </a:cubicBezTo>
                <a:cubicBezTo>
                  <a:pt x="58" y="200"/>
                  <a:pt x="55" y="202"/>
                  <a:pt x="57" y="199"/>
                </a:cubicBezTo>
                <a:cubicBezTo>
                  <a:pt x="59" y="197"/>
                  <a:pt x="61" y="196"/>
                  <a:pt x="61" y="196"/>
                </a:cubicBezTo>
                <a:close/>
                <a:moveTo>
                  <a:pt x="72" y="191"/>
                </a:move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4" y="189"/>
                  <a:pt x="75" y="190"/>
                </a:cubicBezTo>
                <a:cubicBezTo>
                  <a:pt x="76" y="191"/>
                  <a:pt x="78" y="192"/>
                  <a:pt x="76" y="193"/>
                </a:cubicBezTo>
                <a:cubicBezTo>
                  <a:pt x="74" y="194"/>
                  <a:pt x="74" y="194"/>
                  <a:pt x="73" y="195"/>
                </a:cubicBezTo>
                <a:cubicBezTo>
                  <a:pt x="71" y="196"/>
                  <a:pt x="69" y="197"/>
                  <a:pt x="68" y="197"/>
                </a:cubicBezTo>
                <a:cubicBezTo>
                  <a:pt x="67" y="197"/>
                  <a:pt x="66" y="195"/>
                  <a:pt x="67" y="195"/>
                </a:cubicBezTo>
                <a:cubicBezTo>
                  <a:pt x="68" y="195"/>
                  <a:pt x="69" y="194"/>
                  <a:pt x="70" y="194"/>
                </a:cubicBezTo>
                <a:cubicBezTo>
                  <a:pt x="70" y="193"/>
                  <a:pt x="72" y="191"/>
                  <a:pt x="72" y="191"/>
                </a:cubicBezTo>
                <a:close/>
                <a:moveTo>
                  <a:pt x="78" y="171"/>
                </a:move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8" y="168"/>
                  <a:pt x="79" y="169"/>
                </a:cubicBezTo>
                <a:cubicBezTo>
                  <a:pt x="81" y="169"/>
                  <a:pt x="81" y="169"/>
                  <a:pt x="81" y="170"/>
                </a:cubicBezTo>
                <a:cubicBezTo>
                  <a:pt x="81" y="171"/>
                  <a:pt x="83" y="170"/>
                  <a:pt x="81" y="171"/>
                </a:cubicBezTo>
                <a:cubicBezTo>
                  <a:pt x="80" y="171"/>
                  <a:pt x="78" y="171"/>
                  <a:pt x="78" y="171"/>
                </a:cubicBezTo>
                <a:close/>
                <a:moveTo>
                  <a:pt x="87" y="181"/>
                </a:move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8" y="179"/>
                  <a:pt x="89" y="179"/>
                </a:cubicBezTo>
                <a:cubicBezTo>
                  <a:pt x="89" y="179"/>
                  <a:pt x="90" y="179"/>
                  <a:pt x="90" y="180"/>
                </a:cubicBezTo>
                <a:cubicBezTo>
                  <a:pt x="90" y="181"/>
                  <a:pt x="90" y="183"/>
                  <a:pt x="89" y="183"/>
                </a:cubicBezTo>
                <a:cubicBezTo>
                  <a:pt x="88" y="183"/>
                  <a:pt x="88" y="184"/>
                  <a:pt x="87" y="183"/>
                </a:cubicBezTo>
                <a:cubicBezTo>
                  <a:pt x="86" y="183"/>
                  <a:pt x="87" y="181"/>
                  <a:pt x="87" y="181"/>
                </a:cubicBezTo>
                <a:close/>
                <a:moveTo>
                  <a:pt x="82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77"/>
                  <a:pt x="81" y="173"/>
                  <a:pt x="83" y="173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6" y="172"/>
                  <a:pt x="89" y="176"/>
                  <a:pt x="89" y="176"/>
                </a:cubicBezTo>
                <a:cubicBezTo>
                  <a:pt x="88" y="177"/>
                  <a:pt x="88" y="178"/>
                  <a:pt x="86" y="178"/>
                </a:cubicBezTo>
                <a:cubicBezTo>
                  <a:pt x="85" y="178"/>
                  <a:pt x="84" y="179"/>
                  <a:pt x="84" y="178"/>
                </a:cubicBezTo>
                <a:cubicBezTo>
                  <a:pt x="83" y="177"/>
                  <a:pt x="82" y="177"/>
                  <a:pt x="82" y="177"/>
                </a:cubicBezTo>
                <a:close/>
                <a:moveTo>
                  <a:pt x="45" y="174"/>
                </a:moveTo>
                <a:cubicBezTo>
                  <a:pt x="45" y="174"/>
                  <a:pt x="45" y="174"/>
                  <a:pt x="45" y="174"/>
                </a:cubicBezTo>
                <a:cubicBezTo>
                  <a:pt x="46" y="174"/>
                  <a:pt x="46" y="173"/>
                  <a:pt x="46" y="175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46" y="177"/>
                  <a:pt x="45" y="179"/>
                  <a:pt x="44" y="178"/>
                </a:cubicBezTo>
                <a:cubicBezTo>
                  <a:pt x="43" y="177"/>
                  <a:pt x="43" y="176"/>
                  <a:pt x="43" y="176"/>
                </a:cubicBezTo>
                <a:cubicBezTo>
                  <a:pt x="45" y="174"/>
                  <a:pt x="45" y="174"/>
                  <a:pt x="45" y="174"/>
                </a:cubicBezTo>
                <a:close/>
                <a:moveTo>
                  <a:pt x="53" y="164"/>
                </a:moveTo>
                <a:cubicBezTo>
                  <a:pt x="53" y="164"/>
                  <a:pt x="53" y="164"/>
                  <a:pt x="53" y="164"/>
                </a:cubicBezTo>
                <a:cubicBezTo>
                  <a:pt x="54" y="165"/>
                  <a:pt x="56" y="167"/>
                  <a:pt x="56" y="167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0" y="171"/>
                  <a:pt x="50" y="172"/>
                </a:cubicBezTo>
                <a:cubicBezTo>
                  <a:pt x="49" y="172"/>
                  <a:pt x="51" y="175"/>
                  <a:pt x="49" y="174"/>
                </a:cubicBezTo>
                <a:cubicBezTo>
                  <a:pt x="47" y="173"/>
                  <a:pt x="46" y="171"/>
                  <a:pt x="47" y="171"/>
                </a:cubicBezTo>
                <a:cubicBezTo>
                  <a:pt x="48" y="170"/>
                  <a:pt x="48" y="170"/>
                  <a:pt x="49" y="169"/>
                </a:cubicBezTo>
                <a:cubicBezTo>
                  <a:pt x="50" y="168"/>
                  <a:pt x="52" y="165"/>
                  <a:pt x="52" y="165"/>
                </a:cubicBezTo>
                <a:cubicBezTo>
                  <a:pt x="53" y="164"/>
                  <a:pt x="53" y="164"/>
                  <a:pt x="53" y="164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60" y="150"/>
                  <a:pt x="61" y="151"/>
                </a:cubicBezTo>
                <a:cubicBezTo>
                  <a:pt x="61" y="151"/>
                  <a:pt x="62" y="154"/>
                  <a:pt x="62" y="154"/>
                </a:cubicBezTo>
                <a:cubicBezTo>
                  <a:pt x="62" y="154"/>
                  <a:pt x="63" y="155"/>
                  <a:pt x="62" y="156"/>
                </a:cubicBezTo>
                <a:cubicBezTo>
                  <a:pt x="61" y="157"/>
                  <a:pt x="59" y="158"/>
                  <a:pt x="59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5" y="164"/>
                  <a:pt x="55" y="164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60" y="142"/>
                </a:moveTo>
                <a:cubicBezTo>
                  <a:pt x="60" y="142"/>
                  <a:pt x="60" y="142"/>
                  <a:pt x="60" y="142"/>
                </a:cubicBezTo>
                <a:cubicBezTo>
                  <a:pt x="60" y="142"/>
                  <a:pt x="62" y="141"/>
                  <a:pt x="63" y="142"/>
                </a:cubicBezTo>
                <a:cubicBezTo>
                  <a:pt x="64" y="143"/>
                  <a:pt x="64" y="141"/>
                  <a:pt x="65" y="143"/>
                </a:cubicBezTo>
                <a:cubicBezTo>
                  <a:pt x="66" y="145"/>
                  <a:pt x="67" y="145"/>
                  <a:pt x="66" y="146"/>
                </a:cubicBezTo>
                <a:cubicBezTo>
                  <a:pt x="66" y="147"/>
                  <a:pt x="66" y="148"/>
                  <a:pt x="65" y="149"/>
                </a:cubicBezTo>
                <a:cubicBezTo>
                  <a:pt x="64" y="150"/>
                  <a:pt x="65" y="151"/>
                  <a:pt x="63" y="150"/>
                </a:cubicBezTo>
                <a:cubicBezTo>
                  <a:pt x="61" y="149"/>
                  <a:pt x="61" y="149"/>
                  <a:pt x="60" y="148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0" y="142"/>
                  <a:pt x="60" y="142"/>
                  <a:pt x="60" y="142"/>
                </a:cubicBezTo>
                <a:close/>
                <a:moveTo>
                  <a:pt x="69" y="132"/>
                </a:moveTo>
                <a:cubicBezTo>
                  <a:pt x="69" y="132"/>
                  <a:pt x="69" y="132"/>
                  <a:pt x="69" y="132"/>
                </a:cubicBezTo>
                <a:cubicBezTo>
                  <a:pt x="69" y="132"/>
                  <a:pt x="70" y="131"/>
                  <a:pt x="69" y="133"/>
                </a:cubicBezTo>
                <a:cubicBezTo>
                  <a:pt x="67" y="136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1"/>
                  <a:pt x="69" y="142"/>
                  <a:pt x="66" y="141"/>
                </a:cubicBezTo>
                <a:cubicBezTo>
                  <a:pt x="63" y="141"/>
                  <a:pt x="61" y="140"/>
                  <a:pt x="61" y="140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7"/>
                  <a:pt x="57" y="136"/>
                  <a:pt x="59" y="134"/>
                </a:cubicBezTo>
                <a:cubicBezTo>
                  <a:pt x="60" y="132"/>
                  <a:pt x="63" y="133"/>
                  <a:pt x="63" y="133"/>
                </a:cubicBezTo>
                <a:cubicBezTo>
                  <a:pt x="63" y="133"/>
                  <a:pt x="64" y="135"/>
                  <a:pt x="65" y="133"/>
                </a:cubicBezTo>
                <a:cubicBezTo>
                  <a:pt x="66" y="131"/>
                  <a:pt x="66" y="129"/>
                  <a:pt x="67" y="130"/>
                </a:cubicBezTo>
                <a:cubicBezTo>
                  <a:pt x="68" y="131"/>
                  <a:pt x="69" y="132"/>
                  <a:pt x="69" y="13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6" y="120"/>
                  <a:pt x="76" y="118"/>
                  <a:pt x="76" y="118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5" y="114"/>
                  <a:pt x="75" y="113"/>
                </a:cubicBezTo>
                <a:cubicBezTo>
                  <a:pt x="75" y="112"/>
                  <a:pt x="75" y="110"/>
                  <a:pt x="77" y="109"/>
                </a:cubicBezTo>
                <a:cubicBezTo>
                  <a:pt x="78" y="108"/>
                  <a:pt x="79" y="106"/>
                  <a:pt x="80" y="106"/>
                </a:cubicBezTo>
                <a:cubicBezTo>
                  <a:pt x="80" y="107"/>
                  <a:pt x="80" y="107"/>
                  <a:pt x="81" y="109"/>
                </a:cubicBezTo>
                <a:cubicBezTo>
                  <a:pt x="82" y="110"/>
                  <a:pt x="82" y="112"/>
                  <a:pt x="83" y="111"/>
                </a:cubicBezTo>
                <a:cubicBezTo>
                  <a:pt x="84" y="110"/>
                  <a:pt x="84" y="109"/>
                  <a:pt x="85" y="108"/>
                </a:cubicBezTo>
                <a:cubicBezTo>
                  <a:pt x="86" y="107"/>
                  <a:pt x="87" y="104"/>
                  <a:pt x="87" y="104"/>
                </a:cubicBezTo>
                <a:cubicBezTo>
                  <a:pt x="87" y="104"/>
                  <a:pt x="89" y="105"/>
                  <a:pt x="90" y="104"/>
                </a:cubicBezTo>
                <a:cubicBezTo>
                  <a:pt x="92" y="103"/>
                  <a:pt x="90" y="103"/>
                  <a:pt x="93" y="102"/>
                </a:cubicBezTo>
                <a:cubicBezTo>
                  <a:pt x="96" y="102"/>
                  <a:pt x="97" y="102"/>
                  <a:pt x="98" y="100"/>
                </a:cubicBezTo>
                <a:cubicBezTo>
                  <a:pt x="99" y="99"/>
                  <a:pt x="99" y="100"/>
                  <a:pt x="100" y="99"/>
                </a:cubicBezTo>
                <a:cubicBezTo>
                  <a:pt x="101" y="98"/>
                  <a:pt x="102" y="97"/>
                  <a:pt x="103" y="97"/>
                </a:cubicBezTo>
                <a:cubicBezTo>
                  <a:pt x="104" y="98"/>
                  <a:pt x="105" y="99"/>
                  <a:pt x="105" y="100"/>
                </a:cubicBezTo>
                <a:cubicBezTo>
                  <a:pt x="105" y="101"/>
                  <a:pt x="106" y="103"/>
                  <a:pt x="105" y="104"/>
                </a:cubicBezTo>
                <a:cubicBezTo>
                  <a:pt x="104" y="105"/>
                  <a:pt x="104" y="106"/>
                  <a:pt x="103" y="106"/>
                </a:cubicBezTo>
                <a:cubicBezTo>
                  <a:pt x="102" y="107"/>
                  <a:pt x="99" y="109"/>
                  <a:pt x="99" y="109"/>
                </a:cubicBezTo>
                <a:cubicBezTo>
                  <a:pt x="99" y="109"/>
                  <a:pt x="99" y="111"/>
                  <a:pt x="100" y="111"/>
                </a:cubicBezTo>
                <a:cubicBezTo>
                  <a:pt x="101" y="111"/>
                  <a:pt x="103" y="108"/>
                  <a:pt x="103" y="110"/>
                </a:cubicBezTo>
                <a:cubicBezTo>
                  <a:pt x="102" y="112"/>
                  <a:pt x="105" y="113"/>
                  <a:pt x="102" y="114"/>
                </a:cubicBezTo>
                <a:cubicBezTo>
                  <a:pt x="100" y="114"/>
                  <a:pt x="98" y="113"/>
                  <a:pt x="98" y="113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6"/>
                  <a:pt x="94" y="115"/>
                  <a:pt x="94" y="116"/>
                </a:cubicBezTo>
                <a:cubicBezTo>
                  <a:pt x="94" y="117"/>
                  <a:pt x="95" y="119"/>
                  <a:pt x="95" y="119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0" y="120"/>
                  <a:pt x="90" y="121"/>
                </a:cubicBezTo>
                <a:cubicBezTo>
                  <a:pt x="91" y="122"/>
                  <a:pt x="92" y="124"/>
                  <a:pt x="92" y="124"/>
                </a:cubicBezTo>
                <a:cubicBezTo>
                  <a:pt x="92" y="124"/>
                  <a:pt x="92" y="126"/>
                  <a:pt x="90" y="126"/>
                </a:cubicBezTo>
                <a:cubicBezTo>
                  <a:pt x="88" y="126"/>
                  <a:pt x="86" y="126"/>
                  <a:pt x="85" y="126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8"/>
                  <a:pt x="84" y="129"/>
                  <a:pt x="83" y="130"/>
                </a:cubicBezTo>
                <a:cubicBezTo>
                  <a:pt x="82" y="131"/>
                  <a:pt x="79" y="131"/>
                  <a:pt x="79" y="131"/>
                </a:cubicBezTo>
                <a:cubicBezTo>
                  <a:pt x="79" y="131"/>
                  <a:pt x="78" y="131"/>
                  <a:pt x="78" y="131"/>
                </a:cubicBezTo>
                <a:cubicBezTo>
                  <a:pt x="78" y="132"/>
                  <a:pt x="77" y="134"/>
                  <a:pt x="76" y="134"/>
                </a:cubicBezTo>
                <a:cubicBezTo>
                  <a:pt x="75" y="133"/>
                  <a:pt x="73" y="132"/>
                  <a:pt x="72" y="131"/>
                </a:cubicBezTo>
                <a:cubicBezTo>
                  <a:pt x="72" y="130"/>
                  <a:pt x="71" y="126"/>
                  <a:pt x="73" y="127"/>
                </a:cubicBezTo>
                <a:cubicBezTo>
                  <a:pt x="75" y="127"/>
                  <a:pt x="77" y="128"/>
                  <a:pt x="77" y="126"/>
                </a:cubicBezTo>
                <a:cubicBezTo>
                  <a:pt x="77" y="124"/>
                  <a:pt x="76" y="123"/>
                  <a:pt x="76" y="123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267" y="15"/>
                </a:moveTo>
                <a:cubicBezTo>
                  <a:pt x="267" y="15"/>
                  <a:pt x="267" y="15"/>
                  <a:pt x="267" y="15"/>
                </a:cubicBezTo>
                <a:cubicBezTo>
                  <a:pt x="268" y="15"/>
                  <a:pt x="271" y="16"/>
                  <a:pt x="271" y="15"/>
                </a:cubicBezTo>
                <a:cubicBezTo>
                  <a:pt x="271" y="15"/>
                  <a:pt x="272" y="13"/>
                  <a:pt x="272" y="13"/>
                </a:cubicBezTo>
                <a:cubicBezTo>
                  <a:pt x="271" y="12"/>
                  <a:pt x="270" y="11"/>
                  <a:pt x="269" y="12"/>
                </a:cubicBezTo>
                <a:cubicBezTo>
                  <a:pt x="268" y="12"/>
                  <a:pt x="267" y="13"/>
                  <a:pt x="267" y="13"/>
                </a:cubicBezTo>
                <a:cubicBezTo>
                  <a:pt x="267" y="14"/>
                  <a:pt x="267" y="15"/>
                  <a:pt x="267" y="15"/>
                </a:cubicBezTo>
                <a:close/>
                <a:moveTo>
                  <a:pt x="235" y="32"/>
                </a:moveTo>
                <a:cubicBezTo>
                  <a:pt x="235" y="32"/>
                  <a:pt x="235" y="32"/>
                  <a:pt x="235" y="32"/>
                </a:cubicBezTo>
                <a:cubicBezTo>
                  <a:pt x="236" y="32"/>
                  <a:pt x="237" y="30"/>
                  <a:pt x="237" y="31"/>
                </a:cubicBezTo>
                <a:cubicBezTo>
                  <a:pt x="237" y="33"/>
                  <a:pt x="238" y="33"/>
                  <a:pt x="237" y="34"/>
                </a:cubicBezTo>
                <a:cubicBezTo>
                  <a:pt x="236" y="34"/>
                  <a:pt x="234" y="36"/>
                  <a:pt x="233" y="35"/>
                </a:cubicBezTo>
                <a:cubicBezTo>
                  <a:pt x="233" y="35"/>
                  <a:pt x="234" y="31"/>
                  <a:pt x="234" y="31"/>
                </a:cubicBezTo>
                <a:cubicBezTo>
                  <a:pt x="235" y="32"/>
                  <a:pt x="235" y="32"/>
                  <a:pt x="235" y="32"/>
                </a:cubicBezTo>
                <a:close/>
                <a:moveTo>
                  <a:pt x="254" y="34"/>
                </a:moveTo>
                <a:cubicBezTo>
                  <a:pt x="254" y="34"/>
                  <a:pt x="254" y="34"/>
                  <a:pt x="254" y="34"/>
                </a:cubicBezTo>
                <a:cubicBezTo>
                  <a:pt x="254" y="34"/>
                  <a:pt x="254" y="35"/>
                  <a:pt x="252" y="34"/>
                </a:cubicBezTo>
                <a:cubicBezTo>
                  <a:pt x="249" y="34"/>
                  <a:pt x="248" y="35"/>
                  <a:pt x="248" y="33"/>
                </a:cubicBezTo>
                <a:cubicBezTo>
                  <a:pt x="248" y="32"/>
                  <a:pt x="249" y="31"/>
                  <a:pt x="247" y="30"/>
                </a:cubicBezTo>
                <a:cubicBezTo>
                  <a:pt x="245" y="30"/>
                  <a:pt x="245" y="30"/>
                  <a:pt x="245" y="30"/>
                </a:cubicBezTo>
                <a:cubicBezTo>
                  <a:pt x="245" y="30"/>
                  <a:pt x="244" y="28"/>
                  <a:pt x="245" y="27"/>
                </a:cubicBezTo>
                <a:cubicBezTo>
                  <a:pt x="247" y="25"/>
                  <a:pt x="247" y="26"/>
                  <a:pt x="248" y="26"/>
                </a:cubicBezTo>
                <a:cubicBezTo>
                  <a:pt x="250" y="26"/>
                  <a:pt x="249" y="26"/>
                  <a:pt x="251" y="27"/>
                </a:cubicBezTo>
                <a:cubicBezTo>
                  <a:pt x="253" y="27"/>
                  <a:pt x="254" y="28"/>
                  <a:pt x="254" y="26"/>
                </a:cubicBezTo>
                <a:cubicBezTo>
                  <a:pt x="254" y="25"/>
                  <a:pt x="255" y="25"/>
                  <a:pt x="253" y="23"/>
                </a:cubicBezTo>
                <a:cubicBezTo>
                  <a:pt x="252" y="21"/>
                  <a:pt x="252" y="22"/>
                  <a:pt x="251" y="21"/>
                </a:cubicBezTo>
                <a:cubicBezTo>
                  <a:pt x="250" y="19"/>
                  <a:pt x="248" y="17"/>
                  <a:pt x="249" y="16"/>
                </a:cubicBezTo>
                <a:cubicBezTo>
                  <a:pt x="249" y="15"/>
                  <a:pt x="248" y="15"/>
                  <a:pt x="250" y="13"/>
                </a:cubicBezTo>
                <a:cubicBezTo>
                  <a:pt x="253" y="12"/>
                  <a:pt x="255" y="10"/>
                  <a:pt x="256" y="10"/>
                </a:cubicBezTo>
                <a:cubicBezTo>
                  <a:pt x="257" y="10"/>
                  <a:pt x="258" y="10"/>
                  <a:pt x="258" y="11"/>
                </a:cubicBezTo>
                <a:cubicBezTo>
                  <a:pt x="258" y="13"/>
                  <a:pt x="258" y="14"/>
                  <a:pt x="257" y="15"/>
                </a:cubicBezTo>
                <a:cubicBezTo>
                  <a:pt x="256" y="15"/>
                  <a:pt x="256" y="16"/>
                  <a:pt x="256" y="16"/>
                </a:cubicBezTo>
                <a:cubicBezTo>
                  <a:pt x="256" y="16"/>
                  <a:pt x="255" y="19"/>
                  <a:pt x="257" y="19"/>
                </a:cubicBezTo>
                <a:cubicBezTo>
                  <a:pt x="259" y="18"/>
                  <a:pt x="260" y="16"/>
                  <a:pt x="260" y="15"/>
                </a:cubicBezTo>
                <a:cubicBezTo>
                  <a:pt x="261" y="14"/>
                  <a:pt x="262" y="15"/>
                  <a:pt x="261" y="13"/>
                </a:cubicBezTo>
                <a:cubicBezTo>
                  <a:pt x="261" y="11"/>
                  <a:pt x="260" y="10"/>
                  <a:pt x="261" y="10"/>
                </a:cubicBezTo>
                <a:cubicBezTo>
                  <a:pt x="262" y="10"/>
                  <a:pt x="263" y="12"/>
                  <a:pt x="264" y="10"/>
                </a:cubicBezTo>
                <a:cubicBezTo>
                  <a:pt x="266" y="7"/>
                  <a:pt x="266" y="6"/>
                  <a:pt x="266" y="6"/>
                </a:cubicBezTo>
                <a:cubicBezTo>
                  <a:pt x="266" y="6"/>
                  <a:pt x="265" y="6"/>
                  <a:pt x="267" y="5"/>
                </a:cubicBezTo>
                <a:cubicBezTo>
                  <a:pt x="269" y="4"/>
                  <a:pt x="268" y="3"/>
                  <a:pt x="269" y="2"/>
                </a:cubicBezTo>
                <a:cubicBezTo>
                  <a:pt x="270" y="1"/>
                  <a:pt x="268" y="0"/>
                  <a:pt x="271" y="0"/>
                </a:cubicBezTo>
                <a:cubicBezTo>
                  <a:pt x="273" y="1"/>
                  <a:pt x="273" y="1"/>
                  <a:pt x="274" y="2"/>
                </a:cubicBezTo>
                <a:cubicBezTo>
                  <a:pt x="275" y="2"/>
                  <a:pt x="273" y="6"/>
                  <a:pt x="272" y="6"/>
                </a:cubicBezTo>
                <a:cubicBezTo>
                  <a:pt x="271" y="6"/>
                  <a:pt x="271" y="5"/>
                  <a:pt x="269" y="6"/>
                </a:cubicBezTo>
                <a:cubicBezTo>
                  <a:pt x="268" y="7"/>
                  <a:pt x="270" y="9"/>
                  <a:pt x="269" y="10"/>
                </a:cubicBezTo>
                <a:cubicBezTo>
                  <a:pt x="268" y="11"/>
                  <a:pt x="267" y="10"/>
                  <a:pt x="266" y="11"/>
                </a:cubicBezTo>
                <a:cubicBezTo>
                  <a:pt x="265" y="12"/>
                  <a:pt x="265" y="12"/>
                  <a:pt x="265" y="13"/>
                </a:cubicBezTo>
                <a:cubicBezTo>
                  <a:pt x="265" y="14"/>
                  <a:pt x="264" y="15"/>
                  <a:pt x="263" y="16"/>
                </a:cubicBezTo>
                <a:cubicBezTo>
                  <a:pt x="263" y="16"/>
                  <a:pt x="260" y="14"/>
                  <a:pt x="263" y="16"/>
                </a:cubicBezTo>
                <a:cubicBezTo>
                  <a:pt x="266" y="18"/>
                  <a:pt x="267" y="18"/>
                  <a:pt x="266" y="19"/>
                </a:cubicBezTo>
                <a:cubicBezTo>
                  <a:pt x="265" y="19"/>
                  <a:pt x="263" y="19"/>
                  <a:pt x="262" y="20"/>
                </a:cubicBezTo>
                <a:cubicBezTo>
                  <a:pt x="261" y="20"/>
                  <a:pt x="260" y="21"/>
                  <a:pt x="262" y="22"/>
                </a:cubicBezTo>
                <a:cubicBezTo>
                  <a:pt x="264" y="23"/>
                  <a:pt x="263" y="23"/>
                  <a:pt x="264" y="23"/>
                </a:cubicBezTo>
                <a:cubicBezTo>
                  <a:pt x="265" y="22"/>
                  <a:pt x="270" y="22"/>
                  <a:pt x="270" y="23"/>
                </a:cubicBezTo>
                <a:cubicBezTo>
                  <a:pt x="269" y="25"/>
                  <a:pt x="270" y="25"/>
                  <a:pt x="268" y="26"/>
                </a:cubicBezTo>
                <a:cubicBezTo>
                  <a:pt x="265" y="27"/>
                  <a:pt x="263" y="26"/>
                  <a:pt x="262" y="25"/>
                </a:cubicBezTo>
                <a:cubicBezTo>
                  <a:pt x="261" y="25"/>
                  <a:pt x="261" y="23"/>
                  <a:pt x="261" y="26"/>
                </a:cubicBezTo>
                <a:cubicBezTo>
                  <a:pt x="262" y="29"/>
                  <a:pt x="264" y="29"/>
                  <a:pt x="263" y="29"/>
                </a:cubicBezTo>
                <a:cubicBezTo>
                  <a:pt x="261" y="29"/>
                  <a:pt x="259" y="29"/>
                  <a:pt x="259" y="29"/>
                </a:cubicBezTo>
                <a:cubicBezTo>
                  <a:pt x="259" y="29"/>
                  <a:pt x="258" y="27"/>
                  <a:pt x="259" y="30"/>
                </a:cubicBezTo>
                <a:cubicBezTo>
                  <a:pt x="260" y="33"/>
                  <a:pt x="260" y="33"/>
                  <a:pt x="260" y="33"/>
                </a:cubicBezTo>
                <a:cubicBezTo>
                  <a:pt x="260" y="33"/>
                  <a:pt x="258" y="34"/>
                  <a:pt x="258" y="34"/>
                </a:cubicBezTo>
                <a:cubicBezTo>
                  <a:pt x="258" y="35"/>
                  <a:pt x="259" y="37"/>
                  <a:pt x="260" y="38"/>
                </a:cubicBezTo>
                <a:cubicBezTo>
                  <a:pt x="260" y="38"/>
                  <a:pt x="259" y="42"/>
                  <a:pt x="258" y="42"/>
                </a:cubicBezTo>
                <a:cubicBezTo>
                  <a:pt x="258" y="42"/>
                  <a:pt x="258" y="43"/>
                  <a:pt x="257" y="44"/>
                </a:cubicBezTo>
                <a:cubicBezTo>
                  <a:pt x="256" y="45"/>
                  <a:pt x="255" y="46"/>
                  <a:pt x="255" y="46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3" y="52"/>
                  <a:pt x="252" y="54"/>
                  <a:pt x="251" y="52"/>
                </a:cubicBezTo>
                <a:cubicBezTo>
                  <a:pt x="251" y="50"/>
                  <a:pt x="250" y="50"/>
                  <a:pt x="251" y="49"/>
                </a:cubicBezTo>
                <a:cubicBezTo>
                  <a:pt x="252" y="49"/>
                  <a:pt x="252" y="47"/>
                  <a:pt x="253" y="46"/>
                </a:cubicBezTo>
                <a:cubicBezTo>
                  <a:pt x="253" y="45"/>
                  <a:pt x="254" y="41"/>
                  <a:pt x="254" y="41"/>
                </a:cubicBezTo>
                <a:cubicBezTo>
                  <a:pt x="254" y="41"/>
                  <a:pt x="256" y="41"/>
                  <a:pt x="257" y="40"/>
                </a:cubicBezTo>
                <a:cubicBezTo>
                  <a:pt x="257" y="40"/>
                  <a:pt x="255" y="36"/>
                  <a:pt x="255" y="36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4" y="34"/>
                  <a:pt x="254" y="34"/>
                  <a:pt x="254" y="34"/>
                </a:cubicBezTo>
                <a:close/>
                <a:moveTo>
                  <a:pt x="239" y="67"/>
                </a:move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42" y="63"/>
                  <a:pt x="243" y="64"/>
                </a:cubicBezTo>
                <a:cubicBezTo>
                  <a:pt x="243" y="64"/>
                  <a:pt x="243" y="65"/>
                  <a:pt x="243" y="66"/>
                </a:cubicBezTo>
                <a:cubicBezTo>
                  <a:pt x="243" y="66"/>
                  <a:pt x="244" y="68"/>
                  <a:pt x="243" y="68"/>
                </a:cubicBezTo>
                <a:cubicBezTo>
                  <a:pt x="242" y="68"/>
                  <a:pt x="241" y="68"/>
                  <a:pt x="240" y="68"/>
                </a:cubicBezTo>
                <a:cubicBezTo>
                  <a:pt x="240" y="68"/>
                  <a:pt x="239" y="67"/>
                  <a:pt x="239" y="67"/>
                </a:cubicBezTo>
                <a:close/>
                <a:moveTo>
                  <a:pt x="196" y="98"/>
                </a:moveTo>
                <a:cubicBezTo>
                  <a:pt x="196" y="98"/>
                  <a:pt x="196" y="98"/>
                  <a:pt x="196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2" y="95"/>
                  <a:pt x="202" y="97"/>
                </a:cubicBezTo>
                <a:cubicBezTo>
                  <a:pt x="201" y="99"/>
                  <a:pt x="199" y="102"/>
                  <a:pt x="199" y="102"/>
                </a:cubicBezTo>
                <a:cubicBezTo>
                  <a:pt x="199" y="102"/>
                  <a:pt x="200" y="102"/>
                  <a:pt x="198" y="103"/>
                </a:cubicBezTo>
                <a:cubicBezTo>
                  <a:pt x="196" y="104"/>
                  <a:pt x="196" y="105"/>
                  <a:pt x="195" y="103"/>
                </a:cubicBezTo>
                <a:cubicBezTo>
                  <a:pt x="194" y="102"/>
                  <a:pt x="193" y="102"/>
                  <a:pt x="193" y="101"/>
                </a:cubicBezTo>
                <a:cubicBezTo>
                  <a:pt x="194" y="100"/>
                  <a:pt x="194" y="98"/>
                  <a:pt x="194" y="98"/>
                </a:cubicBezTo>
                <a:cubicBezTo>
                  <a:pt x="196" y="98"/>
                  <a:pt x="196" y="98"/>
                  <a:pt x="196" y="98"/>
                </a:cubicBezTo>
                <a:close/>
                <a:moveTo>
                  <a:pt x="217" y="72"/>
                </a:moveTo>
                <a:cubicBezTo>
                  <a:pt x="217" y="72"/>
                  <a:pt x="217" y="72"/>
                  <a:pt x="217" y="72"/>
                </a:cubicBezTo>
                <a:cubicBezTo>
                  <a:pt x="217" y="72"/>
                  <a:pt x="218" y="70"/>
                  <a:pt x="219" y="70"/>
                </a:cubicBezTo>
                <a:cubicBezTo>
                  <a:pt x="220" y="71"/>
                  <a:pt x="221" y="71"/>
                  <a:pt x="221" y="72"/>
                </a:cubicBezTo>
                <a:cubicBezTo>
                  <a:pt x="220" y="73"/>
                  <a:pt x="219" y="74"/>
                  <a:pt x="218" y="74"/>
                </a:cubicBezTo>
                <a:cubicBezTo>
                  <a:pt x="217" y="74"/>
                  <a:pt x="217" y="72"/>
                  <a:pt x="217" y="72"/>
                </a:cubicBezTo>
                <a:close/>
                <a:moveTo>
                  <a:pt x="213" y="77"/>
                </a:moveTo>
                <a:cubicBezTo>
                  <a:pt x="213" y="77"/>
                  <a:pt x="213" y="77"/>
                  <a:pt x="213" y="77"/>
                </a:cubicBezTo>
                <a:cubicBezTo>
                  <a:pt x="213" y="77"/>
                  <a:pt x="215" y="75"/>
                  <a:pt x="216" y="76"/>
                </a:cubicBezTo>
                <a:cubicBezTo>
                  <a:pt x="216" y="76"/>
                  <a:pt x="217" y="76"/>
                  <a:pt x="216" y="77"/>
                </a:cubicBezTo>
                <a:cubicBezTo>
                  <a:pt x="216" y="78"/>
                  <a:pt x="218" y="77"/>
                  <a:pt x="215" y="78"/>
                </a:cubicBezTo>
                <a:cubicBezTo>
                  <a:pt x="213" y="80"/>
                  <a:pt x="214" y="81"/>
                  <a:pt x="212" y="80"/>
                </a:cubicBezTo>
                <a:cubicBezTo>
                  <a:pt x="211" y="79"/>
                  <a:pt x="211" y="78"/>
                  <a:pt x="211" y="77"/>
                </a:cubicBezTo>
                <a:cubicBezTo>
                  <a:pt x="211" y="77"/>
                  <a:pt x="212" y="75"/>
                  <a:pt x="212" y="75"/>
                </a:cubicBezTo>
                <a:cubicBezTo>
                  <a:pt x="213" y="76"/>
                  <a:pt x="213" y="77"/>
                  <a:pt x="213" y="77"/>
                </a:cubicBezTo>
                <a:close/>
                <a:moveTo>
                  <a:pt x="205" y="80"/>
                </a:move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7" y="81"/>
                  <a:pt x="207" y="81"/>
                </a:cubicBezTo>
                <a:cubicBezTo>
                  <a:pt x="208" y="82"/>
                  <a:pt x="208" y="81"/>
                  <a:pt x="209" y="80"/>
                </a:cubicBezTo>
                <a:cubicBezTo>
                  <a:pt x="211" y="80"/>
                  <a:pt x="209" y="80"/>
                  <a:pt x="210" y="79"/>
                </a:cubicBezTo>
                <a:cubicBezTo>
                  <a:pt x="211" y="77"/>
                  <a:pt x="210" y="78"/>
                  <a:pt x="210" y="77"/>
                </a:cubicBezTo>
                <a:cubicBezTo>
                  <a:pt x="209" y="77"/>
                  <a:pt x="209" y="77"/>
                  <a:pt x="208" y="77"/>
                </a:cubicBezTo>
                <a:cubicBezTo>
                  <a:pt x="206" y="77"/>
                  <a:pt x="205" y="80"/>
                  <a:pt x="205" y="80"/>
                </a:cubicBezTo>
                <a:close/>
                <a:moveTo>
                  <a:pt x="209" y="86"/>
                </a:moveTo>
                <a:cubicBezTo>
                  <a:pt x="209" y="86"/>
                  <a:pt x="209" y="86"/>
                  <a:pt x="209" y="86"/>
                </a:cubicBezTo>
                <a:cubicBezTo>
                  <a:pt x="209" y="86"/>
                  <a:pt x="210" y="83"/>
                  <a:pt x="211" y="83"/>
                </a:cubicBezTo>
                <a:cubicBezTo>
                  <a:pt x="212" y="84"/>
                  <a:pt x="212" y="83"/>
                  <a:pt x="212" y="84"/>
                </a:cubicBezTo>
                <a:cubicBezTo>
                  <a:pt x="212" y="85"/>
                  <a:pt x="212" y="87"/>
                  <a:pt x="211" y="87"/>
                </a:cubicBezTo>
                <a:cubicBezTo>
                  <a:pt x="210" y="87"/>
                  <a:pt x="209" y="86"/>
                  <a:pt x="209" y="86"/>
                </a:cubicBezTo>
                <a:close/>
                <a:moveTo>
                  <a:pt x="201" y="86"/>
                </a:moveTo>
                <a:cubicBezTo>
                  <a:pt x="201" y="86"/>
                  <a:pt x="201" y="86"/>
                  <a:pt x="201" y="86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5"/>
                  <a:pt x="205" y="86"/>
                  <a:pt x="204" y="86"/>
                </a:cubicBezTo>
                <a:cubicBezTo>
                  <a:pt x="204" y="87"/>
                  <a:pt x="203" y="87"/>
                  <a:pt x="203" y="88"/>
                </a:cubicBezTo>
                <a:cubicBezTo>
                  <a:pt x="202" y="88"/>
                  <a:pt x="201" y="87"/>
                  <a:pt x="201" y="87"/>
                </a:cubicBezTo>
                <a:cubicBezTo>
                  <a:pt x="201" y="86"/>
                  <a:pt x="201" y="86"/>
                  <a:pt x="201" y="86"/>
                </a:cubicBezTo>
                <a:close/>
                <a:moveTo>
                  <a:pt x="201" y="73"/>
                </a:moveTo>
                <a:cubicBezTo>
                  <a:pt x="201" y="73"/>
                  <a:pt x="201" y="73"/>
                  <a:pt x="201" y="73"/>
                </a:cubicBezTo>
                <a:cubicBezTo>
                  <a:pt x="201" y="73"/>
                  <a:pt x="203" y="70"/>
                  <a:pt x="203" y="70"/>
                </a:cubicBezTo>
                <a:cubicBezTo>
                  <a:pt x="204" y="70"/>
                  <a:pt x="205" y="69"/>
                  <a:pt x="205" y="71"/>
                </a:cubicBezTo>
                <a:cubicBezTo>
                  <a:pt x="205" y="73"/>
                  <a:pt x="207" y="75"/>
                  <a:pt x="204" y="75"/>
                </a:cubicBezTo>
                <a:cubicBezTo>
                  <a:pt x="202" y="75"/>
                  <a:pt x="201" y="76"/>
                  <a:pt x="201" y="75"/>
                </a:cubicBezTo>
                <a:cubicBezTo>
                  <a:pt x="200" y="74"/>
                  <a:pt x="201" y="73"/>
                  <a:pt x="201" y="73"/>
                </a:cubicBezTo>
                <a:close/>
                <a:moveTo>
                  <a:pt x="197" y="79"/>
                </a:moveTo>
                <a:cubicBezTo>
                  <a:pt x="197" y="79"/>
                  <a:pt x="197" y="79"/>
                  <a:pt x="197" y="79"/>
                </a:cubicBezTo>
                <a:cubicBezTo>
                  <a:pt x="197" y="79"/>
                  <a:pt x="199" y="77"/>
                  <a:pt x="200" y="77"/>
                </a:cubicBezTo>
                <a:cubicBezTo>
                  <a:pt x="201" y="78"/>
                  <a:pt x="202" y="78"/>
                  <a:pt x="202" y="79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1" y="82"/>
                  <a:pt x="200" y="82"/>
                  <a:pt x="199" y="82"/>
                </a:cubicBezTo>
                <a:cubicBezTo>
                  <a:pt x="199" y="82"/>
                  <a:pt x="197" y="79"/>
                  <a:pt x="197" y="79"/>
                </a:cubicBezTo>
                <a:close/>
                <a:moveTo>
                  <a:pt x="200" y="91"/>
                </a:moveTo>
                <a:cubicBezTo>
                  <a:pt x="200" y="91"/>
                  <a:pt x="200" y="91"/>
                  <a:pt x="200" y="91"/>
                </a:cubicBezTo>
                <a:cubicBezTo>
                  <a:pt x="200" y="91"/>
                  <a:pt x="199" y="94"/>
                  <a:pt x="199" y="95"/>
                </a:cubicBezTo>
                <a:cubicBezTo>
                  <a:pt x="199" y="96"/>
                  <a:pt x="202" y="96"/>
                  <a:pt x="203" y="95"/>
                </a:cubicBezTo>
                <a:cubicBezTo>
                  <a:pt x="203" y="95"/>
                  <a:pt x="204" y="93"/>
                  <a:pt x="204" y="93"/>
                </a:cubicBezTo>
                <a:cubicBezTo>
                  <a:pt x="204" y="93"/>
                  <a:pt x="203" y="91"/>
                  <a:pt x="202" y="90"/>
                </a:cubicBezTo>
                <a:cubicBezTo>
                  <a:pt x="201" y="89"/>
                  <a:pt x="200" y="91"/>
                  <a:pt x="200" y="91"/>
                </a:cubicBezTo>
                <a:close/>
                <a:moveTo>
                  <a:pt x="191" y="88"/>
                </a:moveTo>
                <a:cubicBezTo>
                  <a:pt x="191" y="88"/>
                  <a:pt x="191" y="88"/>
                  <a:pt x="191" y="88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3" y="93"/>
                  <a:pt x="194" y="93"/>
                </a:cubicBezTo>
                <a:cubicBezTo>
                  <a:pt x="195" y="94"/>
                  <a:pt x="195" y="93"/>
                  <a:pt x="197" y="94"/>
                </a:cubicBezTo>
                <a:cubicBezTo>
                  <a:pt x="198" y="94"/>
                  <a:pt x="198" y="93"/>
                  <a:pt x="198" y="93"/>
                </a:cubicBezTo>
                <a:cubicBezTo>
                  <a:pt x="199" y="93"/>
                  <a:pt x="199" y="93"/>
                  <a:pt x="199" y="92"/>
                </a:cubicBezTo>
                <a:cubicBezTo>
                  <a:pt x="199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7" y="87"/>
                  <a:pt x="198" y="87"/>
                </a:cubicBezTo>
                <a:cubicBezTo>
                  <a:pt x="198" y="86"/>
                  <a:pt x="198" y="84"/>
                  <a:pt x="198" y="84"/>
                </a:cubicBezTo>
                <a:cubicBezTo>
                  <a:pt x="198" y="84"/>
                  <a:pt x="196" y="84"/>
                  <a:pt x="196" y="83"/>
                </a:cubicBezTo>
                <a:cubicBezTo>
                  <a:pt x="196" y="83"/>
                  <a:pt x="195" y="82"/>
                  <a:pt x="194" y="81"/>
                </a:cubicBezTo>
                <a:cubicBezTo>
                  <a:pt x="194" y="80"/>
                  <a:pt x="192" y="80"/>
                  <a:pt x="191" y="80"/>
                </a:cubicBezTo>
                <a:cubicBezTo>
                  <a:pt x="191" y="80"/>
                  <a:pt x="190" y="83"/>
                  <a:pt x="189" y="84"/>
                </a:cubicBezTo>
                <a:cubicBezTo>
                  <a:pt x="189" y="84"/>
                  <a:pt x="188" y="86"/>
                  <a:pt x="188" y="86"/>
                </a:cubicBezTo>
                <a:cubicBezTo>
                  <a:pt x="188" y="87"/>
                  <a:pt x="188" y="88"/>
                  <a:pt x="189" y="89"/>
                </a:cubicBezTo>
                <a:cubicBezTo>
                  <a:pt x="190" y="89"/>
                  <a:pt x="191" y="88"/>
                  <a:pt x="191" y="88"/>
                </a:cubicBezTo>
                <a:close/>
                <a:moveTo>
                  <a:pt x="188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7" y="96"/>
                  <a:pt x="185" y="94"/>
                  <a:pt x="185" y="94"/>
                </a:cubicBezTo>
                <a:cubicBezTo>
                  <a:pt x="185" y="94"/>
                  <a:pt x="187" y="93"/>
                  <a:pt x="187" y="92"/>
                </a:cubicBezTo>
                <a:cubicBezTo>
                  <a:pt x="188" y="92"/>
                  <a:pt x="187" y="91"/>
                  <a:pt x="189" y="91"/>
                </a:cubicBezTo>
                <a:cubicBezTo>
                  <a:pt x="191" y="92"/>
                  <a:pt x="191" y="93"/>
                  <a:pt x="191" y="93"/>
                </a:cubicBezTo>
                <a:cubicBezTo>
                  <a:pt x="191" y="93"/>
                  <a:pt x="192" y="95"/>
                  <a:pt x="192" y="96"/>
                </a:cubicBezTo>
                <a:cubicBezTo>
                  <a:pt x="192" y="96"/>
                  <a:pt x="192" y="97"/>
                  <a:pt x="192" y="97"/>
                </a:cubicBezTo>
                <a:cubicBezTo>
                  <a:pt x="192" y="98"/>
                  <a:pt x="194" y="99"/>
                  <a:pt x="191" y="99"/>
                </a:cubicBezTo>
                <a:cubicBezTo>
                  <a:pt x="189" y="99"/>
                  <a:pt x="189" y="99"/>
                  <a:pt x="189" y="99"/>
                </a:cubicBezTo>
                <a:lnTo>
                  <a:pt x="188" y="96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139">
            <a:extLst>
              <a:ext uri="{FF2B5EF4-FFF2-40B4-BE49-F238E27FC236}">
                <a16:creationId xmlns:a16="http://schemas.microsoft.com/office/drawing/2014/main" id="{9D78A560-4448-B8C8-0044-DE24B1A4AA61}"/>
              </a:ext>
            </a:extLst>
          </p:cNvPr>
          <p:cNvSpPr>
            <a:spLocks noEditPoints="1"/>
          </p:cNvSpPr>
          <p:nvPr/>
        </p:nvSpPr>
        <p:spPr bwMode="auto">
          <a:xfrm>
            <a:off x="7679641" y="5648544"/>
            <a:ext cx="1317111" cy="1049425"/>
          </a:xfrm>
          <a:custGeom>
            <a:avLst/>
            <a:gdLst>
              <a:gd name="T0" fmla="*/ 432 w 534"/>
              <a:gd name="T1" fmla="*/ 208 h 439"/>
              <a:gd name="T2" fmla="*/ 350 w 534"/>
              <a:gd name="T3" fmla="*/ 268 h 439"/>
              <a:gd name="T4" fmla="*/ 305 w 534"/>
              <a:gd name="T5" fmla="*/ 368 h 439"/>
              <a:gd name="T6" fmla="*/ 243 w 534"/>
              <a:gd name="T7" fmla="*/ 412 h 439"/>
              <a:gd name="T8" fmla="*/ 174 w 534"/>
              <a:gd name="T9" fmla="*/ 422 h 439"/>
              <a:gd name="T10" fmla="*/ 78 w 534"/>
              <a:gd name="T11" fmla="*/ 433 h 439"/>
              <a:gd name="T12" fmla="*/ 40 w 534"/>
              <a:gd name="T13" fmla="*/ 384 h 439"/>
              <a:gd name="T14" fmla="*/ 1 w 534"/>
              <a:gd name="T15" fmla="*/ 348 h 439"/>
              <a:gd name="T16" fmla="*/ 2 w 534"/>
              <a:gd name="T17" fmla="*/ 334 h 439"/>
              <a:gd name="T18" fmla="*/ 15 w 534"/>
              <a:gd name="T19" fmla="*/ 321 h 439"/>
              <a:gd name="T20" fmla="*/ 26 w 534"/>
              <a:gd name="T21" fmla="*/ 316 h 439"/>
              <a:gd name="T22" fmla="*/ 31 w 534"/>
              <a:gd name="T23" fmla="*/ 307 h 439"/>
              <a:gd name="T24" fmla="*/ 23 w 534"/>
              <a:gd name="T25" fmla="*/ 297 h 439"/>
              <a:gd name="T26" fmla="*/ 21 w 534"/>
              <a:gd name="T27" fmla="*/ 287 h 439"/>
              <a:gd name="T28" fmla="*/ 28 w 534"/>
              <a:gd name="T29" fmla="*/ 275 h 439"/>
              <a:gd name="T30" fmla="*/ 38 w 534"/>
              <a:gd name="T31" fmla="*/ 268 h 439"/>
              <a:gd name="T32" fmla="*/ 40 w 534"/>
              <a:gd name="T33" fmla="*/ 257 h 439"/>
              <a:gd name="T34" fmla="*/ 34 w 534"/>
              <a:gd name="T35" fmla="*/ 251 h 439"/>
              <a:gd name="T36" fmla="*/ 32 w 534"/>
              <a:gd name="T37" fmla="*/ 240 h 439"/>
              <a:gd name="T38" fmla="*/ 29 w 534"/>
              <a:gd name="T39" fmla="*/ 230 h 439"/>
              <a:gd name="T40" fmla="*/ 33 w 534"/>
              <a:gd name="T41" fmla="*/ 225 h 439"/>
              <a:gd name="T42" fmla="*/ 44 w 534"/>
              <a:gd name="T43" fmla="*/ 227 h 439"/>
              <a:gd name="T44" fmla="*/ 51 w 534"/>
              <a:gd name="T45" fmla="*/ 223 h 439"/>
              <a:gd name="T46" fmla="*/ 58 w 534"/>
              <a:gd name="T47" fmla="*/ 213 h 439"/>
              <a:gd name="T48" fmla="*/ 55 w 534"/>
              <a:gd name="T49" fmla="*/ 200 h 439"/>
              <a:gd name="T50" fmla="*/ 65 w 534"/>
              <a:gd name="T51" fmla="*/ 195 h 439"/>
              <a:gd name="T52" fmla="*/ 68 w 534"/>
              <a:gd name="T53" fmla="*/ 182 h 439"/>
              <a:gd name="T54" fmla="*/ 70 w 534"/>
              <a:gd name="T55" fmla="*/ 169 h 439"/>
              <a:gd name="T56" fmla="*/ 70 w 534"/>
              <a:gd name="T57" fmla="*/ 157 h 439"/>
              <a:gd name="T58" fmla="*/ 82 w 534"/>
              <a:gd name="T59" fmla="*/ 149 h 439"/>
              <a:gd name="T60" fmla="*/ 97 w 534"/>
              <a:gd name="T61" fmla="*/ 142 h 439"/>
              <a:gd name="T62" fmla="*/ 105 w 534"/>
              <a:gd name="T63" fmla="*/ 130 h 439"/>
              <a:gd name="T64" fmla="*/ 94 w 534"/>
              <a:gd name="T65" fmla="*/ 122 h 439"/>
              <a:gd name="T66" fmla="*/ 96 w 534"/>
              <a:gd name="T67" fmla="*/ 112 h 439"/>
              <a:gd name="T68" fmla="*/ 87 w 534"/>
              <a:gd name="T69" fmla="*/ 106 h 439"/>
              <a:gd name="T70" fmla="*/ 75 w 534"/>
              <a:gd name="T71" fmla="*/ 103 h 439"/>
              <a:gd name="T72" fmla="*/ 63 w 534"/>
              <a:gd name="T73" fmla="*/ 108 h 439"/>
              <a:gd name="T74" fmla="*/ 54 w 534"/>
              <a:gd name="T75" fmla="*/ 108 h 439"/>
              <a:gd name="T76" fmla="*/ 44 w 534"/>
              <a:gd name="T77" fmla="*/ 102 h 439"/>
              <a:gd name="T78" fmla="*/ 34 w 534"/>
              <a:gd name="T79" fmla="*/ 102 h 439"/>
              <a:gd name="T80" fmla="*/ 33 w 534"/>
              <a:gd name="T81" fmla="*/ 93 h 439"/>
              <a:gd name="T82" fmla="*/ 29 w 534"/>
              <a:gd name="T83" fmla="*/ 84 h 439"/>
              <a:gd name="T84" fmla="*/ 13 w 534"/>
              <a:gd name="T85" fmla="*/ 86 h 439"/>
              <a:gd name="T86" fmla="*/ 6 w 534"/>
              <a:gd name="T87" fmla="*/ 77 h 439"/>
              <a:gd name="T88" fmla="*/ 6 w 534"/>
              <a:gd name="T89" fmla="*/ 41 h 439"/>
              <a:gd name="T90" fmla="*/ 35 w 534"/>
              <a:gd name="T91" fmla="*/ 17 h 439"/>
              <a:gd name="T92" fmla="*/ 130 w 534"/>
              <a:gd name="T93" fmla="*/ 26 h 439"/>
              <a:gd name="T94" fmla="*/ 280 w 534"/>
              <a:gd name="T95" fmla="*/ 72 h 439"/>
              <a:gd name="T96" fmla="*/ 366 w 534"/>
              <a:gd name="T97" fmla="*/ 119 h 439"/>
              <a:gd name="T98" fmla="*/ 424 w 534"/>
              <a:gd name="T99" fmla="*/ 134 h 439"/>
              <a:gd name="T100" fmla="*/ 424 w 534"/>
              <a:gd name="T101" fmla="*/ 138 h 439"/>
              <a:gd name="T102" fmla="*/ 426 w 534"/>
              <a:gd name="T103" fmla="*/ 141 h 439"/>
              <a:gd name="T104" fmla="*/ 456 w 534"/>
              <a:gd name="T105" fmla="*/ 145 h 439"/>
              <a:gd name="T106" fmla="*/ 521 w 534"/>
              <a:gd name="T107" fmla="*/ 289 h 439"/>
              <a:gd name="T108" fmla="*/ 460 w 534"/>
              <a:gd name="T109" fmla="*/ 299 h 439"/>
              <a:gd name="T110" fmla="*/ 478 w 534"/>
              <a:gd name="T111" fmla="*/ 282 h 439"/>
              <a:gd name="T112" fmla="*/ 411 w 534"/>
              <a:gd name="T113" fmla="*/ 32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4" h="439">
                <a:moveTo>
                  <a:pt x="496" y="159"/>
                </a:moveTo>
                <a:cubicBezTo>
                  <a:pt x="493" y="161"/>
                  <a:pt x="492" y="156"/>
                  <a:pt x="490" y="159"/>
                </a:cubicBezTo>
                <a:cubicBezTo>
                  <a:pt x="487" y="163"/>
                  <a:pt x="495" y="172"/>
                  <a:pt x="492" y="177"/>
                </a:cubicBezTo>
                <a:cubicBezTo>
                  <a:pt x="488" y="182"/>
                  <a:pt x="480" y="189"/>
                  <a:pt x="469" y="191"/>
                </a:cubicBezTo>
                <a:cubicBezTo>
                  <a:pt x="464" y="192"/>
                  <a:pt x="460" y="197"/>
                  <a:pt x="456" y="196"/>
                </a:cubicBezTo>
                <a:cubicBezTo>
                  <a:pt x="453" y="196"/>
                  <a:pt x="446" y="203"/>
                  <a:pt x="445" y="205"/>
                </a:cubicBezTo>
                <a:cubicBezTo>
                  <a:pt x="443" y="208"/>
                  <a:pt x="437" y="205"/>
                  <a:pt x="432" y="208"/>
                </a:cubicBezTo>
                <a:cubicBezTo>
                  <a:pt x="425" y="211"/>
                  <a:pt x="429" y="207"/>
                  <a:pt x="404" y="214"/>
                </a:cubicBezTo>
                <a:cubicBezTo>
                  <a:pt x="399" y="215"/>
                  <a:pt x="395" y="217"/>
                  <a:pt x="391" y="218"/>
                </a:cubicBezTo>
                <a:cubicBezTo>
                  <a:pt x="387" y="220"/>
                  <a:pt x="383" y="219"/>
                  <a:pt x="383" y="227"/>
                </a:cubicBezTo>
                <a:cubicBezTo>
                  <a:pt x="384" y="231"/>
                  <a:pt x="389" y="228"/>
                  <a:pt x="388" y="232"/>
                </a:cubicBezTo>
                <a:cubicBezTo>
                  <a:pt x="388" y="235"/>
                  <a:pt x="381" y="234"/>
                  <a:pt x="374" y="238"/>
                </a:cubicBezTo>
                <a:cubicBezTo>
                  <a:pt x="371" y="240"/>
                  <a:pt x="369" y="247"/>
                  <a:pt x="367" y="249"/>
                </a:cubicBezTo>
                <a:cubicBezTo>
                  <a:pt x="357" y="255"/>
                  <a:pt x="350" y="268"/>
                  <a:pt x="350" y="268"/>
                </a:cubicBezTo>
                <a:cubicBezTo>
                  <a:pt x="345" y="273"/>
                  <a:pt x="339" y="277"/>
                  <a:pt x="336" y="283"/>
                </a:cubicBezTo>
                <a:cubicBezTo>
                  <a:pt x="329" y="296"/>
                  <a:pt x="327" y="289"/>
                  <a:pt x="331" y="305"/>
                </a:cubicBezTo>
                <a:cubicBezTo>
                  <a:pt x="332" y="307"/>
                  <a:pt x="332" y="314"/>
                  <a:pt x="335" y="319"/>
                </a:cubicBezTo>
                <a:cubicBezTo>
                  <a:pt x="340" y="326"/>
                  <a:pt x="351" y="333"/>
                  <a:pt x="348" y="335"/>
                </a:cubicBezTo>
                <a:cubicBezTo>
                  <a:pt x="346" y="336"/>
                  <a:pt x="334" y="344"/>
                  <a:pt x="330" y="344"/>
                </a:cubicBezTo>
                <a:cubicBezTo>
                  <a:pt x="324" y="345"/>
                  <a:pt x="321" y="349"/>
                  <a:pt x="313" y="358"/>
                </a:cubicBezTo>
                <a:cubicBezTo>
                  <a:pt x="309" y="361"/>
                  <a:pt x="308" y="364"/>
                  <a:pt x="305" y="368"/>
                </a:cubicBezTo>
                <a:cubicBezTo>
                  <a:pt x="300" y="374"/>
                  <a:pt x="302" y="373"/>
                  <a:pt x="298" y="380"/>
                </a:cubicBezTo>
                <a:cubicBezTo>
                  <a:pt x="297" y="382"/>
                  <a:pt x="298" y="389"/>
                  <a:pt x="298" y="392"/>
                </a:cubicBezTo>
                <a:cubicBezTo>
                  <a:pt x="288" y="393"/>
                  <a:pt x="288" y="393"/>
                  <a:pt x="288" y="393"/>
                </a:cubicBezTo>
                <a:cubicBezTo>
                  <a:pt x="271" y="388"/>
                  <a:pt x="271" y="388"/>
                  <a:pt x="271" y="388"/>
                </a:cubicBezTo>
                <a:cubicBezTo>
                  <a:pt x="261" y="397"/>
                  <a:pt x="261" y="397"/>
                  <a:pt x="261" y="397"/>
                </a:cubicBezTo>
                <a:cubicBezTo>
                  <a:pt x="257" y="400"/>
                  <a:pt x="251" y="398"/>
                  <a:pt x="247" y="401"/>
                </a:cubicBezTo>
                <a:cubicBezTo>
                  <a:pt x="247" y="401"/>
                  <a:pt x="244" y="410"/>
                  <a:pt x="243" y="412"/>
                </a:cubicBezTo>
                <a:cubicBezTo>
                  <a:pt x="243" y="415"/>
                  <a:pt x="236" y="423"/>
                  <a:pt x="236" y="423"/>
                </a:cubicBezTo>
                <a:cubicBezTo>
                  <a:pt x="235" y="424"/>
                  <a:pt x="230" y="429"/>
                  <a:pt x="228" y="430"/>
                </a:cubicBezTo>
                <a:cubicBezTo>
                  <a:pt x="225" y="431"/>
                  <a:pt x="223" y="423"/>
                  <a:pt x="221" y="423"/>
                </a:cubicBezTo>
                <a:cubicBezTo>
                  <a:pt x="217" y="423"/>
                  <a:pt x="217" y="422"/>
                  <a:pt x="213" y="421"/>
                </a:cubicBezTo>
                <a:cubicBezTo>
                  <a:pt x="208" y="421"/>
                  <a:pt x="207" y="428"/>
                  <a:pt x="202" y="428"/>
                </a:cubicBezTo>
                <a:cubicBezTo>
                  <a:pt x="194" y="427"/>
                  <a:pt x="180" y="419"/>
                  <a:pt x="180" y="419"/>
                </a:cubicBezTo>
                <a:cubicBezTo>
                  <a:pt x="177" y="418"/>
                  <a:pt x="177" y="422"/>
                  <a:pt x="174" y="422"/>
                </a:cubicBezTo>
                <a:cubicBezTo>
                  <a:pt x="168" y="421"/>
                  <a:pt x="160" y="417"/>
                  <a:pt x="152" y="415"/>
                </a:cubicBezTo>
                <a:cubicBezTo>
                  <a:pt x="146" y="414"/>
                  <a:pt x="134" y="412"/>
                  <a:pt x="134" y="412"/>
                </a:cubicBezTo>
                <a:cubicBezTo>
                  <a:pt x="131" y="414"/>
                  <a:pt x="128" y="414"/>
                  <a:pt x="125" y="415"/>
                </a:cubicBezTo>
                <a:cubicBezTo>
                  <a:pt x="121" y="417"/>
                  <a:pt x="117" y="420"/>
                  <a:pt x="114" y="421"/>
                </a:cubicBezTo>
                <a:cubicBezTo>
                  <a:pt x="111" y="422"/>
                  <a:pt x="105" y="417"/>
                  <a:pt x="96" y="422"/>
                </a:cubicBezTo>
                <a:cubicBezTo>
                  <a:pt x="93" y="423"/>
                  <a:pt x="89" y="422"/>
                  <a:pt x="87" y="424"/>
                </a:cubicBezTo>
                <a:cubicBezTo>
                  <a:pt x="84" y="427"/>
                  <a:pt x="83" y="431"/>
                  <a:pt x="78" y="433"/>
                </a:cubicBezTo>
                <a:cubicBezTo>
                  <a:pt x="75" y="434"/>
                  <a:pt x="71" y="438"/>
                  <a:pt x="69" y="439"/>
                </a:cubicBezTo>
                <a:cubicBezTo>
                  <a:pt x="64" y="436"/>
                  <a:pt x="57" y="436"/>
                  <a:pt x="55" y="428"/>
                </a:cubicBezTo>
                <a:cubicBezTo>
                  <a:pt x="54" y="425"/>
                  <a:pt x="51" y="428"/>
                  <a:pt x="49" y="425"/>
                </a:cubicBezTo>
                <a:cubicBezTo>
                  <a:pt x="45" y="421"/>
                  <a:pt x="42" y="412"/>
                  <a:pt x="42" y="408"/>
                </a:cubicBezTo>
                <a:cubicBezTo>
                  <a:pt x="42" y="408"/>
                  <a:pt x="45" y="404"/>
                  <a:pt x="42" y="400"/>
                </a:cubicBezTo>
                <a:cubicBezTo>
                  <a:pt x="40" y="396"/>
                  <a:pt x="37" y="395"/>
                  <a:pt x="38" y="391"/>
                </a:cubicBezTo>
                <a:cubicBezTo>
                  <a:pt x="41" y="391"/>
                  <a:pt x="40" y="384"/>
                  <a:pt x="40" y="384"/>
                </a:cubicBezTo>
                <a:cubicBezTo>
                  <a:pt x="40" y="382"/>
                  <a:pt x="33" y="370"/>
                  <a:pt x="31" y="368"/>
                </a:cubicBezTo>
                <a:cubicBezTo>
                  <a:pt x="26" y="365"/>
                  <a:pt x="20" y="361"/>
                  <a:pt x="14" y="36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51"/>
                  <a:pt x="0" y="351"/>
                  <a:pt x="0" y="351"/>
                </a:cubicBezTo>
                <a:cubicBezTo>
                  <a:pt x="1" y="348"/>
                  <a:pt x="1" y="348"/>
                  <a:pt x="1" y="348"/>
                </a:cubicBezTo>
                <a:cubicBezTo>
                  <a:pt x="2" y="346"/>
                  <a:pt x="2" y="346"/>
                  <a:pt x="2" y="346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42"/>
                  <a:pt x="1" y="342"/>
                  <a:pt x="1" y="342"/>
                </a:cubicBezTo>
                <a:cubicBezTo>
                  <a:pt x="1" y="339"/>
                  <a:pt x="1" y="339"/>
                  <a:pt x="1" y="339"/>
                </a:cubicBezTo>
                <a:cubicBezTo>
                  <a:pt x="1" y="339"/>
                  <a:pt x="0" y="337"/>
                  <a:pt x="0" y="337"/>
                </a:cubicBezTo>
                <a:cubicBezTo>
                  <a:pt x="0" y="337"/>
                  <a:pt x="0" y="335"/>
                  <a:pt x="0" y="335"/>
                </a:cubicBezTo>
                <a:cubicBezTo>
                  <a:pt x="0" y="335"/>
                  <a:pt x="2" y="334"/>
                  <a:pt x="2" y="334"/>
                </a:cubicBezTo>
                <a:cubicBezTo>
                  <a:pt x="2" y="333"/>
                  <a:pt x="4" y="332"/>
                  <a:pt x="4" y="332"/>
                </a:cubicBezTo>
                <a:cubicBezTo>
                  <a:pt x="4" y="332"/>
                  <a:pt x="5" y="329"/>
                  <a:pt x="5" y="328"/>
                </a:cubicBezTo>
                <a:cubicBezTo>
                  <a:pt x="5" y="328"/>
                  <a:pt x="6" y="327"/>
                  <a:pt x="6" y="327"/>
                </a:cubicBezTo>
                <a:cubicBezTo>
                  <a:pt x="9" y="326"/>
                  <a:pt x="9" y="326"/>
                  <a:pt x="9" y="326"/>
                </a:cubicBezTo>
                <a:cubicBezTo>
                  <a:pt x="11" y="324"/>
                  <a:pt x="11" y="324"/>
                  <a:pt x="11" y="324"/>
                </a:cubicBezTo>
                <a:cubicBezTo>
                  <a:pt x="13" y="323"/>
                  <a:pt x="13" y="323"/>
                  <a:pt x="13" y="323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16" y="317"/>
                  <a:pt x="16" y="317"/>
                  <a:pt x="16" y="317"/>
                </a:cubicBezTo>
                <a:cubicBezTo>
                  <a:pt x="17" y="316"/>
                  <a:pt x="17" y="316"/>
                  <a:pt x="17" y="316"/>
                </a:cubicBezTo>
                <a:cubicBezTo>
                  <a:pt x="17" y="316"/>
                  <a:pt x="20" y="316"/>
                  <a:pt x="20" y="316"/>
                </a:cubicBezTo>
                <a:cubicBezTo>
                  <a:pt x="20" y="316"/>
                  <a:pt x="22" y="316"/>
                  <a:pt x="22" y="316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4" y="314"/>
                  <a:pt x="24" y="314"/>
                  <a:pt x="24" y="314"/>
                </a:cubicBezTo>
                <a:cubicBezTo>
                  <a:pt x="26" y="316"/>
                  <a:pt x="26" y="316"/>
                  <a:pt x="26" y="316"/>
                </a:cubicBezTo>
                <a:cubicBezTo>
                  <a:pt x="26" y="316"/>
                  <a:pt x="27" y="316"/>
                  <a:pt x="28" y="316"/>
                </a:cubicBezTo>
                <a:cubicBezTo>
                  <a:pt x="28" y="316"/>
                  <a:pt x="29" y="316"/>
                  <a:pt x="29" y="316"/>
                </a:cubicBezTo>
                <a:cubicBezTo>
                  <a:pt x="29" y="313"/>
                  <a:pt x="29" y="313"/>
                  <a:pt x="29" y="313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33" y="309"/>
                  <a:pt x="33" y="308"/>
                  <a:pt x="33" y="308"/>
                </a:cubicBezTo>
                <a:cubicBezTo>
                  <a:pt x="33" y="308"/>
                  <a:pt x="33" y="307"/>
                  <a:pt x="33" y="307"/>
                </a:cubicBezTo>
                <a:cubicBezTo>
                  <a:pt x="32" y="306"/>
                  <a:pt x="31" y="307"/>
                  <a:pt x="31" y="307"/>
                </a:cubicBezTo>
                <a:cubicBezTo>
                  <a:pt x="31" y="307"/>
                  <a:pt x="29" y="307"/>
                  <a:pt x="29" y="307"/>
                </a:cubicBezTo>
                <a:cubicBezTo>
                  <a:pt x="29" y="307"/>
                  <a:pt x="27" y="307"/>
                  <a:pt x="26" y="307"/>
                </a:cubicBezTo>
                <a:cubicBezTo>
                  <a:pt x="26" y="307"/>
                  <a:pt x="26" y="306"/>
                  <a:pt x="26" y="306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25" y="304"/>
                  <a:pt x="24" y="302"/>
                  <a:pt x="24" y="301"/>
                </a:cubicBezTo>
                <a:cubicBezTo>
                  <a:pt x="24" y="300"/>
                  <a:pt x="24" y="299"/>
                  <a:pt x="24" y="298"/>
                </a:cubicBezTo>
                <a:cubicBezTo>
                  <a:pt x="24" y="298"/>
                  <a:pt x="23" y="297"/>
                  <a:pt x="23" y="297"/>
                </a:cubicBezTo>
                <a:cubicBezTo>
                  <a:pt x="23" y="297"/>
                  <a:pt x="22" y="296"/>
                  <a:pt x="22" y="295"/>
                </a:cubicBezTo>
                <a:cubicBezTo>
                  <a:pt x="22" y="295"/>
                  <a:pt x="21" y="292"/>
                  <a:pt x="21" y="292"/>
                </a:cubicBezTo>
                <a:cubicBezTo>
                  <a:pt x="20" y="291"/>
                  <a:pt x="20" y="291"/>
                  <a:pt x="20" y="291"/>
                </a:cubicBezTo>
                <a:cubicBezTo>
                  <a:pt x="21" y="290"/>
                  <a:pt x="21" y="290"/>
                  <a:pt x="21" y="290"/>
                </a:cubicBezTo>
                <a:cubicBezTo>
                  <a:pt x="20" y="288"/>
                  <a:pt x="20" y="288"/>
                  <a:pt x="20" y="288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21" y="287"/>
                  <a:pt x="21" y="287"/>
                  <a:pt x="21" y="287"/>
                </a:cubicBezTo>
                <a:cubicBezTo>
                  <a:pt x="22" y="285"/>
                  <a:pt x="22" y="285"/>
                  <a:pt x="22" y="285"/>
                </a:cubicBezTo>
                <a:cubicBezTo>
                  <a:pt x="22" y="285"/>
                  <a:pt x="24" y="284"/>
                  <a:pt x="24" y="284"/>
                </a:cubicBezTo>
                <a:cubicBezTo>
                  <a:pt x="24" y="284"/>
                  <a:pt x="26" y="282"/>
                  <a:pt x="26" y="282"/>
                </a:cubicBezTo>
                <a:cubicBezTo>
                  <a:pt x="26" y="282"/>
                  <a:pt x="25" y="281"/>
                  <a:pt x="25" y="281"/>
                </a:cubicBezTo>
                <a:cubicBezTo>
                  <a:pt x="25" y="281"/>
                  <a:pt x="25" y="279"/>
                  <a:pt x="25" y="279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8" y="275"/>
                  <a:pt x="28" y="275"/>
                  <a:pt x="28" y="275"/>
                </a:cubicBezTo>
                <a:cubicBezTo>
                  <a:pt x="31" y="274"/>
                  <a:pt x="31" y="274"/>
                  <a:pt x="31" y="274"/>
                </a:cubicBezTo>
                <a:cubicBezTo>
                  <a:pt x="32" y="273"/>
                  <a:pt x="32" y="273"/>
                  <a:pt x="32" y="273"/>
                </a:cubicBezTo>
                <a:cubicBezTo>
                  <a:pt x="33" y="273"/>
                  <a:pt x="33" y="273"/>
                  <a:pt x="33" y="273"/>
                </a:cubicBezTo>
                <a:cubicBezTo>
                  <a:pt x="35" y="272"/>
                  <a:pt x="35" y="272"/>
                  <a:pt x="35" y="272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7"/>
                  <a:pt x="39" y="267"/>
                  <a:pt x="39" y="267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43" y="261"/>
                  <a:pt x="43" y="261"/>
                  <a:pt x="43" y="261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1" y="258"/>
                  <a:pt x="41" y="257"/>
                </a:cubicBezTo>
                <a:cubicBezTo>
                  <a:pt x="41" y="257"/>
                  <a:pt x="40" y="257"/>
                  <a:pt x="40" y="25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8" y="258"/>
                  <a:pt x="37" y="257"/>
                  <a:pt x="36" y="257"/>
                </a:cubicBezTo>
                <a:cubicBezTo>
                  <a:pt x="36" y="257"/>
                  <a:pt x="36" y="256"/>
                  <a:pt x="36" y="256"/>
                </a:cubicBezTo>
                <a:cubicBezTo>
                  <a:pt x="37" y="255"/>
                  <a:pt x="37" y="255"/>
                  <a:pt x="37" y="255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7"/>
                  <a:pt x="33" y="247"/>
                  <a:pt x="33" y="247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3" y="242"/>
                  <a:pt x="33" y="242"/>
                  <a:pt x="33" y="242"/>
                </a:cubicBezTo>
                <a:cubicBezTo>
                  <a:pt x="32" y="240"/>
                  <a:pt x="32" y="240"/>
                  <a:pt x="32" y="240"/>
                </a:cubicBezTo>
                <a:cubicBezTo>
                  <a:pt x="33" y="239"/>
                  <a:pt x="33" y="239"/>
                  <a:pt x="33" y="239"/>
                </a:cubicBezTo>
                <a:cubicBezTo>
                  <a:pt x="34" y="238"/>
                  <a:pt x="34" y="238"/>
                  <a:pt x="34" y="238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4" y="236"/>
                  <a:pt x="32" y="235"/>
                  <a:pt x="32" y="235"/>
                </a:cubicBezTo>
                <a:cubicBezTo>
                  <a:pt x="32" y="235"/>
                  <a:pt x="31" y="233"/>
                  <a:pt x="31" y="233"/>
                </a:cubicBezTo>
                <a:cubicBezTo>
                  <a:pt x="31" y="232"/>
                  <a:pt x="31" y="232"/>
                  <a:pt x="31" y="232"/>
                </a:cubicBezTo>
                <a:cubicBezTo>
                  <a:pt x="31" y="232"/>
                  <a:pt x="29" y="230"/>
                  <a:pt x="29" y="230"/>
                </a:cubicBezTo>
                <a:cubicBezTo>
                  <a:pt x="29" y="230"/>
                  <a:pt x="29" y="228"/>
                  <a:pt x="29" y="228"/>
                </a:cubicBezTo>
                <a:cubicBezTo>
                  <a:pt x="29" y="228"/>
                  <a:pt x="28" y="226"/>
                  <a:pt x="28" y="226"/>
                </a:cubicBezTo>
                <a:cubicBezTo>
                  <a:pt x="27" y="225"/>
                  <a:pt x="27" y="224"/>
                  <a:pt x="27" y="224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2" y="226"/>
                  <a:pt x="32" y="226"/>
                  <a:pt x="32" y="226"/>
                </a:cubicBezTo>
                <a:cubicBezTo>
                  <a:pt x="33" y="225"/>
                  <a:pt x="33" y="225"/>
                  <a:pt x="33" y="225"/>
                </a:cubicBezTo>
                <a:cubicBezTo>
                  <a:pt x="33" y="226"/>
                  <a:pt x="33" y="226"/>
                  <a:pt x="33" y="226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1" y="226"/>
                  <a:pt x="42" y="227"/>
                  <a:pt x="42" y="227"/>
                </a:cubicBezTo>
                <a:cubicBezTo>
                  <a:pt x="43" y="228"/>
                  <a:pt x="44" y="227"/>
                  <a:pt x="44" y="227"/>
                </a:cubicBezTo>
                <a:cubicBezTo>
                  <a:pt x="44" y="228"/>
                  <a:pt x="46" y="228"/>
                  <a:pt x="46" y="228"/>
                </a:cubicBezTo>
                <a:cubicBezTo>
                  <a:pt x="46" y="228"/>
                  <a:pt x="47" y="227"/>
                  <a:pt x="48" y="227"/>
                </a:cubicBezTo>
                <a:cubicBezTo>
                  <a:pt x="48" y="227"/>
                  <a:pt x="49" y="227"/>
                  <a:pt x="49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1" y="224"/>
                  <a:pt x="51" y="224"/>
                  <a:pt x="51" y="224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5" y="219"/>
                  <a:pt x="55" y="219"/>
                  <a:pt x="55" y="219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7" y="215"/>
                  <a:pt x="57" y="215"/>
                  <a:pt x="57" y="215"/>
                </a:cubicBezTo>
                <a:cubicBezTo>
                  <a:pt x="57" y="215"/>
                  <a:pt x="58" y="213"/>
                  <a:pt x="58" y="213"/>
                </a:cubicBezTo>
                <a:cubicBezTo>
                  <a:pt x="58" y="213"/>
                  <a:pt x="59" y="211"/>
                  <a:pt x="59" y="211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6" y="204"/>
                  <a:pt x="56" y="204"/>
                  <a:pt x="56" y="204"/>
                </a:cubicBezTo>
                <a:cubicBezTo>
                  <a:pt x="56" y="204"/>
                  <a:pt x="56" y="203"/>
                  <a:pt x="55" y="203"/>
                </a:cubicBezTo>
                <a:cubicBezTo>
                  <a:pt x="55" y="203"/>
                  <a:pt x="55" y="202"/>
                  <a:pt x="55" y="202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60" y="197"/>
                  <a:pt x="60" y="197"/>
                  <a:pt x="60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5" y="195"/>
                  <a:pt x="65" y="195"/>
                  <a:pt x="65" y="195"/>
                </a:cubicBezTo>
                <a:cubicBezTo>
                  <a:pt x="66" y="194"/>
                  <a:pt x="66" y="194"/>
                  <a:pt x="66" y="194"/>
                </a:cubicBezTo>
                <a:cubicBezTo>
                  <a:pt x="67" y="192"/>
                  <a:pt x="67" y="192"/>
                  <a:pt x="67" y="192"/>
                </a:cubicBezTo>
                <a:cubicBezTo>
                  <a:pt x="66" y="190"/>
                  <a:pt x="66" y="190"/>
                  <a:pt x="66" y="190"/>
                </a:cubicBezTo>
                <a:cubicBezTo>
                  <a:pt x="65" y="189"/>
                  <a:pt x="65" y="189"/>
                  <a:pt x="65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5"/>
                  <a:pt x="68" y="185"/>
                  <a:pt x="68" y="185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67" y="181"/>
                  <a:pt x="67" y="181"/>
                  <a:pt x="67" y="181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70" y="176"/>
                  <a:pt x="70" y="175"/>
                </a:cubicBezTo>
                <a:cubicBezTo>
                  <a:pt x="71" y="175"/>
                  <a:pt x="71" y="172"/>
                  <a:pt x="71" y="17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69"/>
                  <a:pt x="72" y="168"/>
                  <a:pt x="72" y="168"/>
                </a:cubicBezTo>
                <a:cubicBezTo>
                  <a:pt x="73" y="168"/>
                  <a:pt x="73" y="165"/>
                  <a:pt x="73" y="165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1" y="162"/>
                  <a:pt x="71" y="161"/>
                </a:cubicBezTo>
                <a:cubicBezTo>
                  <a:pt x="71" y="161"/>
                  <a:pt x="71" y="159"/>
                  <a:pt x="71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7"/>
                  <a:pt x="70" y="157"/>
                  <a:pt x="70" y="157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3" y="157"/>
                  <a:pt x="74" y="156"/>
                  <a:pt x="75" y="156"/>
                </a:cubicBezTo>
                <a:cubicBezTo>
                  <a:pt x="75" y="155"/>
                  <a:pt x="77" y="155"/>
                  <a:pt x="77" y="155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8" y="142"/>
                  <a:pt x="100" y="141"/>
                  <a:pt x="100" y="141"/>
                </a:cubicBezTo>
                <a:cubicBezTo>
                  <a:pt x="100" y="141"/>
                  <a:pt x="101" y="139"/>
                  <a:pt x="101" y="139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5" y="130"/>
                  <a:pt x="103" y="128"/>
                  <a:pt x="102" y="128"/>
                </a:cubicBezTo>
                <a:cubicBezTo>
                  <a:pt x="102" y="127"/>
                  <a:pt x="100" y="126"/>
                  <a:pt x="100" y="126"/>
                </a:cubicBezTo>
                <a:cubicBezTo>
                  <a:pt x="100" y="126"/>
                  <a:pt x="97" y="125"/>
                  <a:pt x="97" y="125"/>
                </a:cubicBezTo>
                <a:cubicBezTo>
                  <a:pt x="97" y="125"/>
                  <a:pt x="95" y="126"/>
                  <a:pt x="95" y="126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3" y="123"/>
                  <a:pt x="94" y="123"/>
                </a:cubicBezTo>
                <a:cubicBezTo>
                  <a:pt x="94" y="123"/>
                  <a:pt x="94" y="122"/>
                  <a:pt x="94" y="122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6" y="118"/>
                  <a:pt x="96" y="117"/>
                </a:cubicBezTo>
                <a:cubicBezTo>
                  <a:pt x="96" y="117"/>
                  <a:pt x="97" y="115"/>
                  <a:pt x="97" y="115"/>
                </a:cubicBezTo>
                <a:cubicBezTo>
                  <a:pt x="97" y="115"/>
                  <a:pt x="96" y="114"/>
                  <a:pt x="96" y="113"/>
                </a:cubicBezTo>
                <a:cubicBezTo>
                  <a:pt x="95" y="113"/>
                  <a:pt x="95" y="113"/>
                  <a:pt x="96" y="112"/>
                </a:cubicBezTo>
                <a:cubicBezTo>
                  <a:pt x="96" y="112"/>
                  <a:pt x="96" y="111"/>
                  <a:pt x="96" y="111"/>
                </a:cubicBezTo>
                <a:cubicBezTo>
                  <a:pt x="96" y="111"/>
                  <a:pt x="96" y="109"/>
                  <a:pt x="95" y="109"/>
                </a:cubicBezTo>
                <a:cubicBezTo>
                  <a:pt x="95" y="109"/>
                  <a:pt x="93" y="110"/>
                  <a:pt x="93" y="110"/>
                </a:cubicBezTo>
                <a:cubicBezTo>
                  <a:pt x="93" y="110"/>
                  <a:pt x="90" y="109"/>
                  <a:pt x="90" y="109"/>
                </a:cubicBezTo>
                <a:cubicBezTo>
                  <a:pt x="90" y="109"/>
                  <a:pt x="89" y="108"/>
                  <a:pt x="89" y="108"/>
                </a:cubicBezTo>
                <a:cubicBezTo>
                  <a:pt x="89" y="108"/>
                  <a:pt x="89" y="106"/>
                  <a:pt x="88" y="106"/>
                </a:cubicBezTo>
                <a:cubicBezTo>
                  <a:pt x="87" y="105"/>
                  <a:pt x="87" y="106"/>
                  <a:pt x="87" y="106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6" y="108"/>
                  <a:pt x="84" y="108"/>
                  <a:pt x="83" y="107"/>
                </a:cubicBezTo>
                <a:cubicBezTo>
                  <a:pt x="83" y="107"/>
                  <a:pt x="82" y="107"/>
                  <a:pt x="82" y="107"/>
                </a:cubicBezTo>
                <a:cubicBezTo>
                  <a:pt x="81" y="107"/>
                  <a:pt x="81" y="106"/>
                  <a:pt x="81" y="105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5"/>
                  <a:pt x="77" y="105"/>
                  <a:pt x="77" y="105"/>
                </a:cubicBezTo>
                <a:cubicBezTo>
                  <a:pt x="77" y="105"/>
                  <a:pt x="75" y="103"/>
                  <a:pt x="75" y="103"/>
                </a:cubicBezTo>
                <a:cubicBezTo>
                  <a:pt x="75" y="102"/>
                  <a:pt x="74" y="102"/>
                  <a:pt x="74" y="102"/>
                </a:cubicBezTo>
                <a:cubicBezTo>
                  <a:pt x="74" y="102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8" y="109"/>
                  <a:pt x="65" y="109"/>
                  <a:pt x="64" y="108"/>
                </a:cubicBezTo>
                <a:cubicBezTo>
                  <a:pt x="64" y="108"/>
                  <a:pt x="64" y="108"/>
                  <a:pt x="63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0" y="109"/>
                  <a:pt x="60" y="109"/>
                </a:cubicBezTo>
                <a:cubicBezTo>
                  <a:pt x="60" y="109"/>
                  <a:pt x="59" y="107"/>
                  <a:pt x="59" y="107"/>
                </a:cubicBezTo>
                <a:cubicBezTo>
                  <a:pt x="59" y="107"/>
                  <a:pt x="57" y="106"/>
                  <a:pt x="57" y="105"/>
                </a:cubicBezTo>
                <a:cubicBezTo>
                  <a:pt x="57" y="105"/>
                  <a:pt x="57" y="106"/>
                  <a:pt x="57" y="106"/>
                </a:cubicBezTo>
                <a:cubicBezTo>
                  <a:pt x="57" y="106"/>
                  <a:pt x="56" y="107"/>
                  <a:pt x="55" y="107"/>
                </a:cubicBezTo>
                <a:cubicBezTo>
                  <a:pt x="55" y="107"/>
                  <a:pt x="54" y="108"/>
                  <a:pt x="54" y="108"/>
                </a:cubicBezTo>
                <a:cubicBezTo>
                  <a:pt x="53" y="108"/>
                  <a:pt x="54" y="106"/>
                  <a:pt x="54" y="106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4"/>
                  <a:pt x="52" y="103"/>
                  <a:pt x="52" y="102"/>
                </a:cubicBezTo>
                <a:cubicBezTo>
                  <a:pt x="51" y="102"/>
                  <a:pt x="50" y="101"/>
                  <a:pt x="50" y="101"/>
                </a:cubicBezTo>
                <a:cubicBezTo>
                  <a:pt x="50" y="101"/>
                  <a:pt x="48" y="101"/>
                  <a:pt x="48" y="101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5" y="101"/>
                  <a:pt x="44" y="102"/>
                </a:cubicBezTo>
                <a:cubicBezTo>
                  <a:pt x="44" y="102"/>
                  <a:pt x="43" y="103"/>
                  <a:pt x="42" y="102"/>
                </a:cubicBezTo>
                <a:cubicBezTo>
                  <a:pt x="42" y="102"/>
                  <a:pt x="43" y="100"/>
                  <a:pt x="43" y="100"/>
                </a:cubicBezTo>
                <a:cubicBezTo>
                  <a:pt x="43" y="100"/>
                  <a:pt x="43" y="98"/>
                  <a:pt x="43" y="98"/>
                </a:cubicBezTo>
                <a:cubicBezTo>
                  <a:pt x="42" y="97"/>
                  <a:pt x="42" y="99"/>
                  <a:pt x="42" y="99"/>
                </a:cubicBezTo>
                <a:cubicBezTo>
                  <a:pt x="42" y="99"/>
                  <a:pt x="40" y="100"/>
                  <a:pt x="39" y="101"/>
                </a:cubicBezTo>
                <a:cubicBezTo>
                  <a:pt x="39" y="101"/>
                  <a:pt x="38" y="101"/>
                  <a:pt x="38" y="101"/>
                </a:cubicBezTo>
                <a:cubicBezTo>
                  <a:pt x="37" y="101"/>
                  <a:pt x="36" y="102"/>
                  <a:pt x="34" y="102"/>
                </a:cubicBezTo>
                <a:cubicBezTo>
                  <a:pt x="33" y="102"/>
                  <a:pt x="32" y="103"/>
                  <a:pt x="32" y="102"/>
                </a:cubicBezTo>
                <a:cubicBezTo>
                  <a:pt x="31" y="102"/>
                  <a:pt x="31" y="101"/>
                  <a:pt x="31" y="101"/>
                </a:cubicBezTo>
                <a:cubicBezTo>
                  <a:pt x="31" y="99"/>
                  <a:pt x="31" y="99"/>
                  <a:pt x="31" y="99"/>
                </a:cubicBezTo>
                <a:cubicBezTo>
                  <a:pt x="31" y="99"/>
                  <a:pt x="30" y="98"/>
                  <a:pt x="30" y="97"/>
                </a:cubicBezTo>
                <a:cubicBezTo>
                  <a:pt x="29" y="96"/>
                  <a:pt x="30" y="96"/>
                  <a:pt x="30" y="95"/>
                </a:cubicBezTo>
                <a:cubicBezTo>
                  <a:pt x="30" y="95"/>
                  <a:pt x="32" y="94"/>
                  <a:pt x="32" y="94"/>
                </a:cubicBezTo>
                <a:cubicBezTo>
                  <a:pt x="32" y="93"/>
                  <a:pt x="33" y="93"/>
                  <a:pt x="33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89"/>
                  <a:pt x="36" y="88"/>
                </a:cubicBezTo>
                <a:cubicBezTo>
                  <a:pt x="36" y="88"/>
                  <a:pt x="36" y="88"/>
                  <a:pt x="35" y="88"/>
                </a:cubicBezTo>
                <a:cubicBezTo>
                  <a:pt x="34" y="88"/>
                  <a:pt x="34" y="87"/>
                  <a:pt x="34" y="87"/>
                </a:cubicBezTo>
                <a:cubicBezTo>
                  <a:pt x="34" y="87"/>
                  <a:pt x="34" y="85"/>
                  <a:pt x="34" y="85"/>
                </a:cubicBezTo>
                <a:cubicBezTo>
                  <a:pt x="33" y="83"/>
                  <a:pt x="33" y="83"/>
                  <a:pt x="33" y="83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4"/>
                  <a:pt x="27" y="85"/>
                  <a:pt x="26" y="85"/>
                </a:cubicBezTo>
                <a:cubicBezTo>
                  <a:pt x="26" y="85"/>
                  <a:pt x="24" y="85"/>
                  <a:pt x="24" y="85"/>
                </a:cubicBezTo>
                <a:cubicBezTo>
                  <a:pt x="23" y="85"/>
                  <a:pt x="22" y="84"/>
                  <a:pt x="22" y="84"/>
                </a:cubicBezTo>
                <a:cubicBezTo>
                  <a:pt x="22" y="84"/>
                  <a:pt x="18" y="85"/>
                  <a:pt x="18" y="85"/>
                </a:cubicBezTo>
                <a:cubicBezTo>
                  <a:pt x="18" y="85"/>
                  <a:pt x="17" y="85"/>
                  <a:pt x="17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7"/>
                  <a:pt x="11" y="88"/>
                  <a:pt x="11" y="88"/>
                </a:cubicBezTo>
                <a:cubicBezTo>
                  <a:pt x="10" y="88"/>
                  <a:pt x="9" y="88"/>
                  <a:pt x="8" y="88"/>
                </a:cubicBezTo>
                <a:cubicBezTo>
                  <a:pt x="8" y="88"/>
                  <a:pt x="7" y="89"/>
                  <a:pt x="7" y="89"/>
                </a:cubicBezTo>
                <a:cubicBezTo>
                  <a:pt x="7" y="89"/>
                  <a:pt x="5" y="90"/>
                  <a:pt x="4" y="91"/>
                </a:cubicBezTo>
                <a:cubicBezTo>
                  <a:pt x="3" y="86"/>
                  <a:pt x="3" y="86"/>
                  <a:pt x="3" y="86"/>
                </a:cubicBezTo>
                <a:cubicBezTo>
                  <a:pt x="6" y="77"/>
                  <a:pt x="6" y="77"/>
                  <a:pt x="6" y="77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65"/>
                  <a:pt x="13" y="65"/>
                  <a:pt x="13" y="65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59"/>
                  <a:pt x="19" y="53"/>
                  <a:pt x="18" y="50"/>
                </a:cubicBezTo>
                <a:cubicBezTo>
                  <a:pt x="17" y="47"/>
                  <a:pt x="6" y="56"/>
                  <a:pt x="5" y="53"/>
                </a:cubicBezTo>
                <a:cubicBezTo>
                  <a:pt x="4" y="47"/>
                  <a:pt x="7" y="48"/>
                  <a:pt x="12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5"/>
                  <a:pt x="6" y="35"/>
                  <a:pt x="6" y="35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3" y="30"/>
                  <a:pt x="3" y="27"/>
                </a:cubicBezTo>
                <a:cubicBezTo>
                  <a:pt x="3" y="24"/>
                  <a:pt x="6" y="23"/>
                  <a:pt x="6" y="23"/>
                </a:cubicBezTo>
                <a:cubicBezTo>
                  <a:pt x="9" y="22"/>
                  <a:pt x="11" y="20"/>
                  <a:pt x="14" y="18"/>
                </a:cubicBezTo>
                <a:cubicBezTo>
                  <a:pt x="17" y="14"/>
                  <a:pt x="20" y="16"/>
                  <a:pt x="22" y="15"/>
                </a:cubicBezTo>
                <a:cubicBezTo>
                  <a:pt x="25" y="13"/>
                  <a:pt x="25" y="15"/>
                  <a:pt x="35" y="17"/>
                </a:cubicBezTo>
                <a:cubicBezTo>
                  <a:pt x="37" y="16"/>
                  <a:pt x="41" y="16"/>
                  <a:pt x="42" y="14"/>
                </a:cubicBezTo>
                <a:cubicBezTo>
                  <a:pt x="44" y="12"/>
                  <a:pt x="47" y="13"/>
                  <a:pt x="47" y="9"/>
                </a:cubicBezTo>
                <a:cubicBezTo>
                  <a:pt x="48" y="3"/>
                  <a:pt x="59" y="7"/>
                  <a:pt x="59" y="5"/>
                </a:cubicBezTo>
                <a:cubicBezTo>
                  <a:pt x="61" y="5"/>
                  <a:pt x="63" y="0"/>
                  <a:pt x="68" y="0"/>
                </a:cubicBezTo>
                <a:cubicBezTo>
                  <a:pt x="72" y="1"/>
                  <a:pt x="73" y="2"/>
                  <a:pt x="76" y="3"/>
                </a:cubicBezTo>
                <a:cubicBezTo>
                  <a:pt x="87" y="10"/>
                  <a:pt x="82" y="14"/>
                  <a:pt x="95" y="18"/>
                </a:cubicBezTo>
                <a:cubicBezTo>
                  <a:pt x="106" y="21"/>
                  <a:pt x="119" y="24"/>
                  <a:pt x="130" y="26"/>
                </a:cubicBezTo>
                <a:cubicBezTo>
                  <a:pt x="140" y="27"/>
                  <a:pt x="150" y="31"/>
                  <a:pt x="160" y="35"/>
                </a:cubicBezTo>
                <a:cubicBezTo>
                  <a:pt x="160" y="35"/>
                  <a:pt x="197" y="52"/>
                  <a:pt x="198" y="53"/>
                </a:cubicBezTo>
                <a:cubicBezTo>
                  <a:pt x="199" y="53"/>
                  <a:pt x="220" y="49"/>
                  <a:pt x="221" y="49"/>
                </a:cubicBezTo>
                <a:cubicBezTo>
                  <a:pt x="222" y="49"/>
                  <a:pt x="229" y="50"/>
                  <a:pt x="234" y="53"/>
                </a:cubicBezTo>
                <a:cubicBezTo>
                  <a:pt x="237" y="56"/>
                  <a:pt x="247" y="63"/>
                  <a:pt x="247" y="63"/>
                </a:cubicBezTo>
                <a:cubicBezTo>
                  <a:pt x="249" y="64"/>
                  <a:pt x="261" y="62"/>
                  <a:pt x="261" y="62"/>
                </a:cubicBezTo>
                <a:cubicBezTo>
                  <a:pt x="269" y="62"/>
                  <a:pt x="276" y="71"/>
                  <a:pt x="280" y="72"/>
                </a:cubicBezTo>
                <a:cubicBezTo>
                  <a:pt x="285" y="73"/>
                  <a:pt x="297" y="67"/>
                  <a:pt x="302" y="72"/>
                </a:cubicBezTo>
                <a:cubicBezTo>
                  <a:pt x="302" y="72"/>
                  <a:pt x="312" y="73"/>
                  <a:pt x="313" y="78"/>
                </a:cubicBezTo>
                <a:cubicBezTo>
                  <a:pt x="315" y="83"/>
                  <a:pt x="319" y="91"/>
                  <a:pt x="319" y="91"/>
                </a:cubicBezTo>
                <a:cubicBezTo>
                  <a:pt x="332" y="96"/>
                  <a:pt x="332" y="96"/>
                  <a:pt x="332" y="96"/>
                </a:cubicBezTo>
                <a:cubicBezTo>
                  <a:pt x="332" y="96"/>
                  <a:pt x="339" y="102"/>
                  <a:pt x="340" y="104"/>
                </a:cubicBezTo>
                <a:cubicBezTo>
                  <a:pt x="341" y="105"/>
                  <a:pt x="356" y="110"/>
                  <a:pt x="356" y="110"/>
                </a:cubicBezTo>
                <a:cubicBezTo>
                  <a:pt x="366" y="119"/>
                  <a:pt x="366" y="119"/>
                  <a:pt x="366" y="119"/>
                </a:cubicBezTo>
                <a:cubicBezTo>
                  <a:pt x="381" y="119"/>
                  <a:pt x="381" y="119"/>
                  <a:pt x="381" y="119"/>
                </a:cubicBezTo>
                <a:cubicBezTo>
                  <a:pt x="391" y="121"/>
                  <a:pt x="391" y="121"/>
                  <a:pt x="391" y="121"/>
                </a:cubicBezTo>
                <a:cubicBezTo>
                  <a:pt x="396" y="115"/>
                  <a:pt x="396" y="115"/>
                  <a:pt x="396" y="115"/>
                </a:cubicBezTo>
                <a:cubicBezTo>
                  <a:pt x="396" y="115"/>
                  <a:pt x="421" y="127"/>
                  <a:pt x="422" y="127"/>
                </a:cubicBezTo>
                <a:cubicBezTo>
                  <a:pt x="423" y="127"/>
                  <a:pt x="423" y="130"/>
                  <a:pt x="424" y="133"/>
                </a:cubicBezTo>
                <a:cubicBezTo>
                  <a:pt x="424" y="134"/>
                  <a:pt x="424" y="134"/>
                  <a:pt x="424" y="134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4" y="134"/>
                  <a:pt x="424" y="134"/>
                  <a:pt x="424" y="134"/>
                </a:cubicBezTo>
                <a:cubicBezTo>
                  <a:pt x="424" y="136"/>
                  <a:pt x="424" y="136"/>
                  <a:pt x="424" y="136"/>
                </a:cubicBezTo>
                <a:cubicBezTo>
                  <a:pt x="424" y="137"/>
                  <a:pt x="424" y="137"/>
                  <a:pt x="424" y="137"/>
                </a:cubicBezTo>
                <a:cubicBezTo>
                  <a:pt x="423" y="137"/>
                  <a:pt x="423" y="137"/>
                  <a:pt x="423" y="137"/>
                </a:cubicBezTo>
                <a:cubicBezTo>
                  <a:pt x="423" y="137"/>
                  <a:pt x="423" y="137"/>
                  <a:pt x="423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4" y="138"/>
                  <a:pt x="424" y="138"/>
                  <a:pt x="424" y="139"/>
                </a:cubicBezTo>
                <a:cubicBezTo>
                  <a:pt x="424" y="139"/>
                  <a:pt x="424" y="139"/>
                  <a:pt x="424" y="139"/>
                </a:cubicBezTo>
                <a:cubicBezTo>
                  <a:pt x="424" y="139"/>
                  <a:pt x="424" y="139"/>
                  <a:pt x="424" y="140"/>
                </a:cubicBezTo>
                <a:cubicBezTo>
                  <a:pt x="424" y="140"/>
                  <a:pt x="424" y="140"/>
                  <a:pt x="424" y="140"/>
                </a:cubicBezTo>
                <a:cubicBezTo>
                  <a:pt x="425" y="140"/>
                  <a:pt x="425" y="140"/>
                  <a:pt x="425" y="140"/>
                </a:cubicBezTo>
                <a:cubicBezTo>
                  <a:pt x="425" y="140"/>
                  <a:pt x="425" y="140"/>
                  <a:pt x="425" y="140"/>
                </a:cubicBezTo>
                <a:cubicBezTo>
                  <a:pt x="425" y="140"/>
                  <a:pt x="426" y="141"/>
                  <a:pt x="426" y="141"/>
                </a:cubicBezTo>
                <a:cubicBezTo>
                  <a:pt x="426" y="141"/>
                  <a:pt x="426" y="141"/>
                  <a:pt x="427" y="141"/>
                </a:cubicBezTo>
                <a:cubicBezTo>
                  <a:pt x="427" y="141"/>
                  <a:pt x="427" y="141"/>
                  <a:pt x="428" y="141"/>
                </a:cubicBezTo>
                <a:cubicBezTo>
                  <a:pt x="428" y="141"/>
                  <a:pt x="428" y="141"/>
                  <a:pt x="428" y="141"/>
                </a:cubicBezTo>
                <a:cubicBezTo>
                  <a:pt x="428" y="141"/>
                  <a:pt x="429" y="141"/>
                  <a:pt x="429" y="140"/>
                </a:cubicBezTo>
                <a:cubicBezTo>
                  <a:pt x="442" y="143"/>
                  <a:pt x="442" y="143"/>
                  <a:pt x="442" y="143"/>
                </a:cubicBezTo>
                <a:cubicBezTo>
                  <a:pt x="445" y="144"/>
                  <a:pt x="445" y="146"/>
                  <a:pt x="448" y="148"/>
                </a:cubicBezTo>
                <a:cubicBezTo>
                  <a:pt x="456" y="145"/>
                  <a:pt x="456" y="145"/>
                  <a:pt x="456" y="145"/>
                </a:cubicBezTo>
                <a:cubicBezTo>
                  <a:pt x="466" y="152"/>
                  <a:pt x="466" y="152"/>
                  <a:pt x="466" y="152"/>
                </a:cubicBezTo>
                <a:cubicBezTo>
                  <a:pt x="475" y="149"/>
                  <a:pt x="475" y="149"/>
                  <a:pt x="475" y="149"/>
                </a:cubicBezTo>
                <a:cubicBezTo>
                  <a:pt x="484" y="149"/>
                  <a:pt x="484" y="149"/>
                  <a:pt x="484" y="149"/>
                </a:cubicBezTo>
                <a:cubicBezTo>
                  <a:pt x="484" y="147"/>
                  <a:pt x="505" y="149"/>
                  <a:pt x="496" y="159"/>
                </a:cubicBezTo>
                <a:close/>
                <a:moveTo>
                  <a:pt x="506" y="281"/>
                </a:moveTo>
                <a:cubicBezTo>
                  <a:pt x="506" y="281"/>
                  <a:pt x="506" y="281"/>
                  <a:pt x="506" y="281"/>
                </a:cubicBezTo>
                <a:cubicBezTo>
                  <a:pt x="506" y="287"/>
                  <a:pt x="516" y="285"/>
                  <a:pt x="521" y="289"/>
                </a:cubicBezTo>
                <a:cubicBezTo>
                  <a:pt x="523" y="291"/>
                  <a:pt x="521" y="296"/>
                  <a:pt x="524" y="297"/>
                </a:cubicBezTo>
                <a:cubicBezTo>
                  <a:pt x="531" y="303"/>
                  <a:pt x="534" y="292"/>
                  <a:pt x="528" y="281"/>
                </a:cubicBezTo>
                <a:cubicBezTo>
                  <a:pt x="526" y="279"/>
                  <a:pt x="523" y="279"/>
                  <a:pt x="520" y="279"/>
                </a:cubicBezTo>
                <a:cubicBezTo>
                  <a:pt x="515" y="279"/>
                  <a:pt x="505" y="276"/>
                  <a:pt x="506" y="281"/>
                </a:cubicBezTo>
                <a:close/>
                <a:moveTo>
                  <a:pt x="448" y="300"/>
                </a:moveTo>
                <a:cubicBezTo>
                  <a:pt x="448" y="300"/>
                  <a:pt x="448" y="300"/>
                  <a:pt x="448" y="300"/>
                </a:cubicBezTo>
                <a:cubicBezTo>
                  <a:pt x="452" y="301"/>
                  <a:pt x="456" y="297"/>
                  <a:pt x="460" y="299"/>
                </a:cubicBezTo>
                <a:cubicBezTo>
                  <a:pt x="462" y="301"/>
                  <a:pt x="461" y="305"/>
                  <a:pt x="462" y="308"/>
                </a:cubicBezTo>
                <a:cubicBezTo>
                  <a:pt x="456" y="314"/>
                  <a:pt x="472" y="313"/>
                  <a:pt x="473" y="313"/>
                </a:cubicBezTo>
                <a:cubicBezTo>
                  <a:pt x="473" y="315"/>
                  <a:pt x="475" y="320"/>
                  <a:pt x="478" y="318"/>
                </a:cubicBezTo>
                <a:cubicBezTo>
                  <a:pt x="494" y="299"/>
                  <a:pt x="494" y="299"/>
                  <a:pt x="494" y="299"/>
                </a:cubicBezTo>
                <a:cubicBezTo>
                  <a:pt x="494" y="297"/>
                  <a:pt x="493" y="295"/>
                  <a:pt x="491" y="295"/>
                </a:cubicBezTo>
                <a:cubicBezTo>
                  <a:pt x="487" y="293"/>
                  <a:pt x="482" y="297"/>
                  <a:pt x="479" y="295"/>
                </a:cubicBezTo>
                <a:cubicBezTo>
                  <a:pt x="476" y="293"/>
                  <a:pt x="482" y="285"/>
                  <a:pt x="478" y="282"/>
                </a:cubicBezTo>
                <a:cubicBezTo>
                  <a:pt x="470" y="276"/>
                  <a:pt x="467" y="283"/>
                  <a:pt x="461" y="288"/>
                </a:cubicBezTo>
                <a:cubicBezTo>
                  <a:pt x="457" y="291"/>
                  <a:pt x="451" y="292"/>
                  <a:pt x="447" y="296"/>
                </a:cubicBezTo>
                <a:cubicBezTo>
                  <a:pt x="446" y="297"/>
                  <a:pt x="447" y="300"/>
                  <a:pt x="448" y="300"/>
                </a:cubicBezTo>
                <a:close/>
                <a:moveTo>
                  <a:pt x="391" y="329"/>
                </a:moveTo>
                <a:cubicBezTo>
                  <a:pt x="391" y="329"/>
                  <a:pt x="391" y="329"/>
                  <a:pt x="391" y="329"/>
                </a:cubicBezTo>
                <a:cubicBezTo>
                  <a:pt x="387" y="332"/>
                  <a:pt x="395" y="337"/>
                  <a:pt x="397" y="337"/>
                </a:cubicBezTo>
                <a:cubicBezTo>
                  <a:pt x="399" y="337"/>
                  <a:pt x="411" y="329"/>
                  <a:pt x="411" y="326"/>
                </a:cubicBezTo>
                <a:cubicBezTo>
                  <a:pt x="410" y="322"/>
                  <a:pt x="405" y="321"/>
                  <a:pt x="402" y="321"/>
                </a:cubicBezTo>
                <a:cubicBezTo>
                  <a:pt x="398" y="322"/>
                  <a:pt x="394" y="326"/>
                  <a:pt x="391" y="329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146">
            <a:extLst>
              <a:ext uri="{FF2B5EF4-FFF2-40B4-BE49-F238E27FC236}">
                <a16:creationId xmlns:a16="http://schemas.microsoft.com/office/drawing/2014/main" id="{AE19C5B9-6C3F-8189-F93D-CBC56A7373DF}"/>
              </a:ext>
            </a:extLst>
          </p:cNvPr>
          <p:cNvSpPr>
            <a:spLocks noEditPoints="1"/>
          </p:cNvSpPr>
          <p:nvPr/>
        </p:nvSpPr>
        <p:spPr bwMode="auto">
          <a:xfrm>
            <a:off x="10599157" y="5919251"/>
            <a:ext cx="1005664" cy="907736"/>
          </a:xfrm>
          <a:custGeom>
            <a:avLst/>
            <a:gdLst>
              <a:gd name="T0" fmla="*/ 263 w 408"/>
              <a:gd name="T1" fmla="*/ 27 h 380"/>
              <a:gd name="T2" fmla="*/ 184 w 408"/>
              <a:gd name="T3" fmla="*/ 62 h 380"/>
              <a:gd name="T4" fmla="*/ 187 w 408"/>
              <a:gd name="T5" fmla="*/ 95 h 380"/>
              <a:gd name="T6" fmla="*/ 179 w 408"/>
              <a:gd name="T7" fmla="*/ 109 h 380"/>
              <a:gd name="T8" fmla="*/ 168 w 408"/>
              <a:gd name="T9" fmla="*/ 118 h 380"/>
              <a:gd name="T10" fmla="*/ 128 w 408"/>
              <a:gd name="T11" fmla="*/ 89 h 380"/>
              <a:gd name="T12" fmla="*/ 141 w 408"/>
              <a:gd name="T13" fmla="*/ 145 h 380"/>
              <a:gd name="T14" fmla="*/ 138 w 408"/>
              <a:gd name="T15" fmla="*/ 166 h 380"/>
              <a:gd name="T16" fmla="*/ 152 w 408"/>
              <a:gd name="T17" fmla="*/ 191 h 380"/>
              <a:gd name="T18" fmla="*/ 154 w 408"/>
              <a:gd name="T19" fmla="*/ 172 h 380"/>
              <a:gd name="T20" fmla="*/ 214 w 408"/>
              <a:gd name="T21" fmla="*/ 210 h 380"/>
              <a:gd name="T22" fmla="*/ 187 w 408"/>
              <a:gd name="T23" fmla="*/ 202 h 380"/>
              <a:gd name="T24" fmla="*/ 199 w 408"/>
              <a:gd name="T25" fmla="*/ 234 h 380"/>
              <a:gd name="T26" fmla="*/ 164 w 408"/>
              <a:gd name="T27" fmla="*/ 233 h 380"/>
              <a:gd name="T28" fmla="*/ 133 w 408"/>
              <a:gd name="T29" fmla="*/ 212 h 380"/>
              <a:gd name="T30" fmla="*/ 67 w 408"/>
              <a:gd name="T31" fmla="*/ 211 h 380"/>
              <a:gd name="T32" fmla="*/ 71 w 408"/>
              <a:gd name="T33" fmla="*/ 194 h 380"/>
              <a:gd name="T34" fmla="*/ 29 w 408"/>
              <a:gd name="T35" fmla="*/ 157 h 380"/>
              <a:gd name="T36" fmla="*/ 89 w 408"/>
              <a:gd name="T37" fmla="*/ 68 h 380"/>
              <a:gd name="T38" fmla="*/ 195 w 408"/>
              <a:gd name="T39" fmla="*/ 33 h 380"/>
              <a:gd name="T40" fmla="*/ 184 w 408"/>
              <a:gd name="T41" fmla="*/ 157 h 380"/>
              <a:gd name="T42" fmla="*/ 353 w 408"/>
              <a:gd name="T43" fmla="*/ 252 h 380"/>
              <a:gd name="T44" fmla="*/ 393 w 408"/>
              <a:gd name="T45" fmla="*/ 297 h 380"/>
              <a:gd name="T46" fmla="*/ 373 w 408"/>
              <a:gd name="T47" fmla="*/ 331 h 380"/>
              <a:gd name="T48" fmla="*/ 370 w 408"/>
              <a:gd name="T49" fmla="*/ 333 h 380"/>
              <a:gd name="T50" fmla="*/ 174 w 408"/>
              <a:gd name="T51" fmla="*/ 162 h 380"/>
              <a:gd name="T52" fmla="*/ 262 w 408"/>
              <a:gd name="T53" fmla="*/ 176 h 380"/>
              <a:gd name="T54" fmla="*/ 205 w 408"/>
              <a:gd name="T55" fmla="*/ 72 h 380"/>
              <a:gd name="T56" fmla="*/ 233 w 408"/>
              <a:gd name="T57" fmla="*/ 105 h 380"/>
              <a:gd name="T58" fmla="*/ 281 w 408"/>
              <a:gd name="T59" fmla="*/ 146 h 380"/>
              <a:gd name="T60" fmla="*/ 277 w 408"/>
              <a:gd name="T61" fmla="*/ 131 h 380"/>
              <a:gd name="T62" fmla="*/ 288 w 408"/>
              <a:gd name="T63" fmla="*/ 180 h 380"/>
              <a:gd name="T64" fmla="*/ 288 w 408"/>
              <a:gd name="T65" fmla="*/ 190 h 380"/>
              <a:gd name="T66" fmla="*/ 315 w 408"/>
              <a:gd name="T67" fmla="*/ 213 h 380"/>
              <a:gd name="T68" fmla="*/ 279 w 408"/>
              <a:gd name="T69" fmla="*/ 292 h 380"/>
              <a:gd name="T70" fmla="*/ 239 w 408"/>
              <a:gd name="T71" fmla="*/ 288 h 380"/>
              <a:gd name="T72" fmla="*/ 255 w 408"/>
              <a:gd name="T73" fmla="*/ 287 h 380"/>
              <a:gd name="T74" fmla="*/ 274 w 408"/>
              <a:gd name="T75" fmla="*/ 259 h 380"/>
              <a:gd name="T76" fmla="*/ 267 w 408"/>
              <a:gd name="T77" fmla="*/ 256 h 380"/>
              <a:gd name="T78" fmla="*/ 244 w 408"/>
              <a:gd name="T79" fmla="*/ 271 h 380"/>
              <a:gd name="T80" fmla="*/ 219 w 408"/>
              <a:gd name="T81" fmla="*/ 239 h 380"/>
              <a:gd name="T82" fmla="*/ 245 w 408"/>
              <a:gd name="T83" fmla="*/ 240 h 380"/>
              <a:gd name="T84" fmla="*/ 270 w 408"/>
              <a:gd name="T85" fmla="*/ 236 h 380"/>
              <a:gd name="T86" fmla="*/ 245 w 408"/>
              <a:gd name="T87" fmla="*/ 222 h 380"/>
              <a:gd name="T88" fmla="*/ 221 w 408"/>
              <a:gd name="T89" fmla="*/ 357 h 380"/>
              <a:gd name="T90" fmla="*/ 282 w 408"/>
              <a:gd name="T91" fmla="*/ 356 h 380"/>
              <a:gd name="T92" fmla="*/ 335 w 408"/>
              <a:gd name="T93" fmla="*/ 353 h 380"/>
              <a:gd name="T94" fmla="*/ 260 w 408"/>
              <a:gd name="T95" fmla="*/ 372 h 380"/>
              <a:gd name="T96" fmla="*/ 172 w 408"/>
              <a:gd name="T97" fmla="*/ 319 h 380"/>
              <a:gd name="T98" fmla="*/ 87 w 408"/>
              <a:gd name="T99" fmla="*/ 238 h 380"/>
              <a:gd name="T100" fmla="*/ 107 w 408"/>
              <a:gd name="T101" fmla="*/ 292 h 380"/>
              <a:gd name="T102" fmla="*/ 138 w 408"/>
              <a:gd name="T103" fmla="*/ 298 h 380"/>
              <a:gd name="T104" fmla="*/ 163 w 408"/>
              <a:gd name="T105" fmla="*/ 298 h 380"/>
              <a:gd name="T106" fmla="*/ 174 w 408"/>
              <a:gd name="T107" fmla="*/ 293 h 380"/>
              <a:gd name="T108" fmla="*/ 169 w 408"/>
              <a:gd name="T109" fmla="*/ 263 h 380"/>
              <a:gd name="T110" fmla="*/ 178 w 408"/>
              <a:gd name="T111" fmla="*/ 247 h 380"/>
              <a:gd name="T112" fmla="*/ 115 w 408"/>
              <a:gd name="T113" fmla="*/ 223 h 380"/>
              <a:gd name="T114" fmla="*/ 66 w 408"/>
              <a:gd name="T115" fmla="*/ 265 h 380"/>
              <a:gd name="T116" fmla="*/ 65 w 408"/>
              <a:gd name="T117" fmla="*/ 242 h 380"/>
              <a:gd name="T118" fmla="*/ 11 w 408"/>
              <a:gd name="T119" fmla="*/ 161 h 380"/>
              <a:gd name="T120" fmla="*/ 11 w 408"/>
              <a:gd name="T121" fmla="*/ 15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8" h="380">
                <a:moveTo>
                  <a:pt x="222" y="32"/>
                </a:moveTo>
                <a:cubicBezTo>
                  <a:pt x="227" y="30"/>
                  <a:pt x="227" y="30"/>
                  <a:pt x="227" y="30"/>
                </a:cubicBezTo>
                <a:cubicBezTo>
                  <a:pt x="227" y="30"/>
                  <a:pt x="233" y="28"/>
                  <a:pt x="234" y="28"/>
                </a:cubicBezTo>
                <a:cubicBezTo>
                  <a:pt x="235" y="28"/>
                  <a:pt x="240" y="27"/>
                  <a:pt x="241" y="26"/>
                </a:cubicBezTo>
                <a:cubicBezTo>
                  <a:pt x="242" y="26"/>
                  <a:pt x="245" y="24"/>
                  <a:pt x="246" y="23"/>
                </a:cubicBezTo>
                <a:cubicBezTo>
                  <a:pt x="247" y="23"/>
                  <a:pt x="249" y="23"/>
                  <a:pt x="251" y="21"/>
                </a:cubicBezTo>
                <a:cubicBezTo>
                  <a:pt x="252" y="20"/>
                  <a:pt x="253" y="17"/>
                  <a:pt x="253" y="16"/>
                </a:cubicBezTo>
                <a:cubicBezTo>
                  <a:pt x="253" y="15"/>
                  <a:pt x="252" y="15"/>
                  <a:pt x="251" y="12"/>
                </a:cubicBezTo>
                <a:cubicBezTo>
                  <a:pt x="249" y="9"/>
                  <a:pt x="247" y="7"/>
                  <a:pt x="247" y="6"/>
                </a:cubicBezTo>
                <a:cubicBezTo>
                  <a:pt x="246" y="4"/>
                  <a:pt x="246" y="2"/>
                  <a:pt x="247" y="2"/>
                </a:cubicBezTo>
                <a:cubicBezTo>
                  <a:pt x="248" y="1"/>
                  <a:pt x="251" y="0"/>
                  <a:pt x="253" y="0"/>
                </a:cubicBezTo>
                <a:cubicBezTo>
                  <a:pt x="255" y="1"/>
                  <a:pt x="260" y="2"/>
                  <a:pt x="261" y="2"/>
                </a:cubicBezTo>
                <a:cubicBezTo>
                  <a:pt x="262" y="2"/>
                  <a:pt x="267" y="5"/>
                  <a:pt x="267" y="5"/>
                </a:cubicBezTo>
                <a:cubicBezTo>
                  <a:pt x="267" y="5"/>
                  <a:pt x="269" y="10"/>
                  <a:pt x="269" y="11"/>
                </a:cubicBezTo>
                <a:cubicBezTo>
                  <a:pt x="269" y="12"/>
                  <a:pt x="274" y="18"/>
                  <a:pt x="272" y="18"/>
                </a:cubicBezTo>
                <a:cubicBezTo>
                  <a:pt x="271" y="18"/>
                  <a:pt x="267" y="19"/>
                  <a:pt x="267" y="19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3" y="26"/>
                  <a:pt x="263" y="27"/>
                </a:cubicBezTo>
                <a:cubicBezTo>
                  <a:pt x="263" y="28"/>
                  <a:pt x="262" y="33"/>
                  <a:pt x="262" y="33"/>
                </a:cubicBezTo>
                <a:cubicBezTo>
                  <a:pt x="267" y="44"/>
                  <a:pt x="267" y="44"/>
                  <a:pt x="267" y="44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2" y="55"/>
                  <a:pt x="252" y="54"/>
                </a:cubicBezTo>
                <a:cubicBezTo>
                  <a:pt x="252" y="53"/>
                  <a:pt x="248" y="51"/>
                  <a:pt x="248" y="51"/>
                </a:cubicBezTo>
                <a:cubicBezTo>
                  <a:pt x="248" y="51"/>
                  <a:pt x="242" y="52"/>
                  <a:pt x="241" y="53"/>
                </a:cubicBezTo>
                <a:cubicBezTo>
                  <a:pt x="240" y="53"/>
                  <a:pt x="226" y="54"/>
                  <a:pt x="226" y="54"/>
                </a:cubicBezTo>
                <a:cubicBezTo>
                  <a:pt x="226" y="54"/>
                  <a:pt x="223" y="53"/>
                  <a:pt x="222" y="53"/>
                </a:cubicBezTo>
                <a:cubicBezTo>
                  <a:pt x="221" y="53"/>
                  <a:pt x="216" y="53"/>
                  <a:pt x="216" y="53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71"/>
                  <a:pt x="171" y="73"/>
                  <a:pt x="170" y="74"/>
                </a:cubicBezTo>
                <a:cubicBezTo>
                  <a:pt x="170" y="74"/>
                  <a:pt x="166" y="73"/>
                  <a:pt x="166" y="73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6" y="83"/>
                  <a:pt x="169" y="84"/>
                  <a:pt x="169" y="85"/>
                </a:cubicBezTo>
                <a:cubicBezTo>
                  <a:pt x="169" y="85"/>
                  <a:pt x="168" y="87"/>
                  <a:pt x="168" y="87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8" y="92"/>
                  <a:pt x="171" y="93"/>
                  <a:pt x="172" y="93"/>
                </a:cubicBezTo>
                <a:cubicBezTo>
                  <a:pt x="172" y="93"/>
                  <a:pt x="175" y="91"/>
                  <a:pt x="175" y="91"/>
                </a:cubicBezTo>
                <a:cubicBezTo>
                  <a:pt x="175" y="90"/>
                  <a:pt x="176" y="89"/>
                  <a:pt x="176" y="89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9" y="93"/>
                  <a:pt x="180" y="93"/>
                </a:cubicBezTo>
                <a:cubicBezTo>
                  <a:pt x="180" y="93"/>
                  <a:pt x="183" y="93"/>
                  <a:pt x="183" y="93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6" y="101"/>
                  <a:pt x="195" y="102"/>
                </a:cubicBezTo>
                <a:cubicBezTo>
                  <a:pt x="193" y="103"/>
                  <a:pt x="191" y="104"/>
                  <a:pt x="190" y="104"/>
                </a:cubicBezTo>
                <a:cubicBezTo>
                  <a:pt x="190" y="104"/>
                  <a:pt x="188" y="103"/>
                  <a:pt x="188" y="102"/>
                </a:cubicBezTo>
                <a:cubicBezTo>
                  <a:pt x="188" y="100"/>
                  <a:pt x="187" y="99"/>
                  <a:pt x="186" y="99"/>
                </a:cubicBezTo>
                <a:cubicBezTo>
                  <a:pt x="185" y="99"/>
                  <a:pt x="183" y="97"/>
                  <a:pt x="183" y="97"/>
                </a:cubicBezTo>
                <a:cubicBezTo>
                  <a:pt x="182" y="97"/>
                  <a:pt x="180" y="97"/>
                  <a:pt x="179" y="98"/>
                </a:cubicBezTo>
                <a:cubicBezTo>
                  <a:pt x="178" y="98"/>
                  <a:pt x="176" y="98"/>
                  <a:pt x="176" y="97"/>
                </a:cubicBezTo>
                <a:cubicBezTo>
                  <a:pt x="175" y="97"/>
                  <a:pt x="174" y="94"/>
                  <a:pt x="174" y="94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4"/>
                  <a:pt x="168" y="95"/>
                </a:cubicBezTo>
                <a:cubicBezTo>
                  <a:pt x="168" y="95"/>
                  <a:pt x="166" y="97"/>
                  <a:pt x="166" y="97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05"/>
                  <a:pt x="176" y="106"/>
                  <a:pt x="176" y="106"/>
                </a:cubicBezTo>
                <a:cubicBezTo>
                  <a:pt x="177" y="106"/>
                  <a:pt x="179" y="109"/>
                  <a:pt x="179" y="109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8" y="115"/>
                  <a:pt x="178" y="117"/>
                  <a:pt x="176" y="116"/>
                </a:cubicBezTo>
                <a:cubicBezTo>
                  <a:pt x="174" y="115"/>
                  <a:pt x="173" y="114"/>
                  <a:pt x="173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7" y="107"/>
                  <a:pt x="167" y="107"/>
                </a:cubicBezTo>
                <a:cubicBezTo>
                  <a:pt x="166" y="107"/>
                  <a:pt x="161" y="104"/>
                  <a:pt x="161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50" y="107"/>
                  <a:pt x="150" y="109"/>
                  <a:pt x="151" y="109"/>
                </a:cubicBezTo>
                <a:cubicBezTo>
                  <a:pt x="151" y="110"/>
                  <a:pt x="154" y="112"/>
                  <a:pt x="154" y="112"/>
                </a:cubicBezTo>
                <a:cubicBezTo>
                  <a:pt x="154" y="112"/>
                  <a:pt x="156" y="112"/>
                  <a:pt x="156" y="113"/>
                </a:cubicBezTo>
                <a:cubicBezTo>
                  <a:pt x="157" y="114"/>
                  <a:pt x="159" y="116"/>
                  <a:pt x="159" y="116"/>
                </a:cubicBezTo>
                <a:cubicBezTo>
                  <a:pt x="159" y="116"/>
                  <a:pt x="160" y="116"/>
                  <a:pt x="161" y="116"/>
                </a:cubicBezTo>
                <a:cubicBezTo>
                  <a:pt x="163" y="116"/>
                  <a:pt x="165" y="117"/>
                  <a:pt x="165" y="117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69" y="119"/>
                  <a:pt x="166" y="120"/>
                  <a:pt x="165" y="120"/>
                </a:cubicBezTo>
                <a:cubicBezTo>
                  <a:pt x="164" y="121"/>
                  <a:pt x="161" y="121"/>
                  <a:pt x="161" y="121"/>
                </a:cubicBezTo>
                <a:cubicBezTo>
                  <a:pt x="161" y="121"/>
                  <a:pt x="159" y="119"/>
                  <a:pt x="158" y="119"/>
                </a:cubicBezTo>
                <a:cubicBezTo>
                  <a:pt x="158" y="119"/>
                  <a:pt x="155" y="120"/>
                  <a:pt x="155" y="120"/>
                </a:cubicBezTo>
                <a:cubicBezTo>
                  <a:pt x="155" y="120"/>
                  <a:pt x="153" y="122"/>
                  <a:pt x="152" y="120"/>
                </a:cubicBezTo>
                <a:cubicBezTo>
                  <a:pt x="151" y="118"/>
                  <a:pt x="150" y="116"/>
                  <a:pt x="150" y="11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8" y="114"/>
                  <a:pt x="119" y="115"/>
                </a:cubicBezTo>
                <a:cubicBezTo>
                  <a:pt x="119" y="115"/>
                  <a:pt x="118" y="118"/>
                  <a:pt x="118" y="120"/>
                </a:cubicBezTo>
                <a:cubicBezTo>
                  <a:pt x="119" y="121"/>
                  <a:pt x="119" y="122"/>
                  <a:pt x="121" y="123"/>
                </a:cubicBezTo>
                <a:cubicBezTo>
                  <a:pt x="122" y="124"/>
                  <a:pt x="122" y="124"/>
                  <a:pt x="124" y="125"/>
                </a:cubicBezTo>
                <a:cubicBezTo>
                  <a:pt x="126" y="126"/>
                  <a:pt x="127" y="127"/>
                  <a:pt x="127" y="127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29" y="131"/>
                  <a:pt x="130" y="132"/>
                  <a:pt x="131" y="132"/>
                </a:cubicBezTo>
                <a:cubicBezTo>
                  <a:pt x="132" y="133"/>
                  <a:pt x="135" y="134"/>
                  <a:pt x="135" y="135"/>
                </a:cubicBezTo>
                <a:cubicBezTo>
                  <a:pt x="135" y="137"/>
                  <a:pt x="136" y="139"/>
                  <a:pt x="136" y="139"/>
                </a:cubicBezTo>
                <a:cubicBezTo>
                  <a:pt x="136" y="139"/>
                  <a:pt x="137" y="141"/>
                  <a:pt x="137" y="141"/>
                </a:cubicBezTo>
                <a:cubicBezTo>
                  <a:pt x="138" y="142"/>
                  <a:pt x="139" y="141"/>
                  <a:pt x="139" y="142"/>
                </a:cubicBezTo>
                <a:cubicBezTo>
                  <a:pt x="140" y="143"/>
                  <a:pt x="139" y="144"/>
                  <a:pt x="141" y="145"/>
                </a:cubicBezTo>
                <a:cubicBezTo>
                  <a:pt x="142" y="147"/>
                  <a:pt x="144" y="148"/>
                  <a:pt x="144" y="148"/>
                </a:cubicBezTo>
                <a:cubicBezTo>
                  <a:pt x="145" y="148"/>
                  <a:pt x="147" y="149"/>
                  <a:pt x="147" y="149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6" y="168"/>
                  <a:pt x="155" y="168"/>
                </a:cubicBezTo>
                <a:cubicBezTo>
                  <a:pt x="155" y="168"/>
                  <a:pt x="153" y="169"/>
                  <a:pt x="153" y="169"/>
                </a:cubicBezTo>
                <a:cubicBezTo>
                  <a:pt x="153" y="169"/>
                  <a:pt x="152" y="168"/>
                  <a:pt x="152" y="168"/>
                </a:cubicBezTo>
                <a:cubicBezTo>
                  <a:pt x="153" y="167"/>
                  <a:pt x="156" y="166"/>
                  <a:pt x="156" y="166"/>
                </a:cubicBezTo>
                <a:cubicBezTo>
                  <a:pt x="156" y="166"/>
                  <a:pt x="156" y="163"/>
                  <a:pt x="155" y="163"/>
                </a:cubicBezTo>
                <a:cubicBezTo>
                  <a:pt x="154" y="162"/>
                  <a:pt x="151" y="160"/>
                  <a:pt x="151" y="160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4" y="158"/>
                  <a:pt x="144" y="159"/>
                </a:cubicBezTo>
                <a:cubicBezTo>
                  <a:pt x="143" y="160"/>
                  <a:pt x="140" y="162"/>
                  <a:pt x="140" y="162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43" y="167"/>
                  <a:pt x="145" y="169"/>
                  <a:pt x="145" y="169"/>
                </a:cubicBezTo>
                <a:cubicBezTo>
                  <a:pt x="145" y="170"/>
                  <a:pt x="147" y="172"/>
                  <a:pt x="147" y="172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5" y="182"/>
                  <a:pt x="143" y="183"/>
                  <a:pt x="143" y="183"/>
                </a:cubicBezTo>
                <a:cubicBezTo>
                  <a:pt x="142" y="183"/>
                  <a:pt x="140" y="185"/>
                  <a:pt x="140" y="185"/>
                </a:cubicBezTo>
                <a:cubicBezTo>
                  <a:pt x="140" y="185"/>
                  <a:pt x="139" y="185"/>
                  <a:pt x="139" y="185"/>
                </a:cubicBezTo>
                <a:cubicBezTo>
                  <a:pt x="138" y="185"/>
                  <a:pt x="136" y="184"/>
                  <a:pt x="135" y="184"/>
                </a:cubicBezTo>
                <a:cubicBezTo>
                  <a:pt x="135" y="184"/>
                  <a:pt x="133" y="185"/>
                  <a:pt x="133" y="185"/>
                </a:cubicBezTo>
                <a:cubicBezTo>
                  <a:pt x="133" y="185"/>
                  <a:pt x="130" y="187"/>
                  <a:pt x="134" y="188"/>
                </a:cubicBezTo>
                <a:cubicBezTo>
                  <a:pt x="138" y="188"/>
                  <a:pt x="139" y="188"/>
                  <a:pt x="140" y="188"/>
                </a:cubicBezTo>
                <a:cubicBezTo>
                  <a:pt x="140" y="188"/>
                  <a:pt x="144" y="188"/>
                  <a:pt x="144" y="188"/>
                </a:cubicBezTo>
                <a:cubicBezTo>
                  <a:pt x="144" y="188"/>
                  <a:pt x="145" y="188"/>
                  <a:pt x="146" y="189"/>
                </a:cubicBezTo>
                <a:cubicBezTo>
                  <a:pt x="148" y="189"/>
                  <a:pt x="149" y="189"/>
                  <a:pt x="150" y="190"/>
                </a:cubicBezTo>
                <a:cubicBezTo>
                  <a:pt x="151" y="190"/>
                  <a:pt x="152" y="191"/>
                  <a:pt x="152" y="191"/>
                </a:cubicBezTo>
                <a:cubicBezTo>
                  <a:pt x="152" y="192"/>
                  <a:pt x="152" y="192"/>
                  <a:pt x="153" y="192"/>
                </a:cubicBezTo>
                <a:cubicBezTo>
                  <a:pt x="154" y="192"/>
                  <a:pt x="155" y="193"/>
                  <a:pt x="155" y="193"/>
                </a:cubicBezTo>
                <a:cubicBezTo>
                  <a:pt x="156" y="193"/>
                  <a:pt x="156" y="193"/>
                  <a:pt x="156" y="193"/>
                </a:cubicBezTo>
                <a:cubicBezTo>
                  <a:pt x="156" y="193"/>
                  <a:pt x="157" y="193"/>
                  <a:pt x="158" y="193"/>
                </a:cubicBezTo>
                <a:cubicBezTo>
                  <a:pt x="159" y="193"/>
                  <a:pt x="159" y="192"/>
                  <a:pt x="160" y="192"/>
                </a:cubicBezTo>
                <a:cubicBezTo>
                  <a:pt x="161" y="192"/>
                  <a:pt x="164" y="192"/>
                  <a:pt x="164" y="192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66" y="196"/>
                  <a:pt x="166" y="197"/>
                  <a:pt x="167" y="197"/>
                </a:cubicBezTo>
                <a:cubicBezTo>
                  <a:pt x="167" y="198"/>
                  <a:pt x="169" y="199"/>
                  <a:pt x="170" y="199"/>
                </a:cubicBezTo>
                <a:cubicBezTo>
                  <a:pt x="171" y="199"/>
                  <a:pt x="179" y="197"/>
                  <a:pt x="179" y="197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3" y="192"/>
                  <a:pt x="172" y="191"/>
                </a:cubicBezTo>
                <a:cubicBezTo>
                  <a:pt x="172" y="190"/>
                  <a:pt x="167" y="187"/>
                  <a:pt x="167" y="187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0" y="181"/>
                  <a:pt x="152" y="177"/>
                  <a:pt x="153" y="176"/>
                </a:cubicBezTo>
                <a:cubicBezTo>
                  <a:pt x="153" y="175"/>
                  <a:pt x="153" y="172"/>
                  <a:pt x="154" y="172"/>
                </a:cubicBezTo>
                <a:cubicBezTo>
                  <a:pt x="155" y="173"/>
                  <a:pt x="157" y="173"/>
                  <a:pt x="158" y="173"/>
                </a:cubicBezTo>
                <a:cubicBezTo>
                  <a:pt x="159" y="173"/>
                  <a:pt x="161" y="172"/>
                  <a:pt x="162" y="172"/>
                </a:cubicBezTo>
                <a:cubicBezTo>
                  <a:pt x="163" y="172"/>
                  <a:pt x="165" y="173"/>
                  <a:pt x="165" y="173"/>
                </a:cubicBezTo>
                <a:cubicBezTo>
                  <a:pt x="165" y="173"/>
                  <a:pt x="166" y="175"/>
                  <a:pt x="166" y="176"/>
                </a:cubicBezTo>
                <a:cubicBezTo>
                  <a:pt x="167" y="176"/>
                  <a:pt x="167" y="178"/>
                  <a:pt x="168" y="179"/>
                </a:cubicBezTo>
                <a:cubicBezTo>
                  <a:pt x="169" y="179"/>
                  <a:pt x="174" y="181"/>
                  <a:pt x="174" y="181"/>
                </a:cubicBezTo>
                <a:cubicBezTo>
                  <a:pt x="174" y="181"/>
                  <a:pt x="180" y="183"/>
                  <a:pt x="180" y="183"/>
                </a:cubicBezTo>
                <a:cubicBezTo>
                  <a:pt x="181" y="183"/>
                  <a:pt x="183" y="183"/>
                  <a:pt x="183" y="183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199" y="186"/>
                  <a:pt x="202" y="188"/>
                  <a:pt x="202" y="188"/>
                </a:cubicBezTo>
                <a:cubicBezTo>
                  <a:pt x="202" y="189"/>
                  <a:pt x="204" y="193"/>
                  <a:pt x="204" y="193"/>
                </a:cubicBezTo>
                <a:cubicBezTo>
                  <a:pt x="204" y="193"/>
                  <a:pt x="204" y="196"/>
                  <a:pt x="204" y="196"/>
                </a:cubicBezTo>
                <a:cubicBezTo>
                  <a:pt x="204" y="197"/>
                  <a:pt x="206" y="201"/>
                  <a:pt x="206" y="201"/>
                </a:cubicBezTo>
                <a:cubicBezTo>
                  <a:pt x="207" y="202"/>
                  <a:pt x="211" y="206"/>
                  <a:pt x="211" y="207"/>
                </a:cubicBezTo>
                <a:cubicBezTo>
                  <a:pt x="211" y="207"/>
                  <a:pt x="213" y="210"/>
                  <a:pt x="214" y="210"/>
                </a:cubicBezTo>
                <a:cubicBezTo>
                  <a:pt x="214" y="210"/>
                  <a:pt x="215" y="209"/>
                  <a:pt x="215" y="209"/>
                </a:cubicBezTo>
                <a:cubicBezTo>
                  <a:pt x="216" y="209"/>
                  <a:pt x="219" y="207"/>
                  <a:pt x="219" y="207"/>
                </a:cubicBezTo>
                <a:cubicBezTo>
                  <a:pt x="219" y="207"/>
                  <a:pt x="222" y="207"/>
                  <a:pt x="222" y="208"/>
                </a:cubicBezTo>
                <a:cubicBezTo>
                  <a:pt x="222" y="209"/>
                  <a:pt x="226" y="212"/>
                  <a:pt x="226" y="212"/>
                </a:cubicBezTo>
                <a:cubicBezTo>
                  <a:pt x="226" y="212"/>
                  <a:pt x="227" y="216"/>
                  <a:pt x="227" y="216"/>
                </a:cubicBezTo>
                <a:cubicBezTo>
                  <a:pt x="226" y="217"/>
                  <a:pt x="223" y="218"/>
                  <a:pt x="223" y="219"/>
                </a:cubicBezTo>
                <a:cubicBezTo>
                  <a:pt x="222" y="219"/>
                  <a:pt x="219" y="219"/>
                  <a:pt x="219" y="219"/>
                </a:cubicBezTo>
                <a:cubicBezTo>
                  <a:pt x="218" y="220"/>
                  <a:pt x="214" y="221"/>
                  <a:pt x="214" y="22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3" y="216"/>
                </a:cubicBezTo>
                <a:cubicBezTo>
                  <a:pt x="213" y="216"/>
                  <a:pt x="207" y="214"/>
                  <a:pt x="207" y="214"/>
                </a:cubicBezTo>
                <a:cubicBezTo>
                  <a:pt x="206" y="209"/>
                  <a:pt x="206" y="209"/>
                  <a:pt x="206" y="209"/>
                </a:cubicBezTo>
                <a:cubicBezTo>
                  <a:pt x="203" y="206"/>
                  <a:pt x="203" y="206"/>
                  <a:pt x="203" y="206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2" y="202"/>
                  <a:pt x="192" y="202"/>
                </a:cubicBezTo>
                <a:cubicBezTo>
                  <a:pt x="191" y="203"/>
                  <a:pt x="187" y="202"/>
                  <a:pt x="187" y="202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200" y="213"/>
                  <a:pt x="200" y="214"/>
                </a:cubicBezTo>
                <a:cubicBezTo>
                  <a:pt x="200" y="215"/>
                  <a:pt x="202" y="219"/>
                  <a:pt x="202" y="219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8" y="230"/>
                  <a:pt x="208" y="230"/>
                  <a:pt x="208" y="230"/>
                </a:cubicBezTo>
                <a:cubicBezTo>
                  <a:pt x="208" y="234"/>
                  <a:pt x="208" y="234"/>
                  <a:pt x="208" y="234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0" y="235"/>
                  <a:pt x="209" y="236"/>
                  <a:pt x="209" y="237"/>
                </a:cubicBezTo>
                <a:cubicBezTo>
                  <a:pt x="209" y="237"/>
                  <a:pt x="207" y="240"/>
                  <a:pt x="207" y="240"/>
                </a:cubicBezTo>
                <a:cubicBezTo>
                  <a:pt x="207" y="240"/>
                  <a:pt x="205" y="240"/>
                  <a:pt x="204" y="240"/>
                </a:cubicBezTo>
                <a:cubicBezTo>
                  <a:pt x="204" y="239"/>
                  <a:pt x="203" y="237"/>
                  <a:pt x="202" y="237"/>
                </a:cubicBezTo>
                <a:cubicBezTo>
                  <a:pt x="200" y="236"/>
                  <a:pt x="200" y="234"/>
                  <a:pt x="199" y="234"/>
                </a:cubicBezTo>
                <a:cubicBezTo>
                  <a:pt x="198" y="234"/>
                  <a:pt x="195" y="234"/>
                  <a:pt x="195" y="234"/>
                </a:cubicBezTo>
                <a:cubicBezTo>
                  <a:pt x="195" y="234"/>
                  <a:pt x="193" y="231"/>
                  <a:pt x="192" y="230"/>
                </a:cubicBezTo>
                <a:cubicBezTo>
                  <a:pt x="192" y="230"/>
                  <a:pt x="191" y="229"/>
                  <a:pt x="190" y="228"/>
                </a:cubicBezTo>
                <a:cubicBezTo>
                  <a:pt x="189" y="227"/>
                  <a:pt x="187" y="224"/>
                  <a:pt x="187" y="225"/>
                </a:cubicBezTo>
                <a:cubicBezTo>
                  <a:pt x="187" y="227"/>
                  <a:pt x="188" y="229"/>
                  <a:pt x="187" y="229"/>
                </a:cubicBezTo>
                <a:cubicBezTo>
                  <a:pt x="185" y="229"/>
                  <a:pt x="184" y="229"/>
                  <a:pt x="184" y="229"/>
                </a:cubicBezTo>
                <a:cubicBezTo>
                  <a:pt x="184" y="229"/>
                  <a:pt x="182" y="231"/>
                  <a:pt x="181" y="232"/>
                </a:cubicBezTo>
                <a:cubicBezTo>
                  <a:pt x="181" y="232"/>
                  <a:pt x="182" y="232"/>
                  <a:pt x="180" y="233"/>
                </a:cubicBezTo>
                <a:cubicBezTo>
                  <a:pt x="179" y="233"/>
                  <a:pt x="177" y="233"/>
                  <a:pt x="177" y="233"/>
                </a:cubicBezTo>
                <a:cubicBezTo>
                  <a:pt x="177" y="232"/>
                  <a:pt x="177" y="232"/>
                  <a:pt x="177" y="231"/>
                </a:cubicBezTo>
                <a:cubicBezTo>
                  <a:pt x="178" y="230"/>
                  <a:pt x="184" y="227"/>
                  <a:pt x="184" y="227"/>
                </a:cubicBezTo>
                <a:cubicBezTo>
                  <a:pt x="184" y="226"/>
                  <a:pt x="182" y="223"/>
                  <a:pt x="182" y="223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55" y="229"/>
                  <a:pt x="154" y="227"/>
                  <a:pt x="155" y="226"/>
                </a:cubicBezTo>
                <a:cubicBezTo>
                  <a:pt x="155" y="226"/>
                  <a:pt x="156" y="225"/>
                  <a:pt x="158" y="225"/>
                </a:cubicBezTo>
                <a:cubicBezTo>
                  <a:pt x="160" y="225"/>
                  <a:pt x="161" y="225"/>
                  <a:pt x="162" y="225"/>
                </a:cubicBezTo>
                <a:cubicBezTo>
                  <a:pt x="163" y="225"/>
                  <a:pt x="164" y="224"/>
                  <a:pt x="164" y="224"/>
                </a:cubicBezTo>
                <a:cubicBezTo>
                  <a:pt x="164" y="224"/>
                  <a:pt x="165" y="224"/>
                  <a:pt x="165" y="223"/>
                </a:cubicBezTo>
                <a:cubicBezTo>
                  <a:pt x="165" y="222"/>
                  <a:pt x="162" y="218"/>
                  <a:pt x="162" y="218"/>
                </a:cubicBezTo>
                <a:cubicBezTo>
                  <a:pt x="162" y="218"/>
                  <a:pt x="158" y="218"/>
                  <a:pt x="157" y="219"/>
                </a:cubicBezTo>
                <a:cubicBezTo>
                  <a:pt x="155" y="219"/>
                  <a:pt x="155" y="221"/>
                  <a:pt x="153" y="220"/>
                </a:cubicBezTo>
                <a:cubicBezTo>
                  <a:pt x="151" y="219"/>
                  <a:pt x="146" y="217"/>
                  <a:pt x="146" y="21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7"/>
                  <a:pt x="137" y="219"/>
                  <a:pt x="135" y="217"/>
                </a:cubicBezTo>
                <a:cubicBezTo>
                  <a:pt x="133" y="214"/>
                  <a:pt x="133" y="212"/>
                  <a:pt x="133" y="212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7" y="218"/>
                  <a:pt x="127" y="218"/>
                </a:cubicBezTo>
                <a:cubicBezTo>
                  <a:pt x="126" y="218"/>
                  <a:pt x="123" y="218"/>
                  <a:pt x="122" y="219"/>
                </a:cubicBezTo>
                <a:cubicBezTo>
                  <a:pt x="122" y="219"/>
                  <a:pt x="117" y="219"/>
                  <a:pt x="117" y="219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7"/>
                  <a:pt x="108" y="218"/>
                  <a:pt x="108" y="218"/>
                </a:cubicBezTo>
                <a:cubicBezTo>
                  <a:pt x="107" y="219"/>
                  <a:pt x="97" y="221"/>
                  <a:pt x="97" y="221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89" y="224"/>
                  <a:pt x="89" y="224"/>
                  <a:pt x="89" y="224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23"/>
                  <a:pt x="83" y="223"/>
                  <a:pt x="83" y="223"/>
                </a:cubicBezTo>
                <a:cubicBezTo>
                  <a:pt x="83" y="223"/>
                  <a:pt x="79" y="227"/>
                  <a:pt x="78" y="228"/>
                </a:cubicBezTo>
                <a:cubicBezTo>
                  <a:pt x="78" y="228"/>
                  <a:pt x="73" y="223"/>
                  <a:pt x="73" y="223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6" y="212"/>
                  <a:pt x="56" y="212"/>
                </a:cubicBezTo>
                <a:cubicBezTo>
                  <a:pt x="56" y="213"/>
                  <a:pt x="55" y="214"/>
                  <a:pt x="54" y="214"/>
                </a:cubicBezTo>
                <a:cubicBezTo>
                  <a:pt x="54" y="214"/>
                  <a:pt x="49" y="216"/>
                  <a:pt x="49" y="216"/>
                </a:cubicBezTo>
                <a:cubicBezTo>
                  <a:pt x="49" y="216"/>
                  <a:pt x="48" y="213"/>
                  <a:pt x="48" y="212"/>
                </a:cubicBezTo>
                <a:cubicBezTo>
                  <a:pt x="48" y="210"/>
                  <a:pt x="48" y="207"/>
                  <a:pt x="48" y="207"/>
                </a:cubicBezTo>
                <a:cubicBezTo>
                  <a:pt x="48" y="207"/>
                  <a:pt x="52" y="205"/>
                  <a:pt x="52" y="205"/>
                </a:cubicBezTo>
                <a:cubicBezTo>
                  <a:pt x="52" y="204"/>
                  <a:pt x="55" y="199"/>
                  <a:pt x="55" y="199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6"/>
                  <a:pt x="59" y="195"/>
                  <a:pt x="60" y="195"/>
                </a:cubicBezTo>
                <a:cubicBezTo>
                  <a:pt x="61" y="195"/>
                  <a:pt x="63" y="195"/>
                  <a:pt x="64" y="196"/>
                </a:cubicBezTo>
                <a:cubicBezTo>
                  <a:pt x="66" y="197"/>
                  <a:pt x="65" y="197"/>
                  <a:pt x="67" y="197"/>
                </a:cubicBezTo>
                <a:cubicBezTo>
                  <a:pt x="69" y="196"/>
                  <a:pt x="71" y="195"/>
                  <a:pt x="71" y="194"/>
                </a:cubicBezTo>
                <a:cubicBezTo>
                  <a:pt x="71" y="193"/>
                  <a:pt x="72" y="189"/>
                  <a:pt x="69" y="189"/>
                </a:cubicBezTo>
                <a:cubicBezTo>
                  <a:pt x="67" y="189"/>
                  <a:pt x="64" y="191"/>
                  <a:pt x="63" y="191"/>
                </a:cubicBezTo>
                <a:cubicBezTo>
                  <a:pt x="62" y="192"/>
                  <a:pt x="61" y="191"/>
                  <a:pt x="59" y="190"/>
                </a:cubicBezTo>
                <a:cubicBezTo>
                  <a:pt x="58" y="190"/>
                  <a:pt x="56" y="189"/>
                  <a:pt x="56" y="18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5" y="196"/>
                  <a:pt x="51" y="193"/>
                </a:cubicBezTo>
                <a:cubicBezTo>
                  <a:pt x="47" y="191"/>
                  <a:pt x="47" y="190"/>
                  <a:pt x="47" y="190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1" y="179"/>
                  <a:pt x="41" y="179"/>
                  <a:pt x="41" y="179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38" y="175"/>
                  <a:pt x="37" y="177"/>
                  <a:pt x="36" y="179"/>
                </a:cubicBezTo>
                <a:cubicBezTo>
                  <a:pt x="35" y="180"/>
                  <a:pt x="33" y="180"/>
                  <a:pt x="32" y="179"/>
                </a:cubicBezTo>
                <a:cubicBezTo>
                  <a:pt x="32" y="177"/>
                  <a:pt x="29" y="173"/>
                  <a:pt x="29" y="173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6" y="168"/>
                  <a:pt x="24" y="167"/>
                  <a:pt x="24" y="166"/>
                </a:cubicBezTo>
                <a:cubicBezTo>
                  <a:pt x="25" y="164"/>
                  <a:pt x="27" y="161"/>
                  <a:pt x="27" y="161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57"/>
                  <a:pt x="29" y="154"/>
                  <a:pt x="28" y="153"/>
                </a:cubicBezTo>
                <a:cubicBezTo>
                  <a:pt x="28" y="152"/>
                  <a:pt x="27" y="139"/>
                  <a:pt x="27" y="139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9" y="105"/>
                  <a:pt x="49" y="106"/>
                </a:cubicBezTo>
                <a:cubicBezTo>
                  <a:pt x="50" y="107"/>
                  <a:pt x="49" y="98"/>
                  <a:pt x="49" y="98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51" y="89"/>
                  <a:pt x="52" y="89"/>
                </a:cubicBezTo>
                <a:cubicBezTo>
                  <a:pt x="53" y="89"/>
                  <a:pt x="55" y="88"/>
                  <a:pt x="58" y="87"/>
                </a:cubicBezTo>
                <a:cubicBezTo>
                  <a:pt x="60" y="87"/>
                  <a:pt x="62" y="85"/>
                  <a:pt x="64" y="85"/>
                </a:cubicBezTo>
                <a:cubicBezTo>
                  <a:pt x="65" y="85"/>
                  <a:pt x="70" y="85"/>
                  <a:pt x="70" y="85"/>
                </a:cubicBezTo>
                <a:cubicBezTo>
                  <a:pt x="70" y="85"/>
                  <a:pt x="75" y="82"/>
                  <a:pt x="76" y="81"/>
                </a:cubicBezTo>
                <a:cubicBezTo>
                  <a:pt x="77" y="80"/>
                  <a:pt x="80" y="76"/>
                  <a:pt x="80" y="76"/>
                </a:cubicBezTo>
                <a:cubicBezTo>
                  <a:pt x="80" y="76"/>
                  <a:pt x="81" y="71"/>
                  <a:pt x="83" y="70"/>
                </a:cubicBezTo>
                <a:cubicBezTo>
                  <a:pt x="84" y="70"/>
                  <a:pt x="87" y="68"/>
                  <a:pt x="89" y="68"/>
                </a:cubicBezTo>
                <a:cubicBezTo>
                  <a:pt x="91" y="67"/>
                  <a:pt x="96" y="66"/>
                  <a:pt x="97" y="66"/>
                </a:cubicBezTo>
                <a:cubicBezTo>
                  <a:pt x="98" y="66"/>
                  <a:pt x="110" y="64"/>
                  <a:pt x="110" y="64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8" y="42"/>
                  <a:pt x="139" y="42"/>
                </a:cubicBezTo>
                <a:cubicBezTo>
                  <a:pt x="140" y="43"/>
                  <a:pt x="142" y="42"/>
                  <a:pt x="142" y="42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40"/>
                  <a:pt x="158" y="37"/>
                  <a:pt x="159" y="36"/>
                </a:cubicBezTo>
                <a:cubicBezTo>
                  <a:pt x="159" y="36"/>
                  <a:pt x="164" y="34"/>
                  <a:pt x="164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8" y="28"/>
                  <a:pt x="171" y="28"/>
                </a:cubicBezTo>
                <a:cubicBezTo>
                  <a:pt x="173" y="28"/>
                  <a:pt x="175" y="28"/>
                  <a:pt x="176" y="28"/>
                </a:cubicBezTo>
                <a:cubicBezTo>
                  <a:pt x="176" y="27"/>
                  <a:pt x="177" y="25"/>
                  <a:pt x="178" y="25"/>
                </a:cubicBezTo>
                <a:cubicBezTo>
                  <a:pt x="179" y="25"/>
                  <a:pt x="185" y="24"/>
                  <a:pt x="185" y="24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9"/>
                  <a:pt x="194" y="33"/>
                  <a:pt x="195" y="33"/>
                </a:cubicBezTo>
                <a:cubicBezTo>
                  <a:pt x="196" y="33"/>
                  <a:pt x="201" y="29"/>
                  <a:pt x="201" y="29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9" y="34"/>
                  <a:pt x="219" y="34"/>
                  <a:pt x="219" y="34"/>
                </a:cubicBezTo>
                <a:cubicBezTo>
                  <a:pt x="222" y="32"/>
                  <a:pt x="222" y="32"/>
                  <a:pt x="222" y="32"/>
                </a:cubicBezTo>
                <a:close/>
                <a:moveTo>
                  <a:pt x="188" y="149"/>
                </a:moveTo>
                <a:cubicBezTo>
                  <a:pt x="188" y="149"/>
                  <a:pt x="188" y="149"/>
                  <a:pt x="188" y="149"/>
                </a:cubicBezTo>
                <a:cubicBezTo>
                  <a:pt x="189" y="150"/>
                  <a:pt x="189" y="150"/>
                  <a:pt x="189" y="150"/>
                </a:cubicBezTo>
                <a:cubicBezTo>
                  <a:pt x="189" y="150"/>
                  <a:pt x="191" y="150"/>
                  <a:pt x="192" y="149"/>
                </a:cubicBezTo>
                <a:cubicBezTo>
                  <a:pt x="193" y="149"/>
                  <a:pt x="191" y="148"/>
                  <a:pt x="191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9" y="148"/>
                  <a:pt x="188" y="149"/>
                  <a:pt x="188" y="149"/>
                </a:cubicBezTo>
                <a:close/>
                <a:moveTo>
                  <a:pt x="184" y="157"/>
                </a:moveTo>
                <a:cubicBezTo>
                  <a:pt x="184" y="157"/>
                  <a:pt x="184" y="157"/>
                  <a:pt x="184" y="157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6" y="155"/>
                  <a:pt x="187" y="154"/>
                </a:cubicBezTo>
                <a:cubicBezTo>
                  <a:pt x="188" y="152"/>
                  <a:pt x="186" y="153"/>
                  <a:pt x="186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4" y="157"/>
                  <a:pt x="184" y="157"/>
                </a:cubicBezTo>
                <a:close/>
                <a:moveTo>
                  <a:pt x="318" y="231"/>
                </a:moveTo>
                <a:cubicBezTo>
                  <a:pt x="318" y="231"/>
                  <a:pt x="318" y="231"/>
                  <a:pt x="318" y="231"/>
                </a:cubicBezTo>
                <a:cubicBezTo>
                  <a:pt x="318" y="231"/>
                  <a:pt x="321" y="233"/>
                  <a:pt x="321" y="233"/>
                </a:cubicBezTo>
                <a:cubicBezTo>
                  <a:pt x="319" y="237"/>
                  <a:pt x="319" y="237"/>
                  <a:pt x="319" y="237"/>
                </a:cubicBezTo>
                <a:cubicBezTo>
                  <a:pt x="316" y="235"/>
                  <a:pt x="316" y="235"/>
                  <a:pt x="316" y="235"/>
                </a:cubicBezTo>
                <a:cubicBezTo>
                  <a:pt x="318" y="231"/>
                  <a:pt x="318" y="231"/>
                  <a:pt x="318" y="231"/>
                </a:cubicBezTo>
                <a:close/>
                <a:moveTo>
                  <a:pt x="342" y="250"/>
                </a:moveTo>
                <a:cubicBezTo>
                  <a:pt x="342" y="250"/>
                  <a:pt x="342" y="250"/>
                  <a:pt x="342" y="250"/>
                </a:cubicBezTo>
                <a:cubicBezTo>
                  <a:pt x="342" y="250"/>
                  <a:pt x="347" y="251"/>
                  <a:pt x="347" y="250"/>
                </a:cubicBezTo>
                <a:cubicBezTo>
                  <a:pt x="347" y="249"/>
                  <a:pt x="348" y="247"/>
                  <a:pt x="348" y="247"/>
                </a:cubicBezTo>
                <a:cubicBezTo>
                  <a:pt x="347" y="246"/>
                  <a:pt x="344" y="245"/>
                  <a:pt x="344" y="245"/>
                </a:cubicBezTo>
                <a:cubicBezTo>
                  <a:pt x="343" y="245"/>
                  <a:pt x="342" y="245"/>
                  <a:pt x="341" y="244"/>
                </a:cubicBezTo>
                <a:cubicBezTo>
                  <a:pt x="335" y="237"/>
                  <a:pt x="339" y="246"/>
                  <a:pt x="342" y="247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42" y="250"/>
                  <a:pt x="342" y="250"/>
                  <a:pt x="342" y="250"/>
                </a:cubicBezTo>
                <a:close/>
                <a:moveTo>
                  <a:pt x="349" y="257"/>
                </a:moveTo>
                <a:cubicBezTo>
                  <a:pt x="349" y="257"/>
                  <a:pt x="349" y="257"/>
                  <a:pt x="349" y="257"/>
                </a:cubicBezTo>
                <a:cubicBezTo>
                  <a:pt x="353" y="252"/>
                  <a:pt x="353" y="252"/>
                  <a:pt x="353" y="252"/>
                </a:cubicBezTo>
                <a:cubicBezTo>
                  <a:pt x="353" y="252"/>
                  <a:pt x="355" y="250"/>
                  <a:pt x="356" y="250"/>
                </a:cubicBezTo>
                <a:cubicBezTo>
                  <a:pt x="357" y="250"/>
                  <a:pt x="361" y="249"/>
                  <a:pt x="361" y="249"/>
                </a:cubicBezTo>
                <a:cubicBezTo>
                  <a:pt x="361" y="249"/>
                  <a:pt x="364" y="250"/>
                  <a:pt x="362" y="251"/>
                </a:cubicBezTo>
                <a:cubicBezTo>
                  <a:pt x="361" y="252"/>
                  <a:pt x="358" y="254"/>
                  <a:pt x="357" y="254"/>
                </a:cubicBezTo>
                <a:cubicBezTo>
                  <a:pt x="356" y="255"/>
                  <a:pt x="354" y="258"/>
                  <a:pt x="354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6" y="261"/>
                  <a:pt x="346" y="261"/>
                  <a:pt x="346" y="261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6" y="266"/>
                  <a:pt x="345" y="266"/>
                </a:cubicBezTo>
                <a:cubicBezTo>
                  <a:pt x="345" y="265"/>
                  <a:pt x="342" y="263"/>
                  <a:pt x="342" y="263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47" y="258"/>
                  <a:pt x="347" y="258"/>
                  <a:pt x="347" y="258"/>
                </a:cubicBezTo>
                <a:cubicBezTo>
                  <a:pt x="349" y="257"/>
                  <a:pt x="349" y="257"/>
                  <a:pt x="349" y="257"/>
                </a:cubicBezTo>
                <a:close/>
                <a:moveTo>
                  <a:pt x="388" y="286"/>
                </a:moveTo>
                <a:cubicBezTo>
                  <a:pt x="388" y="286"/>
                  <a:pt x="388" y="286"/>
                  <a:pt x="388" y="286"/>
                </a:cubicBezTo>
                <a:cubicBezTo>
                  <a:pt x="388" y="286"/>
                  <a:pt x="392" y="290"/>
                  <a:pt x="392" y="290"/>
                </a:cubicBezTo>
                <a:cubicBezTo>
                  <a:pt x="391" y="295"/>
                  <a:pt x="391" y="295"/>
                  <a:pt x="391" y="295"/>
                </a:cubicBezTo>
                <a:cubicBezTo>
                  <a:pt x="391" y="295"/>
                  <a:pt x="391" y="297"/>
                  <a:pt x="393" y="297"/>
                </a:cubicBezTo>
                <a:cubicBezTo>
                  <a:pt x="395" y="298"/>
                  <a:pt x="398" y="298"/>
                  <a:pt x="398" y="296"/>
                </a:cubicBezTo>
                <a:cubicBezTo>
                  <a:pt x="398" y="294"/>
                  <a:pt x="399" y="292"/>
                  <a:pt x="400" y="291"/>
                </a:cubicBezTo>
                <a:cubicBezTo>
                  <a:pt x="401" y="289"/>
                  <a:pt x="403" y="286"/>
                  <a:pt x="403" y="286"/>
                </a:cubicBezTo>
                <a:cubicBezTo>
                  <a:pt x="403" y="286"/>
                  <a:pt x="404" y="286"/>
                  <a:pt x="405" y="285"/>
                </a:cubicBezTo>
                <a:cubicBezTo>
                  <a:pt x="406" y="285"/>
                  <a:pt x="404" y="282"/>
                  <a:pt x="404" y="282"/>
                </a:cubicBezTo>
                <a:cubicBezTo>
                  <a:pt x="404" y="282"/>
                  <a:pt x="403" y="282"/>
                  <a:pt x="405" y="278"/>
                </a:cubicBezTo>
                <a:cubicBezTo>
                  <a:pt x="407" y="275"/>
                  <a:pt x="407" y="275"/>
                  <a:pt x="407" y="275"/>
                </a:cubicBezTo>
                <a:cubicBezTo>
                  <a:pt x="407" y="274"/>
                  <a:pt x="408" y="271"/>
                  <a:pt x="408" y="270"/>
                </a:cubicBezTo>
                <a:cubicBezTo>
                  <a:pt x="407" y="268"/>
                  <a:pt x="406" y="263"/>
                  <a:pt x="406" y="263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4" y="265"/>
                  <a:pt x="402" y="267"/>
                  <a:pt x="400" y="267"/>
                </a:cubicBezTo>
                <a:cubicBezTo>
                  <a:pt x="398" y="268"/>
                  <a:pt x="396" y="269"/>
                  <a:pt x="396" y="270"/>
                </a:cubicBezTo>
                <a:cubicBezTo>
                  <a:pt x="396" y="270"/>
                  <a:pt x="396" y="273"/>
                  <a:pt x="395" y="274"/>
                </a:cubicBezTo>
                <a:cubicBezTo>
                  <a:pt x="394" y="275"/>
                  <a:pt x="391" y="278"/>
                  <a:pt x="391" y="278"/>
                </a:cubicBezTo>
                <a:cubicBezTo>
                  <a:pt x="389" y="283"/>
                  <a:pt x="389" y="283"/>
                  <a:pt x="389" y="283"/>
                </a:cubicBezTo>
                <a:cubicBezTo>
                  <a:pt x="389" y="283"/>
                  <a:pt x="388" y="286"/>
                  <a:pt x="388" y="286"/>
                </a:cubicBezTo>
                <a:close/>
                <a:moveTo>
                  <a:pt x="373" y="331"/>
                </a:moveTo>
                <a:cubicBezTo>
                  <a:pt x="373" y="331"/>
                  <a:pt x="373" y="331"/>
                  <a:pt x="373" y="331"/>
                </a:cubicBezTo>
                <a:cubicBezTo>
                  <a:pt x="371" y="330"/>
                  <a:pt x="369" y="328"/>
                  <a:pt x="369" y="326"/>
                </a:cubicBezTo>
                <a:cubicBezTo>
                  <a:pt x="369" y="325"/>
                  <a:pt x="370" y="323"/>
                  <a:pt x="370" y="323"/>
                </a:cubicBezTo>
                <a:cubicBezTo>
                  <a:pt x="370" y="323"/>
                  <a:pt x="368" y="322"/>
                  <a:pt x="368" y="321"/>
                </a:cubicBezTo>
                <a:cubicBezTo>
                  <a:pt x="368" y="321"/>
                  <a:pt x="370" y="317"/>
                  <a:pt x="370" y="315"/>
                </a:cubicBezTo>
                <a:cubicBezTo>
                  <a:pt x="369" y="314"/>
                  <a:pt x="370" y="308"/>
                  <a:pt x="370" y="308"/>
                </a:cubicBezTo>
                <a:cubicBezTo>
                  <a:pt x="370" y="308"/>
                  <a:pt x="373" y="307"/>
                  <a:pt x="373" y="308"/>
                </a:cubicBezTo>
                <a:cubicBezTo>
                  <a:pt x="373" y="309"/>
                  <a:pt x="372" y="312"/>
                  <a:pt x="372" y="313"/>
                </a:cubicBezTo>
                <a:cubicBezTo>
                  <a:pt x="372" y="314"/>
                  <a:pt x="371" y="318"/>
                  <a:pt x="371" y="319"/>
                </a:cubicBezTo>
                <a:cubicBezTo>
                  <a:pt x="371" y="319"/>
                  <a:pt x="372" y="318"/>
                  <a:pt x="374" y="320"/>
                </a:cubicBezTo>
                <a:cubicBezTo>
                  <a:pt x="376" y="322"/>
                  <a:pt x="376" y="325"/>
                  <a:pt x="376" y="325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3" y="331"/>
                  <a:pt x="373" y="331"/>
                  <a:pt x="373" y="331"/>
                </a:cubicBezTo>
                <a:close/>
                <a:moveTo>
                  <a:pt x="361" y="333"/>
                </a:moveTo>
                <a:cubicBezTo>
                  <a:pt x="361" y="333"/>
                  <a:pt x="361" y="333"/>
                  <a:pt x="361" y="333"/>
                </a:cubicBezTo>
                <a:cubicBezTo>
                  <a:pt x="361" y="333"/>
                  <a:pt x="360" y="337"/>
                  <a:pt x="360" y="338"/>
                </a:cubicBezTo>
                <a:cubicBezTo>
                  <a:pt x="360" y="338"/>
                  <a:pt x="361" y="338"/>
                  <a:pt x="362" y="338"/>
                </a:cubicBezTo>
                <a:cubicBezTo>
                  <a:pt x="363" y="337"/>
                  <a:pt x="364" y="337"/>
                  <a:pt x="365" y="336"/>
                </a:cubicBezTo>
                <a:cubicBezTo>
                  <a:pt x="366" y="335"/>
                  <a:pt x="369" y="333"/>
                  <a:pt x="370" y="333"/>
                </a:cubicBezTo>
                <a:cubicBezTo>
                  <a:pt x="371" y="332"/>
                  <a:pt x="366" y="330"/>
                  <a:pt x="366" y="330"/>
                </a:cubicBezTo>
                <a:cubicBezTo>
                  <a:pt x="361" y="333"/>
                  <a:pt x="361" y="333"/>
                  <a:pt x="361" y="333"/>
                </a:cubicBezTo>
                <a:close/>
                <a:moveTo>
                  <a:pt x="225" y="132"/>
                </a:moveTo>
                <a:cubicBezTo>
                  <a:pt x="225" y="132"/>
                  <a:pt x="225" y="132"/>
                  <a:pt x="225" y="132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30" y="130"/>
                  <a:pt x="228" y="129"/>
                  <a:pt x="228" y="129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5" y="132"/>
                  <a:pt x="225" y="132"/>
                </a:cubicBezTo>
                <a:close/>
                <a:moveTo>
                  <a:pt x="164" y="164"/>
                </a:moveTo>
                <a:cubicBezTo>
                  <a:pt x="164" y="164"/>
                  <a:pt x="164" y="164"/>
                  <a:pt x="164" y="164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6" y="163"/>
                  <a:pt x="168" y="162"/>
                </a:cubicBezTo>
                <a:cubicBezTo>
                  <a:pt x="169" y="161"/>
                  <a:pt x="167" y="161"/>
                  <a:pt x="167" y="16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5" y="162"/>
                  <a:pt x="164" y="163"/>
                  <a:pt x="164" y="164"/>
                </a:cubicBezTo>
                <a:close/>
                <a:moveTo>
                  <a:pt x="174" y="162"/>
                </a:moveTo>
                <a:cubicBezTo>
                  <a:pt x="174" y="162"/>
                  <a:pt x="174" y="162"/>
                  <a:pt x="174" y="162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7" y="165"/>
                  <a:pt x="179" y="166"/>
                </a:cubicBezTo>
                <a:cubicBezTo>
                  <a:pt x="182" y="167"/>
                  <a:pt x="180" y="164"/>
                  <a:pt x="180" y="164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2"/>
                  <a:pt x="175" y="161"/>
                  <a:pt x="174" y="162"/>
                </a:cubicBezTo>
                <a:close/>
                <a:moveTo>
                  <a:pt x="211" y="164"/>
                </a:moveTo>
                <a:cubicBezTo>
                  <a:pt x="211" y="164"/>
                  <a:pt x="211" y="164"/>
                  <a:pt x="211" y="164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10" y="166"/>
                  <a:pt x="212" y="168"/>
                  <a:pt x="213" y="170"/>
                </a:cubicBezTo>
                <a:cubicBezTo>
                  <a:pt x="214" y="170"/>
                  <a:pt x="218" y="174"/>
                  <a:pt x="220" y="174"/>
                </a:cubicBezTo>
                <a:cubicBezTo>
                  <a:pt x="228" y="177"/>
                  <a:pt x="215" y="167"/>
                  <a:pt x="214" y="166"/>
                </a:cubicBezTo>
                <a:cubicBezTo>
                  <a:pt x="214" y="166"/>
                  <a:pt x="211" y="163"/>
                  <a:pt x="211" y="164"/>
                </a:cubicBezTo>
                <a:close/>
                <a:moveTo>
                  <a:pt x="258" y="178"/>
                </a:moveTo>
                <a:cubicBezTo>
                  <a:pt x="258" y="178"/>
                  <a:pt x="258" y="178"/>
                  <a:pt x="258" y="178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263" y="179"/>
                  <a:pt x="265" y="178"/>
                </a:cubicBezTo>
                <a:cubicBezTo>
                  <a:pt x="267" y="178"/>
                  <a:pt x="265" y="176"/>
                  <a:pt x="265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2" y="176"/>
                  <a:pt x="258" y="177"/>
                  <a:pt x="258" y="178"/>
                </a:cubicBezTo>
                <a:close/>
                <a:moveTo>
                  <a:pt x="238" y="73"/>
                </a:moveTo>
                <a:cubicBezTo>
                  <a:pt x="238" y="73"/>
                  <a:pt x="238" y="73"/>
                  <a:pt x="238" y="73"/>
                </a:cubicBezTo>
                <a:cubicBezTo>
                  <a:pt x="238" y="73"/>
                  <a:pt x="234" y="75"/>
                  <a:pt x="234" y="75"/>
                </a:cubicBezTo>
                <a:cubicBezTo>
                  <a:pt x="233" y="75"/>
                  <a:pt x="234" y="77"/>
                  <a:pt x="235" y="77"/>
                </a:cubicBezTo>
                <a:cubicBezTo>
                  <a:pt x="236" y="78"/>
                  <a:pt x="239" y="79"/>
                  <a:pt x="239" y="79"/>
                </a:cubicBezTo>
                <a:cubicBezTo>
                  <a:pt x="240" y="79"/>
                  <a:pt x="243" y="77"/>
                  <a:pt x="245" y="75"/>
                </a:cubicBezTo>
                <a:cubicBezTo>
                  <a:pt x="247" y="74"/>
                  <a:pt x="243" y="73"/>
                  <a:pt x="243" y="73"/>
                </a:cubicBezTo>
                <a:cubicBezTo>
                  <a:pt x="238" y="73"/>
                  <a:pt x="238" y="73"/>
                  <a:pt x="238" y="73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2" y="66"/>
                </a:cubicBezTo>
                <a:cubicBezTo>
                  <a:pt x="202" y="66"/>
                  <a:pt x="198" y="66"/>
                  <a:pt x="197" y="66"/>
                </a:cubicBezTo>
                <a:cubicBezTo>
                  <a:pt x="197" y="66"/>
                  <a:pt x="196" y="67"/>
                  <a:pt x="195" y="68"/>
                </a:cubicBezTo>
                <a:cubicBezTo>
                  <a:pt x="194" y="69"/>
                  <a:pt x="194" y="71"/>
                  <a:pt x="193" y="73"/>
                </a:cubicBezTo>
                <a:cubicBezTo>
                  <a:pt x="193" y="75"/>
                  <a:pt x="194" y="75"/>
                  <a:pt x="194" y="75"/>
                </a:cubicBezTo>
                <a:cubicBezTo>
                  <a:pt x="195" y="76"/>
                  <a:pt x="195" y="76"/>
                  <a:pt x="197" y="78"/>
                </a:cubicBezTo>
                <a:cubicBezTo>
                  <a:pt x="199" y="79"/>
                  <a:pt x="201" y="77"/>
                  <a:pt x="203" y="76"/>
                </a:cubicBezTo>
                <a:cubicBezTo>
                  <a:pt x="206" y="75"/>
                  <a:pt x="204" y="74"/>
                  <a:pt x="205" y="72"/>
                </a:cubicBezTo>
                <a:cubicBezTo>
                  <a:pt x="205" y="71"/>
                  <a:pt x="204" y="68"/>
                  <a:pt x="204" y="68"/>
                </a:cubicBezTo>
                <a:cubicBezTo>
                  <a:pt x="204" y="67"/>
                  <a:pt x="202" y="66"/>
                  <a:pt x="202" y="66"/>
                </a:cubicBezTo>
                <a:close/>
                <a:moveTo>
                  <a:pt x="236" y="103"/>
                </a:moveTo>
                <a:cubicBezTo>
                  <a:pt x="236" y="103"/>
                  <a:pt x="236" y="103"/>
                  <a:pt x="236" y="103"/>
                </a:cubicBezTo>
                <a:cubicBezTo>
                  <a:pt x="236" y="103"/>
                  <a:pt x="235" y="105"/>
                  <a:pt x="235" y="105"/>
                </a:cubicBezTo>
                <a:cubicBezTo>
                  <a:pt x="235" y="105"/>
                  <a:pt x="235" y="107"/>
                  <a:pt x="235" y="107"/>
                </a:cubicBezTo>
                <a:cubicBezTo>
                  <a:pt x="235" y="107"/>
                  <a:pt x="234" y="108"/>
                  <a:pt x="233" y="109"/>
                </a:cubicBezTo>
                <a:cubicBezTo>
                  <a:pt x="231" y="111"/>
                  <a:pt x="233" y="111"/>
                  <a:pt x="234" y="112"/>
                </a:cubicBezTo>
                <a:cubicBezTo>
                  <a:pt x="235" y="114"/>
                  <a:pt x="234" y="113"/>
                  <a:pt x="235" y="113"/>
                </a:cubicBezTo>
                <a:cubicBezTo>
                  <a:pt x="235" y="114"/>
                  <a:pt x="236" y="113"/>
                  <a:pt x="238" y="112"/>
                </a:cubicBezTo>
                <a:cubicBezTo>
                  <a:pt x="240" y="111"/>
                  <a:pt x="239" y="111"/>
                  <a:pt x="239" y="111"/>
                </a:cubicBezTo>
                <a:cubicBezTo>
                  <a:pt x="239" y="111"/>
                  <a:pt x="237" y="108"/>
                  <a:pt x="237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7" y="106"/>
                  <a:pt x="238" y="106"/>
                  <a:pt x="239" y="105"/>
                </a:cubicBezTo>
                <a:cubicBezTo>
                  <a:pt x="240" y="103"/>
                  <a:pt x="240" y="102"/>
                  <a:pt x="240" y="102"/>
                </a:cubicBezTo>
                <a:cubicBezTo>
                  <a:pt x="240" y="101"/>
                  <a:pt x="238" y="101"/>
                  <a:pt x="238" y="101"/>
                </a:cubicBezTo>
                <a:cubicBezTo>
                  <a:pt x="238" y="101"/>
                  <a:pt x="236" y="102"/>
                  <a:pt x="236" y="103"/>
                </a:cubicBezTo>
                <a:close/>
                <a:moveTo>
                  <a:pt x="233" y="105"/>
                </a:moveTo>
                <a:cubicBezTo>
                  <a:pt x="233" y="105"/>
                  <a:pt x="233" y="105"/>
                  <a:pt x="233" y="105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2" y="103"/>
                  <a:pt x="231" y="102"/>
                  <a:pt x="228" y="102"/>
                </a:cubicBezTo>
                <a:cubicBezTo>
                  <a:pt x="226" y="102"/>
                  <a:pt x="226" y="103"/>
                  <a:pt x="224" y="103"/>
                </a:cubicBezTo>
                <a:cubicBezTo>
                  <a:pt x="222" y="103"/>
                  <a:pt x="222" y="105"/>
                  <a:pt x="222" y="106"/>
                </a:cubicBezTo>
                <a:cubicBezTo>
                  <a:pt x="221" y="108"/>
                  <a:pt x="222" y="107"/>
                  <a:pt x="223" y="108"/>
                </a:cubicBezTo>
                <a:cubicBezTo>
                  <a:pt x="224" y="109"/>
                  <a:pt x="223" y="109"/>
                  <a:pt x="224" y="112"/>
                </a:cubicBezTo>
                <a:cubicBezTo>
                  <a:pt x="224" y="114"/>
                  <a:pt x="225" y="113"/>
                  <a:pt x="225" y="113"/>
                </a:cubicBezTo>
                <a:cubicBezTo>
                  <a:pt x="226" y="114"/>
                  <a:pt x="227" y="113"/>
                  <a:pt x="229" y="112"/>
                </a:cubicBezTo>
                <a:cubicBezTo>
                  <a:pt x="231" y="110"/>
                  <a:pt x="229" y="110"/>
                  <a:pt x="229" y="110"/>
                </a:cubicBezTo>
                <a:cubicBezTo>
                  <a:pt x="229" y="110"/>
                  <a:pt x="231" y="109"/>
                  <a:pt x="233" y="107"/>
                </a:cubicBezTo>
                <a:cubicBezTo>
                  <a:pt x="234" y="105"/>
                  <a:pt x="233" y="105"/>
                  <a:pt x="233" y="105"/>
                </a:cubicBezTo>
                <a:close/>
                <a:moveTo>
                  <a:pt x="284" y="139"/>
                </a:moveTo>
                <a:cubicBezTo>
                  <a:pt x="284" y="139"/>
                  <a:pt x="284" y="139"/>
                  <a:pt x="284" y="139"/>
                </a:cubicBezTo>
                <a:cubicBezTo>
                  <a:pt x="283" y="139"/>
                  <a:pt x="282" y="141"/>
                  <a:pt x="282" y="141"/>
                </a:cubicBezTo>
                <a:cubicBezTo>
                  <a:pt x="282" y="141"/>
                  <a:pt x="281" y="142"/>
                  <a:pt x="281" y="143"/>
                </a:cubicBezTo>
                <a:cubicBezTo>
                  <a:pt x="280" y="143"/>
                  <a:pt x="279" y="145"/>
                  <a:pt x="279" y="145"/>
                </a:cubicBezTo>
                <a:cubicBezTo>
                  <a:pt x="279" y="145"/>
                  <a:pt x="280" y="146"/>
                  <a:pt x="281" y="146"/>
                </a:cubicBezTo>
                <a:cubicBezTo>
                  <a:pt x="282" y="147"/>
                  <a:pt x="282" y="147"/>
                  <a:pt x="283" y="147"/>
                </a:cubicBezTo>
                <a:cubicBezTo>
                  <a:pt x="284" y="147"/>
                  <a:pt x="284" y="147"/>
                  <a:pt x="287" y="147"/>
                </a:cubicBezTo>
                <a:cubicBezTo>
                  <a:pt x="291" y="147"/>
                  <a:pt x="294" y="147"/>
                  <a:pt x="295" y="147"/>
                </a:cubicBezTo>
                <a:cubicBezTo>
                  <a:pt x="295" y="147"/>
                  <a:pt x="297" y="146"/>
                  <a:pt x="297" y="146"/>
                </a:cubicBezTo>
                <a:cubicBezTo>
                  <a:pt x="297" y="145"/>
                  <a:pt x="297" y="145"/>
                  <a:pt x="296" y="144"/>
                </a:cubicBezTo>
                <a:cubicBezTo>
                  <a:pt x="295" y="142"/>
                  <a:pt x="293" y="141"/>
                  <a:pt x="293" y="141"/>
                </a:cubicBezTo>
                <a:cubicBezTo>
                  <a:pt x="292" y="141"/>
                  <a:pt x="293" y="139"/>
                  <a:pt x="294" y="140"/>
                </a:cubicBezTo>
                <a:cubicBezTo>
                  <a:pt x="294" y="140"/>
                  <a:pt x="297" y="143"/>
                  <a:pt x="297" y="143"/>
                </a:cubicBezTo>
                <a:cubicBezTo>
                  <a:pt x="298" y="143"/>
                  <a:pt x="300" y="143"/>
                  <a:pt x="300" y="141"/>
                </a:cubicBezTo>
                <a:cubicBezTo>
                  <a:pt x="299" y="140"/>
                  <a:pt x="301" y="138"/>
                  <a:pt x="298" y="137"/>
                </a:cubicBezTo>
                <a:cubicBezTo>
                  <a:pt x="296" y="136"/>
                  <a:pt x="295" y="135"/>
                  <a:pt x="294" y="135"/>
                </a:cubicBezTo>
                <a:cubicBezTo>
                  <a:pt x="292" y="135"/>
                  <a:pt x="295" y="136"/>
                  <a:pt x="291" y="133"/>
                </a:cubicBezTo>
                <a:cubicBezTo>
                  <a:pt x="287" y="130"/>
                  <a:pt x="287" y="131"/>
                  <a:pt x="287" y="131"/>
                </a:cubicBezTo>
                <a:cubicBezTo>
                  <a:pt x="287" y="131"/>
                  <a:pt x="289" y="128"/>
                  <a:pt x="288" y="127"/>
                </a:cubicBezTo>
                <a:cubicBezTo>
                  <a:pt x="288" y="127"/>
                  <a:pt x="284" y="126"/>
                  <a:pt x="284" y="126"/>
                </a:cubicBezTo>
                <a:cubicBezTo>
                  <a:pt x="284" y="126"/>
                  <a:pt x="279" y="127"/>
                  <a:pt x="279" y="127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275" y="132"/>
                  <a:pt x="275" y="132"/>
                  <a:pt x="275" y="132"/>
                </a:cubicBezTo>
                <a:cubicBezTo>
                  <a:pt x="275" y="132"/>
                  <a:pt x="274" y="134"/>
                  <a:pt x="274" y="134"/>
                </a:cubicBezTo>
                <a:cubicBezTo>
                  <a:pt x="273" y="134"/>
                  <a:pt x="271" y="135"/>
                  <a:pt x="271" y="135"/>
                </a:cubicBezTo>
                <a:cubicBezTo>
                  <a:pt x="270" y="135"/>
                  <a:pt x="268" y="135"/>
                  <a:pt x="268" y="136"/>
                </a:cubicBezTo>
                <a:cubicBezTo>
                  <a:pt x="267" y="137"/>
                  <a:pt x="264" y="138"/>
                  <a:pt x="264" y="138"/>
                </a:cubicBezTo>
                <a:cubicBezTo>
                  <a:pt x="264" y="138"/>
                  <a:pt x="263" y="139"/>
                  <a:pt x="265" y="141"/>
                </a:cubicBezTo>
                <a:cubicBezTo>
                  <a:pt x="267" y="142"/>
                  <a:pt x="269" y="142"/>
                  <a:pt x="269" y="143"/>
                </a:cubicBezTo>
                <a:cubicBezTo>
                  <a:pt x="270" y="143"/>
                  <a:pt x="270" y="143"/>
                  <a:pt x="271" y="143"/>
                </a:cubicBezTo>
                <a:cubicBezTo>
                  <a:pt x="272" y="144"/>
                  <a:pt x="272" y="144"/>
                  <a:pt x="274" y="144"/>
                </a:cubicBezTo>
                <a:cubicBezTo>
                  <a:pt x="275" y="143"/>
                  <a:pt x="277" y="143"/>
                  <a:pt x="277" y="142"/>
                </a:cubicBezTo>
                <a:cubicBezTo>
                  <a:pt x="278" y="141"/>
                  <a:pt x="278" y="140"/>
                  <a:pt x="279" y="139"/>
                </a:cubicBezTo>
                <a:cubicBezTo>
                  <a:pt x="279" y="138"/>
                  <a:pt x="279" y="137"/>
                  <a:pt x="281" y="137"/>
                </a:cubicBezTo>
                <a:cubicBezTo>
                  <a:pt x="282" y="137"/>
                  <a:pt x="284" y="136"/>
                  <a:pt x="284" y="136"/>
                </a:cubicBezTo>
                <a:cubicBezTo>
                  <a:pt x="284" y="136"/>
                  <a:pt x="284" y="139"/>
                  <a:pt x="284" y="139"/>
                </a:cubicBezTo>
                <a:close/>
                <a:moveTo>
                  <a:pt x="289" y="182"/>
                </a:moveTo>
                <a:cubicBezTo>
                  <a:pt x="289" y="182"/>
                  <a:pt x="289" y="182"/>
                  <a:pt x="289" y="182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5" y="177"/>
                  <a:pt x="289" y="176"/>
                  <a:pt x="291" y="175"/>
                </a:cubicBezTo>
                <a:cubicBezTo>
                  <a:pt x="294" y="174"/>
                  <a:pt x="291" y="173"/>
                  <a:pt x="291" y="172"/>
                </a:cubicBezTo>
                <a:cubicBezTo>
                  <a:pt x="291" y="172"/>
                  <a:pt x="290" y="172"/>
                  <a:pt x="288" y="172"/>
                </a:cubicBezTo>
                <a:cubicBezTo>
                  <a:pt x="287" y="172"/>
                  <a:pt x="286" y="172"/>
                  <a:pt x="284" y="173"/>
                </a:cubicBezTo>
                <a:cubicBezTo>
                  <a:pt x="283" y="173"/>
                  <a:pt x="282" y="171"/>
                  <a:pt x="282" y="171"/>
                </a:cubicBezTo>
                <a:cubicBezTo>
                  <a:pt x="281" y="171"/>
                  <a:pt x="277" y="171"/>
                  <a:pt x="276" y="171"/>
                </a:cubicBezTo>
                <a:cubicBezTo>
                  <a:pt x="276" y="171"/>
                  <a:pt x="275" y="173"/>
                  <a:pt x="274" y="174"/>
                </a:cubicBezTo>
                <a:cubicBezTo>
                  <a:pt x="273" y="175"/>
                  <a:pt x="272" y="176"/>
                  <a:pt x="271" y="176"/>
                </a:cubicBezTo>
                <a:cubicBezTo>
                  <a:pt x="270" y="177"/>
                  <a:pt x="274" y="179"/>
                  <a:pt x="275" y="179"/>
                </a:cubicBezTo>
                <a:cubicBezTo>
                  <a:pt x="275" y="180"/>
                  <a:pt x="278" y="180"/>
                  <a:pt x="278" y="181"/>
                </a:cubicBezTo>
                <a:cubicBezTo>
                  <a:pt x="279" y="181"/>
                  <a:pt x="282" y="183"/>
                  <a:pt x="283" y="183"/>
                </a:cubicBezTo>
                <a:cubicBezTo>
                  <a:pt x="284" y="184"/>
                  <a:pt x="282" y="185"/>
                  <a:pt x="281" y="187"/>
                </a:cubicBezTo>
                <a:cubicBezTo>
                  <a:pt x="280" y="189"/>
                  <a:pt x="279" y="189"/>
                  <a:pt x="278" y="190"/>
                </a:cubicBezTo>
                <a:cubicBezTo>
                  <a:pt x="277" y="191"/>
                  <a:pt x="279" y="192"/>
                  <a:pt x="280" y="193"/>
                </a:cubicBezTo>
                <a:cubicBezTo>
                  <a:pt x="281" y="194"/>
                  <a:pt x="283" y="195"/>
                  <a:pt x="283" y="195"/>
                </a:cubicBezTo>
                <a:cubicBezTo>
                  <a:pt x="284" y="195"/>
                  <a:pt x="287" y="193"/>
                  <a:pt x="287" y="193"/>
                </a:cubicBezTo>
                <a:cubicBezTo>
                  <a:pt x="287" y="193"/>
                  <a:pt x="288" y="190"/>
                  <a:pt x="288" y="190"/>
                </a:cubicBezTo>
                <a:cubicBezTo>
                  <a:pt x="288" y="189"/>
                  <a:pt x="289" y="187"/>
                  <a:pt x="289" y="187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89" y="182"/>
                  <a:pt x="289" y="182"/>
                  <a:pt x="289" y="182"/>
                </a:cubicBezTo>
                <a:close/>
                <a:moveTo>
                  <a:pt x="316" y="209"/>
                </a:moveTo>
                <a:cubicBezTo>
                  <a:pt x="316" y="209"/>
                  <a:pt x="316" y="209"/>
                  <a:pt x="316" y="209"/>
                </a:cubicBezTo>
                <a:cubicBezTo>
                  <a:pt x="317" y="208"/>
                  <a:pt x="319" y="206"/>
                  <a:pt x="319" y="205"/>
                </a:cubicBezTo>
                <a:cubicBezTo>
                  <a:pt x="319" y="205"/>
                  <a:pt x="321" y="205"/>
                  <a:pt x="322" y="205"/>
                </a:cubicBezTo>
                <a:cubicBezTo>
                  <a:pt x="322" y="205"/>
                  <a:pt x="326" y="206"/>
                  <a:pt x="326" y="206"/>
                </a:cubicBezTo>
                <a:cubicBezTo>
                  <a:pt x="326" y="206"/>
                  <a:pt x="329" y="206"/>
                  <a:pt x="329" y="206"/>
                </a:cubicBezTo>
                <a:cubicBezTo>
                  <a:pt x="329" y="206"/>
                  <a:pt x="332" y="204"/>
                  <a:pt x="332" y="204"/>
                </a:cubicBezTo>
                <a:cubicBezTo>
                  <a:pt x="333" y="204"/>
                  <a:pt x="336" y="207"/>
                  <a:pt x="336" y="207"/>
                </a:cubicBezTo>
                <a:cubicBezTo>
                  <a:pt x="336" y="207"/>
                  <a:pt x="334" y="210"/>
                  <a:pt x="333" y="210"/>
                </a:cubicBezTo>
                <a:cubicBezTo>
                  <a:pt x="332" y="211"/>
                  <a:pt x="331" y="211"/>
                  <a:pt x="330" y="212"/>
                </a:cubicBezTo>
                <a:cubicBezTo>
                  <a:pt x="329" y="214"/>
                  <a:pt x="329" y="214"/>
                  <a:pt x="329" y="215"/>
                </a:cubicBezTo>
                <a:cubicBezTo>
                  <a:pt x="328" y="215"/>
                  <a:pt x="327" y="217"/>
                  <a:pt x="325" y="215"/>
                </a:cubicBezTo>
                <a:cubicBezTo>
                  <a:pt x="323" y="214"/>
                  <a:pt x="321" y="212"/>
                  <a:pt x="321" y="212"/>
                </a:cubicBezTo>
                <a:cubicBezTo>
                  <a:pt x="321" y="212"/>
                  <a:pt x="319" y="213"/>
                  <a:pt x="318" y="213"/>
                </a:cubicBezTo>
                <a:cubicBezTo>
                  <a:pt x="317" y="214"/>
                  <a:pt x="315" y="213"/>
                  <a:pt x="315" y="213"/>
                </a:cubicBezTo>
                <a:cubicBezTo>
                  <a:pt x="316" y="212"/>
                  <a:pt x="315" y="210"/>
                  <a:pt x="316" y="209"/>
                </a:cubicBezTo>
                <a:close/>
                <a:moveTo>
                  <a:pt x="295" y="229"/>
                </a:moveTo>
                <a:cubicBezTo>
                  <a:pt x="295" y="229"/>
                  <a:pt x="295" y="229"/>
                  <a:pt x="295" y="229"/>
                </a:cubicBezTo>
                <a:cubicBezTo>
                  <a:pt x="295" y="229"/>
                  <a:pt x="291" y="227"/>
                  <a:pt x="292" y="226"/>
                </a:cubicBezTo>
                <a:cubicBezTo>
                  <a:pt x="293" y="224"/>
                  <a:pt x="297" y="220"/>
                  <a:pt x="298" y="219"/>
                </a:cubicBezTo>
                <a:cubicBezTo>
                  <a:pt x="298" y="219"/>
                  <a:pt x="301" y="220"/>
                  <a:pt x="301" y="220"/>
                </a:cubicBezTo>
                <a:cubicBezTo>
                  <a:pt x="302" y="220"/>
                  <a:pt x="303" y="217"/>
                  <a:pt x="304" y="217"/>
                </a:cubicBezTo>
                <a:cubicBezTo>
                  <a:pt x="304" y="217"/>
                  <a:pt x="308" y="217"/>
                  <a:pt x="308" y="217"/>
                </a:cubicBezTo>
                <a:cubicBezTo>
                  <a:pt x="308" y="217"/>
                  <a:pt x="306" y="221"/>
                  <a:pt x="304" y="222"/>
                </a:cubicBezTo>
                <a:cubicBezTo>
                  <a:pt x="302" y="223"/>
                  <a:pt x="301" y="223"/>
                  <a:pt x="301" y="224"/>
                </a:cubicBezTo>
                <a:cubicBezTo>
                  <a:pt x="300" y="225"/>
                  <a:pt x="299" y="226"/>
                  <a:pt x="299" y="227"/>
                </a:cubicBezTo>
                <a:cubicBezTo>
                  <a:pt x="298" y="227"/>
                  <a:pt x="295" y="229"/>
                  <a:pt x="295" y="229"/>
                </a:cubicBezTo>
                <a:close/>
                <a:moveTo>
                  <a:pt x="282" y="268"/>
                </a:moveTo>
                <a:cubicBezTo>
                  <a:pt x="282" y="268"/>
                  <a:pt x="282" y="268"/>
                  <a:pt x="282" y="268"/>
                </a:cubicBezTo>
                <a:cubicBezTo>
                  <a:pt x="283" y="269"/>
                  <a:pt x="281" y="273"/>
                  <a:pt x="278" y="271"/>
                </a:cubicBezTo>
                <a:cubicBezTo>
                  <a:pt x="278" y="271"/>
                  <a:pt x="277" y="269"/>
                  <a:pt x="279" y="268"/>
                </a:cubicBezTo>
                <a:cubicBezTo>
                  <a:pt x="280" y="268"/>
                  <a:pt x="282" y="268"/>
                  <a:pt x="282" y="268"/>
                </a:cubicBezTo>
                <a:close/>
                <a:moveTo>
                  <a:pt x="279" y="292"/>
                </a:moveTo>
                <a:cubicBezTo>
                  <a:pt x="279" y="292"/>
                  <a:pt x="279" y="292"/>
                  <a:pt x="279" y="292"/>
                </a:cubicBezTo>
                <a:cubicBezTo>
                  <a:pt x="279" y="292"/>
                  <a:pt x="281" y="290"/>
                  <a:pt x="281" y="290"/>
                </a:cubicBezTo>
                <a:cubicBezTo>
                  <a:pt x="282" y="290"/>
                  <a:pt x="283" y="291"/>
                  <a:pt x="283" y="291"/>
                </a:cubicBezTo>
                <a:cubicBezTo>
                  <a:pt x="283" y="291"/>
                  <a:pt x="286" y="293"/>
                  <a:pt x="286" y="293"/>
                </a:cubicBezTo>
                <a:cubicBezTo>
                  <a:pt x="286" y="294"/>
                  <a:pt x="287" y="296"/>
                  <a:pt x="286" y="296"/>
                </a:cubicBezTo>
                <a:cubicBezTo>
                  <a:pt x="285" y="297"/>
                  <a:pt x="284" y="298"/>
                  <a:pt x="283" y="297"/>
                </a:cubicBezTo>
                <a:cubicBezTo>
                  <a:pt x="282" y="297"/>
                  <a:pt x="281" y="297"/>
                  <a:pt x="281" y="296"/>
                </a:cubicBezTo>
                <a:cubicBezTo>
                  <a:pt x="281" y="295"/>
                  <a:pt x="281" y="295"/>
                  <a:pt x="281" y="294"/>
                </a:cubicBezTo>
                <a:cubicBezTo>
                  <a:pt x="281" y="294"/>
                  <a:pt x="279" y="294"/>
                  <a:pt x="279" y="294"/>
                </a:cubicBezTo>
                <a:cubicBezTo>
                  <a:pt x="279" y="292"/>
                  <a:pt x="279" y="292"/>
                  <a:pt x="279" y="292"/>
                </a:cubicBezTo>
                <a:close/>
                <a:moveTo>
                  <a:pt x="238" y="279"/>
                </a:moveTo>
                <a:cubicBezTo>
                  <a:pt x="238" y="279"/>
                  <a:pt x="238" y="279"/>
                  <a:pt x="238" y="279"/>
                </a:cubicBezTo>
                <a:cubicBezTo>
                  <a:pt x="239" y="279"/>
                  <a:pt x="241" y="278"/>
                  <a:pt x="241" y="279"/>
                </a:cubicBezTo>
                <a:cubicBezTo>
                  <a:pt x="242" y="280"/>
                  <a:pt x="243" y="280"/>
                  <a:pt x="243" y="281"/>
                </a:cubicBezTo>
                <a:cubicBezTo>
                  <a:pt x="243" y="281"/>
                  <a:pt x="244" y="282"/>
                  <a:pt x="242" y="283"/>
                </a:cubicBezTo>
                <a:cubicBezTo>
                  <a:pt x="240" y="283"/>
                  <a:pt x="239" y="283"/>
                  <a:pt x="239" y="283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2" y="286"/>
                  <a:pt x="239" y="288"/>
                </a:cubicBezTo>
                <a:cubicBezTo>
                  <a:pt x="237" y="290"/>
                  <a:pt x="235" y="290"/>
                  <a:pt x="235" y="290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2" y="290"/>
                  <a:pt x="232" y="290"/>
                  <a:pt x="232" y="290"/>
                </a:cubicBezTo>
                <a:cubicBezTo>
                  <a:pt x="232" y="290"/>
                  <a:pt x="231" y="291"/>
                  <a:pt x="231" y="290"/>
                </a:cubicBezTo>
                <a:cubicBezTo>
                  <a:pt x="230" y="288"/>
                  <a:pt x="229" y="286"/>
                  <a:pt x="231" y="286"/>
                </a:cubicBezTo>
                <a:cubicBezTo>
                  <a:pt x="233" y="285"/>
                  <a:pt x="233" y="284"/>
                  <a:pt x="234" y="285"/>
                </a:cubicBezTo>
                <a:cubicBezTo>
                  <a:pt x="235" y="286"/>
                  <a:pt x="235" y="287"/>
                  <a:pt x="235" y="287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36" y="284"/>
                  <a:pt x="235" y="284"/>
                  <a:pt x="235" y="283"/>
                </a:cubicBezTo>
                <a:cubicBezTo>
                  <a:pt x="236" y="282"/>
                  <a:pt x="236" y="282"/>
                  <a:pt x="237" y="281"/>
                </a:cubicBezTo>
                <a:cubicBezTo>
                  <a:pt x="238" y="281"/>
                  <a:pt x="239" y="282"/>
                  <a:pt x="239" y="282"/>
                </a:cubicBezTo>
                <a:cubicBezTo>
                  <a:pt x="238" y="279"/>
                  <a:pt x="238" y="279"/>
                  <a:pt x="238" y="279"/>
                </a:cubicBezTo>
                <a:close/>
                <a:moveTo>
                  <a:pt x="258" y="286"/>
                </a:moveTo>
                <a:cubicBezTo>
                  <a:pt x="258" y="286"/>
                  <a:pt x="258" y="286"/>
                  <a:pt x="258" y="286"/>
                </a:cubicBezTo>
                <a:cubicBezTo>
                  <a:pt x="258" y="286"/>
                  <a:pt x="259" y="286"/>
                  <a:pt x="259" y="287"/>
                </a:cubicBezTo>
                <a:cubicBezTo>
                  <a:pt x="260" y="288"/>
                  <a:pt x="260" y="288"/>
                  <a:pt x="259" y="288"/>
                </a:cubicBezTo>
                <a:cubicBezTo>
                  <a:pt x="259" y="288"/>
                  <a:pt x="256" y="288"/>
                  <a:pt x="256" y="288"/>
                </a:cubicBezTo>
                <a:cubicBezTo>
                  <a:pt x="256" y="288"/>
                  <a:pt x="255" y="289"/>
                  <a:pt x="255" y="287"/>
                </a:cubicBezTo>
                <a:cubicBezTo>
                  <a:pt x="255" y="286"/>
                  <a:pt x="255" y="285"/>
                  <a:pt x="255" y="285"/>
                </a:cubicBezTo>
                <a:cubicBezTo>
                  <a:pt x="258" y="286"/>
                  <a:pt x="258" y="286"/>
                  <a:pt x="258" y="286"/>
                </a:cubicBezTo>
                <a:close/>
                <a:moveTo>
                  <a:pt x="265" y="282"/>
                </a:moveTo>
                <a:cubicBezTo>
                  <a:pt x="265" y="282"/>
                  <a:pt x="265" y="282"/>
                  <a:pt x="265" y="282"/>
                </a:cubicBezTo>
                <a:cubicBezTo>
                  <a:pt x="269" y="279"/>
                  <a:pt x="269" y="279"/>
                  <a:pt x="269" y="279"/>
                </a:cubicBezTo>
                <a:cubicBezTo>
                  <a:pt x="269" y="279"/>
                  <a:pt x="270" y="282"/>
                  <a:pt x="268" y="283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5" y="282"/>
                  <a:pt x="265" y="282"/>
                  <a:pt x="265" y="282"/>
                </a:cubicBezTo>
                <a:close/>
                <a:moveTo>
                  <a:pt x="273" y="275"/>
                </a:moveTo>
                <a:cubicBezTo>
                  <a:pt x="273" y="275"/>
                  <a:pt x="273" y="275"/>
                  <a:pt x="273" y="275"/>
                </a:cubicBezTo>
                <a:cubicBezTo>
                  <a:pt x="273" y="275"/>
                  <a:pt x="272" y="278"/>
                  <a:pt x="273" y="280"/>
                </a:cubicBezTo>
                <a:cubicBezTo>
                  <a:pt x="273" y="281"/>
                  <a:pt x="273" y="281"/>
                  <a:pt x="274" y="281"/>
                </a:cubicBezTo>
                <a:cubicBezTo>
                  <a:pt x="275" y="282"/>
                  <a:pt x="276" y="282"/>
                  <a:pt x="277" y="281"/>
                </a:cubicBezTo>
                <a:cubicBezTo>
                  <a:pt x="278" y="281"/>
                  <a:pt x="278" y="278"/>
                  <a:pt x="278" y="278"/>
                </a:cubicBezTo>
                <a:cubicBezTo>
                  <a:pt x="278" y="278"/>
                  <a:pt x="278" y="277"/>
                  <a:pt x="277" y="275"/>
                </a:cubicBezTo>
                <a:cubicBezTo>
                  <a:pt x="276" y="272"/>
                  <a:pt x="274" y="275"/>
                  <a:pt x="273" y="275"/>
                </a:cubicBezTo>
                <a:close/>
                <a:moveTo>
                  <a:pt x="274" y="259"/>
                </a:moveTo>
                <a:cubicBezTo>
                  <a:pt x="274" y="259"/>
                  <a:pt x="274" y="259"/>
                  <a:pt x="274" y="259"/>
                </a:cubicBezTo>
                <a:cubicBezTo>
                  <a:pt x="274" y="258"/>
                  <a:pt x="274" y="255"/>
                  <a:pt x="275" y="254"/>
                </a:cubicBezTo>
                <a:cubicBezTo>
                  <a:pt x="276" y="254"/>
                  <a:pt x="276" y="253"/>
                  <a:pt x="277" y="252"/>
                </a:cubicBezTo>
                <a:cubicBezTo>
                  <a:pt x="277" y="251"/>
                  <a:pt x="281" y="251"/>
                  <a:pt x="281" y="251"/>
                </a:cubicBezTo>
                <a:cubicBezTo>
                  <a:pt x="282" y="253"/>
                  <a:pt x="282" y="253"/>
                  <a:pt x="282" y="253"/>
                </a:cubicBezTo>
                <a:cubicBezTo>
                  <a:pt x="282" y="253"/>
                  <a:pt x="282" y="255"/>
                  <a:pt x="282" y="256"/>
                </a:cubicBezTo>
                <a:cubicBezTo>
                  <a:pt x="282" y="257"/>
                  <a:pt x="282" y="257"/>
                  <a:pt x="283" y="259"/>
                </a:cubicBezTo>
                <a:cubicBezTo>
                  <a:pt x="283" y="260"/>
                  <a:pt x="282" y="262"/>
                  <a:pt x="282" y="263"/>
                </a:cubicBezTo>
                <a:cubicBezTo>
                  <a:pt x="281" y="264"/>
                  <a:pt x="281" y="265"/>
                  <a:pt x="280" y="265"/>
                </a:cubicBezTo>
                <a:cubicBezTo>
                  <a:pt x="279" y="266"/>
                  <a:pt x="279" y="267"/>
                  <a:pt x="278" y="266"/>
                </a:cubicBezTo>
                <a:cubicBezTo>
                  <a:pt x="277" y="265"/>
                  <a:pt x="274" y="264"/>
                  <a:pt x="274" y="263"/>
                </a:cubicBezTo>
                <a:cubicBezTo>
                  <a:pt x="274" y="263"/>
                  <a:pt x="274" y="261"/>
                  <a:pt x="274" y="261"/>
                </a:cubicBezTo>
                <a:cubicBezTo>
                  <a:pt x="274" y="259"/>
                  <a:pt x="274" y="259"/>
                  <a:pt x="274" y="259"/>
                </a:cubicBezTo>
                <a:close/>
                <a:moveTo>
                  <a:pt x="262" y="264"/>
                </a:moveTo>
                <a:cubicBezTo>
                  <a:pt x="262" y="264"/>
                  <a:pt x="262" y="264"/>
                  <a:pt x="262" y="264"/>
                </a:cubicBezTo>
                <a:cubicBezTo>
                  <a:pt x="262" y="263"/>
                  <a:pt x="263" y="259"/>
                  <a:pt x="263" y="259"/>
                </a:cubicBezTo>
                <a:cubicBezTo>
                  <a:pt x="263" y="259"/>
                  <a:pt x="263" y="257"/>
                  <a:pt x="265" y="256"/>
                </a:cubicBezTo>
                <a:cubicBezTo>
                  <a:pt x="266" y="256"/>
                  <a:pt x="266" y="255"/>
                  <a:pt x="267" y="256"/>
                </a:cubicBezTo>
                <a:cubicBezTo>
                  <a:pt x="268" y="257"/>
                  <a:pt x="269" y="258"/>
                  <a:pt x="269" y="258"/>
                </a:cubicBezTo>
                <a:cubicBezTo>
                  <a:pt x="269" y="258"/>
                  <a:pt x="268" y="258"/>
                  <a:pt x="268" y="259"/>
                </a:cubicBezTo>
                <a:cubicBezTo>
                  <a:pt x="268" y="259"/>
                  <a:pt x="269" y="261"/>
                  <a:pt x="269" y="261"/>
                </a:cubicBezTo>
                <a:cubicBezTo>
                  <a:pt x="268" y="262"/>
                  <a:pt x="267" y="263"/>
                  <a:pt x="266" y="264"/>
                </a:cubicBezTo>
                <a:cubicBezTo>
                  <a:pt x="266" y="265"/>
                  <a:pt x="264" y="266"/>
                  <a:pt x="264" y="266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58" y="266"/>
                  <a:pt x="258" y="266"/>
                  <a:pt x="258" y="266"/>
                </a:cubicBezTo>
                <a:cubicBezTo>
                  <a:pt x="261" y="264"/>
                  <a:pt x="261" y="264"/>
                  <a:pt x="261" y="264"/>
                </a:cubicBezTo>
                <a:cubicBezTo>
                  <a:pt x="262" y="264"/>
                  <a:pt x="262" y="264"/>
                  <a:pt x="262" y="264"/>
                </a:cubicBezTo>
                <a:close/>
                <a:moveTo>
                  <a:pt x="242" y="268"/>
                </a:moveTo>
                <a:cubicBezTo>
                  <a:pt x="242" y="268"/>
                  <a:pt x="242" y="268"/>
                  <a:pt x="242" y="268"/>
                </a:cubicBezTo>
                <a:cubicBezTo>
                  <a:pt x="245" y="267"/>
                  <a:pt x="245" y="267"/>
                  <a:pt x="245" y="267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8" y="272"/>
                  <a:pt x="248" y="272"/>
                  <a:pt x="248" y="272"/>
                </a:cubicBezTo>
                <a:cubicBezTo>
                  <a:pt x="248" y="272"/>
                  <a:pt x="246" y="276"/>
                  <a:pt x="245" y="275"/>
                </a:cubicBezTo>
                <a:cubicBezTo>
                  <a:pt x="244" y="273"/>
                  <a:pt x="244" y="271"/>
                  <a:pt x="244" y="271"/>
                </a:cubicBezTo>
                <a:cubicBezTo>
                  <a:pt x="242" y="268"/>
                  <a:pt x="242" y="268"/>
                  <a:pt x="242" y="268"/>
                </a:cubicBezTo>
                <a:close/>
                <a:moveTo>
                  <a:pt x="229" y="260"/>
                </a:moveTo>
                <a:cubicBezTo>
                  <a:pt x="229" y="260"/>
                  <a:pt x="229" y="260"/>
                  <a:pt x="229" y="260"/>
                </a:cubicBezTo>
                <a:cubicBezTo>
                  <a:pt x="229" y="260"/>
                  <a:pt x="234" y="259"/>
                  <a:pt x="234" y="260"/>
                </a:cubicBezTo>
                <a:cubicBezTo>
                  <a:pt x="234" y="260"/>
                  <a:pt x="234" y="262"/>
                  <a:pt x="235" y="262"/>
                </a:cubicBezTo>
                <a:cubicBezTo>
                  <a:pt x="235" y="263"/>
                  <a:pt x="232" y="266"/>
                  <a:pt x="231" y="266"/>
                </a:cubicBezTo>
                <a:cubicBezTo>
                  <a:pt x="231" y="266"/>
                  <a:pt x="230" y="265"/>
                  <a:pt x="230" y="265"/>
                </a:cubicBezTo>
                <a:cubicBezTo>
                  <a:pt x="229" y="260"/>
                  <a:pt x="229" y="260"/>
                  <a:pt x="229" y="260"/>
                </a:cubicBezTo>
                <a:close/>
                <a:moveTo>
                  <a:pt x="225" y="247"/>
                </a:moveTo>
                <a:cubicBezTo>
                  <a:pt x="225" y="247"/>
                  <a:pt x="225" y="247"/>
                  <a:pt x="225" y="247"/>
                </a:cubicBezTo>
                <a:cubicBezTo>
                  <a:pt x="225" y="247"/>
                  <a:pt x="226" y="246"/>
                  <a:pt x="227" y="246"/>
                </a:cubicBezTo>
                <a:cubicBezTo>
                  <a:pt x="228" y="247"/>
                  <a:pt x="228" y="250"/>
                  <a:pt x="228" y="250"/>
                </a:cubicBezTo>
                <a:cubicBezTo>
                  <a:pt x="227" y="253"/>
                  <a:pt x="227" y="253"/>
                  <a:pt x="227" y="253"/>
                </a:cubicBezTo>
                <a:cubicBezTo>
                  <a:pt x="227" y="253"/>
                  <a:pt x="225" y="256"/>
                  <a:pt x="225" y="256"/>
                </a:cubicBezTo>
                <a:cubicBezTo>
                  <a:pt x="225" y="255"/>
                  <a:pt x="224" y="250"/>
                  <a:pt x="224" y="250"/>
                </a:cubicBezTo>
                <a:cubicBezTo>
                  <a:pt x="225" y="247"/>
                  <a:pt x="225" y="247"/>
                  <a:pt x="225" y="247"/>
                </a:cubicBezTo>
                <a:close/>
                <a:moveTo>
                  <a:pt x="219" y="23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19" y="239"/>
                  <a:pt x="218" y="242"/>
                  <a:pt x="218" y="243"/>
                </a:cubicBezTo>
                <a:cubicBezTo>
                  <a:pt x="218" y="243"/>
                  <a:pt x="219" y="245"/>
                  <a:pt x="219" y="245"/>
                </a:cubicBezTo>
                <a:cubicBezTo>
                  <a:pt x="219" y="246"/>
                  <a:pt x="219" y="245"/>
                  <a:pt x="220" y="244"/>
                </a:cubicBezTo>
                <a:cubicBezTo>
                  <a:pt x="221" y="243"/>
                  <a:pt x="221" y="242"/>
                  <a:pt x="221" y="242"/>
                </a:cubicBezTo>
                <a:cubicBezTo>
                  <a:pt x="221" y="242"/>
                  <a:pt x="223" y="241"/>
                  <a:pt x="223" y="240"/>
                </a:cubicBezTo>
                <a:cubicBezTo>
                  <a:pt x="224" y="240"/>
                  <a:pt x="224" y="237"/>
                  <a:pt x="224" y="237"/>
                </a:cubicBezTo>
                <a:cubicBezTo>
                  <a:pt x="224" y="237"/>
                  <a:pt x="221" y="235"/>
                  <a:pt x="221" y="236"/>
                </a:cubicBezTo>
                <a:cubicBezTo>
                  <a:pt x="220" y="236"/>
                  <a:pt x="219" y="239"/>
                  <a:pt x="219" y="239"/>
                </a:cubicBezTo>
                <a:close/>
                <a:moveTo>
                  <a:pt x="233" y="237"/>
                </a:moveTo>
                <a:cubicBezTo>
                  <a:pt x="233" y="237"/>
                  <a:pt x="233" y="237"/>
                  <a:pt x="233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4" y="238"/>
                  <a:pt x="237" y="237"/>
                  <a:pt x="238" y="237"/>
                </a:cubicBezTo>
                <a:cubicBezTo>
                  <a:pt x="239" y="236"/>
                  <a:pt x="238" y="235"/>
                  <a:pt x="238" y="234"/>
                </a:cubicBezTo>
                <a:cubicBezTo>
                  <a:pt x="237" y="233"/>
                  <a:pt x="233" y="237"/>
                  <a:pt x="233" y="237"/>
                </a:cubicBezTo>
                <a:close/>
                <a:moveTo>
                  <a:pt x="247" y="241"/>
                </a:moveTo>
                <a:cubicBezTo>
                  <a:pt x="247" y="241"/>
                  <a:pt x="247" y="241"/>
                  <a:pt x="247" y="241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245" y="242"/>
                  <a:pt x="245" y="242"/>
                  <a:pt x="245" y="242"/>
                </a:cubicBezTo>
                <a:cubicBezTo>
                  <a:pt x="245" y="242"/>
                  <a:pt x="246" y="244"/>
                  <a:pt x="247" y="245"/>
                </a:cubicBezTo>
                <a:cubicBezTo>
                  <a:pt x="247" y="245"/>
                  <a:pt x="245" y="247"/>
                  <a:pt x="245" y="247"/>
                </a:cubicBezTo>
                <a:cubicBezTo>
                  <a:pt x="247" y="250"/>
                  <a:pt x="247" y="250"/>
                  <a:pt x="247" y="250"/>
                </a:cubicBezTo>
                <a:cubicBezTo>
                  <a:pt x="250" y="245"/>
                  <a:pt x="250" y="245"/>
                  <a:pt x="250" y="245"/>
                </a:cubicBezTo>
                <a:cubicBezTo>
                  <a:pt x="250" y="245"/>
                  <a:pt x="249" y="243"/>
                  <a:pt x="249" y="243"/>
                </a:cubicBezTo>
                <a:cubicBezTo>
                  <a:pt x="249" y="242"/>
                  <a:pt x="247" y="241"/>
                  <a:pt x="247" y="241"/>
                </a:cubicBezTo>
                <a:close/>
                <a:moveTo>
                  <a:pt x="261" y="241"/>
                </a:moveTo>
                <a:cubicBezTo>
                  <a:pt x="261" y="241"/>
                  <a:pt x="261" y="241"/>
                  <a:pt x="261" y="241"/>
                </a:cubicBezTo>
                <a:cubicBezTo>
                  <a:pt x="262" y="243"/>
                  <a:pt x="262" y="243"/>
                  <a:pt x="262" y="243"/>
                </a:cubicBezTo>
                <a:cubicBezTo>
                  <a:pt x="262" y="243"/>
                  <a:pt x="261" y="245"/>
                  <a:pt x="260" y="245"/>
                </a:cubicBezTo>
                <a:cubicBezTo>
                  <a:pt x="260" y="245"/>
                  <a:pt x="259" y="244"/>
                  <a:pt x="259" y="244"/>
                </a:cubicBezTo>
                <a:cubicBezTo>
                  <a:pt x="261" y="241"/>
                  <a:pt x="261" y="241"/>
                  <a:pt x="261" y="241"/>
                </a:cubicBezTo>
                <a:close/>
                <a:moveTo>
                  <a:pt x="264" y="238"/>
                </a:moveTo>
                <a:cubicBezTo>
                  <a:pt x="264" y="238"/>
                  <a:pt x="264" y="238"/>
                  <a:pt x="264" y="23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8" y="239"/>
                  <a:pt x="270" y="238"/>
                </a:cubicBezTo>
                <a:cubicBezTo>
                  <a:pt x="273" y="237"/>
                  <a:pt x="270" y="236"/>
                  <a:pt x="270" y="236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67" y="236"/>
                  <a:pt x="264" y="237"/>
                  <a:pt x="264" y="238"/>
                </a:cubicBezTo>
                <a:close/>
                <a:moveTo>
                  <a:pt x="247" y="230"/>
                </a:moveTo>
                <a:cubicBezTo>
                  <a:pt x="247" y="230"/>
                  <a:pt x="247" y="230"/>
                  <a:pt x="247" y="230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50" y="233"/>
                  <a:pt x="254" y="235"/>
                  <a:pt x="255" y="235"/>
                </a:cubicBezTo>
                <a:cubicBezTo>
                  <a:pt x="255" y="236"/>
                  <a:pt x="257" y="235"/>
                  <a:pt x="259" y="235"/>
                </a:cubicBezTo>
                <a:cubicBezTo>
                  <a:pt x="260" y="234"/>
                  <a:pt x="260" y="234"/>
                  <a:pt x="260" y="233"/>
                </a:cubicBezTo>
                <a:cubicBezTo>
                  <a:pt x="260" y="233"/>
                  <a:pt x="259" y="232"/>
                  <a:pt x="259" y="232"/>
                </a:cubicBezTo>
                <a:cubicBezTo>
                  <a:pt x="259" y="232"/>
                  <a:pt x="258" y="230"/>
                  <a:pt x="255" y="230"/>
                </a:cubicBezTo>
                <a:cubicBezTo>
                  <a:pt x="253" y="231"/>
                  <a:pt x="253" y="230"/>
                  <a:pt x="253" y="230"/>
                </a:cubicBezTo>
                <a:cubicBezTo>
                  <a:pt x="253" y="230"/>
                  <a:pt x="252" y="230"/>
                  <a:pt x="249" y="229"/>
                </a:cubicBezTo>
                <a:cubicBezTo>
                  <a:pt x="247" y="229"/>
                  <a:pt x="248" y="230"/>
                  <a:pt x="247" y="230"/>
                </a:cubicBezTo>
                <a:close/>
                <a:moveTo>
                  <a:pt x="245" y="229"/>
                </a:moveTo>
                <a:cubicBezTo>
                  <a:pt x="245" y="229"/>
                  <a:pt x="245" y="229"/>
                  <a:pt x="245" y="229"/>
                </a:cubicBezTo>
                <a:cubicBezTo>
                  <a:pt x="246" y="228"/>
                  <a:pt x="246" y="228"/>
                  <a:pt x="246" y="228"/>
                </a:cubicBezTo>
                <a:cubicBezTo>
                  <a:pt x="246" y="228"/>
                  <a:pt x="246" y="226"/>
                  <a:pt x="246" y="223"/>
                </a:cubicBezTo>
                <a:cubicBezTo>
                  <a:pt x="246" y="221"/>
                  <a:pt x="245" y="222"/>
                  <a:pt x="245" y="222"/>
                </a:cubicBezTo>
                <a:cubicBezTo>
                  <a:pt x="245" y="221"/>
                  <a:pt x="245" y="220"/>
                  <a:pt x="244" y="218"/>
                </a:cubicBezTo>
                <a:cubicBezTo>
                  <a:pt x="243" y="217"/>
                  <a:pt x="243" y="218"/>
                  <a:pt x="242" y="218"/>
                </a:cubicBezTo>
                <a:cubicBezTo>
                  <a:pt x="242" y="218"/>
                  <a:pt x="241" y="219"/>
                  <a:pt x="239" y="219"/>
                </a:cubicBezTo>
                <a:cubicBezTo>
                  <a:pt x="237" y="219"/>
                  <a:pt x="238" y="217"/>
                  <a:pt x="237" y="216"/>
                </a:cubicBezTo>
                <a:cubicBezTo>
                  <a:pt x="236" y="215"/>
                  <a:pt x="234" y="215"/>
                  <a:pt x="234" y="215"/>
                </a:cubicBezTo>
                <a:cubicBezTo>
                  <a:pt x="233" y="215"/>
                  <a:pt x="231" y="218"/>
                  <a:pt x="231" y="219"/>
                </a:cubicBezTo>
                <a:cubicBezTo>
                  <a:pt x="231" y="220"/>
                  <a:pt x="232" y="220"/>
                  <a:pt x="235" y="223"/>
                </a:cubicBezTo>
                <a:cubicBezTo>
                  <a:pt x="238" y="225"/>
                  <a:pt x="239" y="225"/>
                  <a:pt x="240" y="225"/>
                </a:cubicBezTo>
                <a:cubicBezTo>
                  <a:pt x="241" y="226"/>
                  <a:pt x="244" y="228"/>
                  <a:pt x="245" y="229"/>
                </a:cubicBezTo>
                <a:close/>
                <a:moveTo>
                  <a:pt x="216" y="360"/>
                </a:moveTo>
                <a:cubicBezTo>
                  <a:pt x="216" y="360"/>
                  <a:pt x="216" y="360"/>
                  <a:pt x="216" y="360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5" y="354"/>
                  <a:pt x="215" y="354"/>
                  <a:pt x="215" y="354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16" y="349"/>
                  <a:pt x="218" y="351"/>
                  <a:pt x="218" y="352"/>
                </a:cubicBezTo>
                <a:cubicBezTo>
                  <a:pt x="218" y="353"/>
                  <a:pt x="218" y="355"/>
                  <a:pt x="218" y="355"/>
                </a:cubicBezTo>
                <a:cubicBezTo>
                  <a:pt x="218" y="355"/>
                  <a:pt x="221" y="357"/>
                  <a:pt x="221" y="357"/>
                </a:cubicBezTo>
                <a:cubicBezTo>
                  <a:pt x="222" y="357"/>
                  <a:pt x="228" y="356"/>
                  <a:pt x="228" y="356"/>
                </a:cubicBezTo>
                <a:cubicBezTo>
                  <a:pt x="228" y="356"/>
                  <a:pt x="230" y="353"/>
                  <a:pt x="230" y="353"/>
                </a:cubicBezTo>
                <a:cubicBezTo>
                  <a:pt x="231" y="352"/>
                  <a:pt x="234" y="350"/>
                  <a:pt x="234" y="350"/>
                </a:cubicBezTo>
                <a:cubicBezTo>
                  <a:pt x="234" y="350"/>
                  <a:pt x="234" y="349"/>
                  <a:pt x="236" y="351"/>
                </a:cubicBezTo>
                <a:cubicBezTo>
                  <a:pt x="238" y="352"/>
                  <a:pt x="236" y="355"/>
                  <a:pt x="236" y="355"/>
                </a:cubicBezTo>
                <a:cubicBezTo>
                  <a:pt x="235" y="355"/>
                  <a:pt x="235" y="356"/>
                  <a:pt x="235" y="356"/>
                </a:cubicBezTo>
                <a:cubicBezTo>
                  <a:pt x="237" y="358"/>
                  <a:pt x="237" y="358"/>
                  <a:pt x="237" y="358"/>
                </a:cubicBezTo>
                <a:cubicBezTo>
                  <a:pt x="237" y="358"/>
                  <a:pt x="237" y="356"/>
                  <a:pt x="238" y="356"/>
                </a:cubicBezTo>
                <a:cubicBezTo>
                  <a:pt x="239" y="356"/>
                  <a:pt x="239" y="355"/>
                  <a:pt x="240" y="355"/>
                </a:cubicBezTo>
                <a:cubicBezTo>
                  <a:pt x="240" y="356"/>
                  <a:pt x="242" y="358"/>
                  <a:pt x="242" y="358"/>
                </a:cubicBezTo>
                <a:cubicBezTo>
                  <a:pt x="242" y="358"/>
                  <a:pt x="242" y="361"/>
                  <a:pt x="243" y="361"/>
                </a:cubicBezTo>
                <a:cubicBezTo>
                  <a:pt x="244" y="360"/>
                  <a:pt x="246" y="361"/>
                  <a:pt x="247" y="360"/>
                </a:cubicBezTo>
                <a:cubicBezTo>
                  <a:pt x="248" y="360"/>
                  <a:pt x="258" y="357"/>
                  <a:pt x="258" y="357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5"/>
                  <a:pt x="263" y="354"/>
                  <a:pt x="265" y="354"/>
                </a:cubicBezTo>
                <a:cubicBezTo>
                  <a:pt x="266" y="354"/>
                  <a:pt x="272" y="352"/>
                  <a:pt x="272" y="352"/>
                </a:cubicBezTo>
                <a:cubicBezTo>
                  <a:pt x="272" y="352"/>
                  <a:pt x="275" y="350"/>
                  <a:pt x="277" y="351"/>
                </a:cubicBezTo>
                <a:cubicBezTo>
                  <a:pt x="278" y="353"/>
                  <a:pt x="282" y="356"/>
                  <a:pt x="282" y="356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88" y="355"/>
                  <a:pt x="290" y="354"/>
                  <a:pt x="290" y="354"/>
                </a:cubicBezTo>
                <a:cubicBezTo>
                  <a:pt x="291" y="355"/>
                  <a:pt x="297" y="354"/>
                  <a:pt x="297" y="354"/>
                </a:cubicBezTo>
                <a:cubicBezTo>
                  <a:pt x="297" y="354"/>
                  <a:pt x="300" y="351"/>
                  <a:pt x="301" y="351"/>
                </a:cubicBezTo>
                <a:cubicBezTo>
                  <a:pt x="301" y="351"/>
                  <a:pt x="308" y="349"/>
                  <a:pt x="308" y="349"/>
                </a:cubicBezTo>
                <a:cubicBezTo>
                  <a:pt x="308" y="349"/>
                  <a:pt x="309" y="349"/>
                  <a:pt x="309" y="351"/>
                </a:cubicBezTo>
                <a:cubicBezTo>
                  <a:pt x="309" y="353"/>
                  <a:pt x="309" y="356"/>
                  <a:pt x="309" y="357"/>
                </a:cubicBezTo>
                <a:cubicBezTo>
                  <a:pt x="310" y="358"/>
                  <a:pt x="309" y="360"/>
                  <a:pt x="311" y="360"/>
                </a:cubicBezTo>
                <a:cubicBezTo>
                  <a:pt x="313" y="359"/>
                  <a:pt x="315" y="358"/>
                  <a:pt x="315" y="358"/>
                </a:cubicBezTo>
                <a:cubicBezTo>
                  <a:pt x="315" y="358"/>
                  <a:pt x="313" y="358"/>
                  <a:pt x="317" y="356"/>
                </a:cubicBezTo>
                <a:cubicBezTo>
                  <a:pt x="320" y="354"/>
                  <a:pt x="321" y="353"/>
                  <a:pt x="322" y="353"/>
                </a:cubicBezTo>
                <a:cubicBezTo>
                  <a:pt x="323" y="353"/>
                  <a:pt x="323" y="352"/>
                  <a:pt x="324" y="352"/>
                </a:cubicBezTo>
                <a:cubicBezTo>
                  <a:pt x="326" y="352"/>
                  <a:pt x="326" y="352"/>
                  <a:pt x="327" y="352"/>
                </a:cubicBezTo>
                <a:cubicBezTo>
                  <a:pt x="328" y="351"/>
                  <a:pt x="330" y="348"/>
                  <a:pt x="330" y="348"/>
                </a:cubicBezTo>
                <a:cubicBezTo>
                  <a:pt x="330" y="348"/>
                  <a:pt x="331" y="346"/>
                  <a:pt x="332" y="346"/>
                </a:cubicBezTo>
                <a:cubicBezTo>
                  <a:pt x="332" y="346"/>
                  <a:pt x="334" y="345"/>
                  <a:pt x="334" y="345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3" y="348"/>
                  <a:pt x="335" y="352"/>
                  <a:pt x="335" y="353"/>
                </a:cubicBezTo>
                <a:cubicBezTo>
                  <a:pt x="335" y="353"/>
                  <a:pt x="335" y="354"/>
                  <a:pt x="334" y="355"/>
                </a:cubicBezTo>
                <a:cubicBezTo>
                  <a:pt x="334" y="357"/>
                  <a:pt x="334" y="358"/>
                  <a:pt x="334" y="358"/>
                </a:cubicBezTo>
                <a:cubicBezTo>
                  <a:pt x="333" y="359"/>
                  <a:pt x="333" y="360"/>
                  <a:pt x="333" y="361"/>
                </a:cubicBezTo>
                <a:cubicBezTo>
                  <a:pt x="332" y="361"/>
                  <a:pt x="329" y="363"/>
                  <a:pt x="329" y="363"/>
                </a:cubicBezTo>
                <a:cubicBezTo>
                  <a:pt x="324" y="362"/>
                  <a:pt x="324" y="362"/>
                  <a:pt x="324" y="362"/>
                </a:cubicBezTo>
                <a:cubicBezTo>
                  <a:pt x="324" y="362"/>
                  <a:pt x="322" y="363"/>
                  <a:pt x="321" y="364"/>
                </a:cubicBezTo>
                <a:cubicBezTo>
                  <a:pt x="319" y="364"/>
                  <a:pt x="316" y="367"/>
                  <a:pt x="315" y="367"/>
                </a:cubicBezTo>
                <a:cubicBezTo>
                  <a:pt x="314" y="367"/>
                  <a:pt x="311" y="367"/>
                  <a:pt x="308" y="367"/>
                </a:cubicBezTo>
                <a:cubicBezTo>
                  <a:pt x="305" y="368"/>
                  <a:pt x="297" y="370"/>
                  <a:pt x="297" y="370"/>
                </a:cubicBezTo>
                <a:cubicBezTo>
                  <a:pt x="297" y="370"/>
                  <a:pt x="296" y="371"/>
                  <a:pt x="295" y="372"/>
                </a:cubicBezTo>
                <a:cubicBezTo>
                  <a:pt x="293" y="372"/>
                  <a:pt x="289" y="374"/>
                  <a:pt x="288" y="374"/>
                </a:cubicBezTo>
                <a:cubicBezTo>
                  <a:pt x="287" y="375"/>
                  <a:pt x="284" y="377"/>
                  <a:pt x="283" y="377"/>
                </a:cubicBezTo>
                <a:cubicBezTo>
                  <a:pt x="282" y="377"/>
                  <a:pt x="281" y="378"/>
                  <a:pt x="277" y="378"/>
                </a:cubicBezTo>
                <a:cubicBezTo>
                  <a:pt x="272" y="379"/>
                  <a:pt x="271" y="380"/>
                  <a:pt x="271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73"/>
                  <a:pt x="268" y="370"/>
                  <a:pt x="265" y="371"/>
                </a:cubicBezTo>
                <a:cubicBezTo>
                  <a:pt x="262" y="372"/>
                  <a:pt x="266" y="371"/>
                  <a:pt x="260" y="372"/>
                </a:cubicBezTo>
                <a:cubicBezTo>
                  <a:pt x="255" y="373"/>
                  <a:pt x="252" y="370"/>
                  <a:pt x="252" y="370"/>
                </a:cubicBezTo>
                <a:cubicBezTo>
                  <a:pt x="252" y="370"/>
                  <a:pt x="247" y="370"/>
                  <a:pt x="245" y="371"/>
                </a:cubicBezTo>
                <a:cubicBezTo>
                  <a:pt x="243" y="371"/>
                  <a:pt x="240" y="371"/>
                  <a:pt x="239" y="371"/>
                </a:cubicBezTo>
                <a:cubicBezTo>
                  <a:pt x="238" y="372"/>
                  <a:pt x="238" y="371"/>
                  <a:pt x="235" y="372"/>
                </a:cubicBezTo>
                <a:cubicBezTo>
                  <a:pt x="232" y="372"/>
                  <a:pt x="229" y="373"/>
                  <a:pt x="229" y="373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71"/>
                  <a:pt x="223" y="371"/>
                  <a:pt x="222" y="372"/>
                </a:cubicBezTo>
                <a:cubicBezTo>
                  <a:pt x="220" y="373"/>
                  <a:pt x="221" y="374"/>
                  <a:pt x="219" y="374"/>
                </a:cubicBezTo>
                <a:cubicBezTo>
                  <a:pt x="217" y="374"/>
                  <a:pt x="218" y="375"/>
                  <a:pt x="216" y="374"/>
                </a:cubicBezTo>
                <a:cubicBezTo>
                  <a:pt x="213" y="373"/>
                  <a:pt x="211" y="372"/>
                  <a:pt x="211" y="372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3"/>
                </a:cubicBezTo>
                <a:cubicBezTo>
                  <a:pt x="209" y="361"/>
                  <a:pt x="208" y="357"/>
                  <a:pt x="208" y="357"/>
                </a:cubicBezTo>
                <a:cubicBezTo>
                  <a:pt x="210" y="354"/>
                  <a:pt x="210" y="354"/>
                  <a:pt x="210" y="354"/>
                </a:cubicBezTo>
                <a:cubicBezTo>
                  <a:pt x="210" y="354"/>
                  <a:pt x="211" y="356"/>
                  <a:pt x="211" y="357"/>
                </a:cubicBezTo>
                <a:cubicBezTo>
                  <a:pt x="211" y="357"/>
                  <a:pt x="211" y="360"/>
                  <a:pt x="212" y="360"/>
                </a:cubicBezTo>
                <a:cubicBezTo>
                  <a:pt x="214" y="360"/>
                  <a:pt x="216" y="360"/>
                  <a:pt x="216" y="360"/>
                </a:cubicBezTo>
                <a:close/>
                <a:moveTo>
                  <a:pt x="172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5" y="318"/>
                  <a:pt x="175" y="318"/>
                  <a:pt x="175" y="318"/>
                </a:cubicBezTo>
                <a:cubicBezTo>
                  <a:pt x="176" y="321"/>
                  <a:pt x="176" y="321"/>
                  <a:pt x="176" y="321"/>
                </a:cubicBezTo>
                <a:cubicBezTo>
                  <a:pt x="179" y="322"/>
                  <a:pt x="179" y="322"/>
                  <a:pt x="179" y="322"/>
                </a:cubicBezTo>
                <a:cubicBezTo>
                  <a:pt x="179" y="322"/>
                  <a:pt x="183" y="324"/>
                  <a:pt x="183" y="325"/>
                </a:cubicBezTo>
                <a:cubicBezTo>
                  <a:pt x="183" y="325"/>
                  <a:pt x="181" y="328"/>
                  <a:pt x="181" y="328"/>
                </a:cubicBezTo>
                <a:cubicBezTo>
                  <a:pt x="181" y="328"/>
                  <a:pt x="181" y="330"/>
                  <a:pt x="181" y="331"/>
                </a:cubicBezTo>
                <a:cubicBezTo>
                  <a:pt x="181" y="331"/>
                  <a:pt x="179" y="331"/>
                  <a:pt x="178" y="331"/>
                </a:cubicBezTo>
                <a:cubicBezTo>
                  <a:pt x="177" y="330"/>
                  <a:pt x="174" y="329"/>
                  <a:pt x="174" y="329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71" y="322"/>
                  <a:pt x="171" y="322"/>
                  <a:pt x="171" y="322"/>
                </a:cubicBezTo>
                <a:cubicBezTo>
                  <a:pt x="172" y="319"/>
                  <a:pt x="172" y="319"/>
                  <a:pt x="172" y="319"/>
                </a:cubicBezTo>
                <a:close/>
                <a:moveTo>
                  <a:pt x="92" y="232"/>
                </a:moveTo>
                <a:cubicBezTo>
                  <a:pt x="92" y="232"/>
                  <a:pt x="92" y="232"/>
                  <a:pt x="92" y="232"/>
                </a:cubicBezTo>
                <a:cubicBezTo>
                  <a:pt x="92" y="232"/>
                  <a:pt x="90" y="232"/>
                  <a:pt x="90" y="232"/>
                </a:cubicBezTo>
                <a:cubicBezTo>
                  <a:pt x="89" y="232"/>
                  <a:pt x="88" y="232"/>
                  <a:pt x="87" y="232"/>
                </a:cubicBezTo>
                <a:cubicBezTo>
                  <a:pt x="86" y="232"/>
                  <a:pt x="87" y="234"/>
                  <a:pt x="87" y="235"/>
                </a:cubicBezTo>
                <a:cubicBezTo>
                  <a:pt x="87" y="235"/>
                  <a:pt x="87" y="237"/>
                  <a:pt x="87" y="238"/>
                </a:cubicBezTo>
                <a:cubicBezTo>
                  <a:pt x="86" y="239"/>
                  <a:pt x="85" y="240"/>
                  <a:pt x="85" y="241"/>
                </a:cubicBezTo>
                <a:cubicBezTo>
                  <a:pt x="85" y="241"/>
                  <a:pt x="85" y="243"/>
                  <a:pt x="85" y="244"/>
                </a:cubicBezTo>
                <a:cubicBezTo>
                  <a:pt x="84" y="244"/>
                  <a:pt x="82" y="246"/>
                  <a:pt x="81" y="246"/>
                </a:cubicBezTo>
                <a:cubicBezTo>
                  <a:pt x="80" y="247"/>
                  <a:pt x="78" y="248"/>
                  <a:pt x="78" y="248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80" y="253"/>
                  <a:pt x="82" y="252"/>
                  <a:pt x="83" y="253"/>
                </a:cubicBezTo>
                <a:cubicBezTo>
                  <a:pt x="84" y="254"/>
                  <a:pt x="87" y="256"/>
                  <a:pt x="88" y="256"/>
                </a:cubicBezTo>
                <a:cubicBezTo>
                  <a:pt x="88" y="256"/>
                  <a:pt x="90" y="262"/>
                  <a:pt x="90" y="262"/>
                </a:cubicBezTo>
                <a:cubicBezTo>
                  <a:pt x="91" y="263"/>
                  <a:pt x="92" y="262"/>
                  <a:pt x="92" y="262"/>
                </a:cubicBezTo>
                <a:cubicBezTo>
                  <a:pt x="92" y="262"/>
                  <a:pt x="94" y="263"/>
                  <a:pt x="95" y="264"/>
                </a:cubicBezTo>
                <a:cubicBezTo>
                  <a:pt x="96" y="264"/>
                  <a:pt x="98" y="265"/>
                  <a:pt x="99" y="266"/>
                </a:cubicBezTo>
                <a:cubicBezTo>
                  <a:pt x="100" y="266"/>
                  <a:pt x="102" y="269"/>
                  <a:pt x="103" y="269"/>
                </a:cubicBezTo>
                <a:cubicBezTo>
                  <a:pt x="104" y="270"/>
                  <a:pt x="106" y="272"/>
                  <a:pt x="106" y="272"/>
                </a:cubicBezTo>
                <a:cubicBezTo>
                  <a:pt x="106" y="272"/>
                  <a:pt x="108" y="275"/>
                  <a:pt x="109" y="277"/>
                </a:cubicBezTo>
                <a:cubicBezTo>
                  <a:pt x="109" y="278"/>
                  <a:pt x="109" y="278"/>
                  <a:pt x="108" y="279"/>
                </a:cubicBezTo>
                <a:cubicBezTo>
                  <a:pt x="107" y="280"/>
                  <a:pt x="107" y="281"/>
                  <a:pt x="106" y="283"/>
                </a:cubicBezTo>
                <a:cubicBezTo>
                  <a:pt x="105" y="285"/>
                  <a:pt x="107" y="287"/>
                  <a:pt x="107" y="287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08" y="294"/>
                  <a:pt x="108" y="294"/>
                  <a:pt x="108" y="294"/>
                </a:cubicBezTo>
                <a:cubicBezTo>
                  <a:pt x="108" y="294"/>
                  <a:pt x="109" y="295"/>
                  <a:pt x="110" y="295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1" y="296"/>
                  <a:pt x="113" y="298"/>
                  <a:pt x="114" y="299"/>
                </a:cubicBezTo>
                <a:cubicBezTo>
                  <a:pt x="114" y="300"/>
                  <a:pt x="113" y="301"/>
                  <a:pt x="113" y="302"/>
                </a:cubicBezTo>
                <a:cubicBezTo>
                  <a:pt x="113" y="303"/>
                  <a:pt x="114" y="307"/>
                  <a:pt x="114" y="307"/>
                </a:cubicBezTo>
                <a:cubicBezTo>
                  <a:pt x="114" y="307"/>
                  <a:pt x="116" y="306"/>
                  <a:pt x="118" y="305"/>
                </a:cubicBezTo>
                <a:cubicBezTo>
                  <a:pt x="119" y="305"/>
                  <a:pt x="120" y="306"/>
                  <a:pt x="121" y="306"/>
                </a:cubicBezTo>
                <a:cubicBezTo>
                  <a:pt x="122" y="307"/>
                  <a:pt x="122" y="308"/>
                  <a:pt x="122" y="308"/>
                </a:cubicBezTo>
                <a:cubicBezTo>
                  <a:pt x="122" y="308"/>
                  <a:pt x="125" y="306"/>
                  <a:pt x="125" y="305"/>
                </a:cubicBezTo>
                <a:cubicBezTo>
                  <a:pt x="125" y="305"/>
                  <a:pt x="125" y="303"/>
                  <a:pt x="125" y="303"/>
                </a:cubicBezTo>
                <a:cubicBezTo>
                  <a:pt x="125" y="303"/>
                  <a:pt x="125" y="299"/>
                  <a:pt x="125" y="298"/>
                </a:cubicBezTo>
                <a:cubicBezTo>
                  <a:pt x="125" y="297"/>
                  <a:pt x="124" y="294"/>
                  <a:pt x="124" y="293"/>
                </a:cubicBezTo>
                <a:cubicBezTo>
                  <a:pt x="124" y="293"/>
                  <a:pt x="125" y="291"/>
                  <a:pt x="125" y="291"/>
                </a:cubicBezTo>
                <a:cubicBezTo>
                  <a:pt x="125" y="291"/>
                  <a:pt x="128" y="290"/>
                  <a:pt x="129" y="290"/>
                </a:cubicBezTo>
                <a:cubicBezTo>
                  <a:pt x="130" y="290"/>
                  <a:pt x="131" y="291"/>
                  <a:pt x="132" y="292"/>
                </a:cubicBezTo>
                <a:cubicBezTo>
                  <a:pt x="132" y="293"/>
                  <a:pt x="132" y="297"/>
                  <a:pt x="132" y="297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8" y="298"/>
                  <a:pt x="140" y="299"/>
                  <a:pt x="140" y="299"/>
                </a:cubicBezTo>
                <a:cubicBezTo>
                  <a:pt x="140" y="300"/>
                  <a:pt x="141" y="302"/>
                  <a:pt x="142" y="303"/>
                </a:cubicBezTo>
                <a:cubicBezTo>
                  <a:pt x="143" y="304"/>
                  <a:pt x="144" y="305"/>
                  <a:pt x="144" y="305"/>
                </a:cubicBezTo>
                <a:cubicBezTo>
                  <a:pt x="144" y="305"/>
                  <a:pt x="146" y="310"/>
                  <a:pt x="147" y="311"/>
                </a:cubicBezTo>
                <a:cubicBezTo>
                  <a:pt x="147" y="312"/>
                  <a:pt x="147" y="314"/>
                  <a:pt x="147" y="316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18"/>
                  <a:pt x="150" y="319"/>
                  <a:pt x="151" y="320"/>
                </a:cubicBezTo>
                <a:cubicBezTo>
                  <a:pt x="153" y="321"/>
                  <a:pt x="152" y="320"/>
                  <a:pt x="153" y="319"/>
                </a:cubicBezTo>
                <a:cubicBezTo>
                  <a:pt x="154" y="318"/>
                  <a:pt x="153" y="317"/>
                  <a:pt x="153" y="316"/>
                </a:cubicBezTo>
                <a:cubicBezTo>
                  <a:pt x="153" y="315"/>
                  <a:pt x="153" y="313"/>
                  <a:pt x="152" y="311"/>
                </a:cubicBezTo>
                <a:cubicBezTo>
                  <a:pt x="152" y="310"/>
                  <a:pt x="152" y="309"/>
                  <a:pt x="152" y="309"/>
                </a:cubicBezTo>
                <a:cubicBezTo>
                  <a:pt x="152" y="309"/>
                  <a:pt x="153" y="307"/>
                  <a:pt x="153" y="306"/>
                </a:cubicBezTo>
                <a:cubicBezTo>
                  <a:pt x="153" y="306"/>
                  <a:pt x="153" y="304"/>
                  <a:pt x="153" y="303"/>
                </a:cubicBezTo>
                <a:cubicBezTo>
                  <a:pt x="153" y="302"/>
                  <a:pt x="155" y="301"/>
                  <a:pt x="155" y="301"/>
                </a:cubicBezTo>
                <a:cubicBezTo>
                  <a:pt x="155" y="301"/>
                  <a:pt x="155" y="300"/>
                  <a:pt x="156" y="298"/>
                </a:cubicBezTo>
                <a:cubicBezTo>
                  <a:pt x="157" y="297"/>
                  <a:pt x="156" y="298"/>
                  <a:pt x="157" y="298"/>
                </a:cubicBezTo>
                <a:cubicBezTo>
                  <a:pt x="158" y="297"/>
                  <a:pt x="159" y="297"/>
                  <a:pt x="161" y="297"/>
                </a:cubicBezTo>
                <a:cubicBezTo>
                  <a:pt x="162" y="297"/>
                  <a:pt x="163" y="298"/>
                  <a:pt x="163" y="298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5" y="301"/>
                  <a:pt x="165" y="301"/>
                  <a:pt x="165" y="302"/>
                </a:cubicBezTo>
                <a:cubicBezTo>
                  <a:pt x="165" y="303"/>
                  <a:pt x="167" y="305"/>
                  <a:pt x="167" y="305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1" y="308"/>
                  <a:pt x="171" y="309"/>
                  <a:pt x="171" y="309"/>
                </a:cubicBezTo>
                <a:cubicBezTo>
                  <a:pt x="171" y="310"/>
                  <a:pt x="172" y="312"/>
                  <a:pt x="173" y="313"/>
                </a:cubicBezTo>
                <a:cubicBezTo>
                  <a:pt x="174" y="315"/>
                  <a:pt x="173" y="312"/>
                  <a:pt x="174" y="312"/>
                </a:cubicBezTo>
                <a:cubicBezTo>
                  <a:pt x="174" y="311"/>
                  <a:pt x="175" y="310"/>
                  <a:pt x="175" y="310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13"/>
                  <a:pt x="181" y="314"/>
                  <a:pt x="182" y="314"/>
                </a:cubicBezTo>
                <a:cubicBezTo>
                  <a:pt x="183" y="313"/>
                  <a:pt x="184" y="312"/>
                  <a:pt x="184" y="312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77" y="304"/>
                  <a:pt x="176" y="304"/>
                </a:cubicBezTo>
                <a:cubicBezTo>
                  <a:pt x="175" y="303"/>
                  <a:pt x="174" y="302"/>
                  <a:pt x="174" y="301"/>
                </a:cubicBezTo>
                <a:cubicBezTo>
                  <a:pt x="173" y="300"/>
                  <a:pt x="173" y="298"/>
                  <a:pt x="173" y="298"/>
                </a:cubicBezTo>
                <a:cubicBezTo>
                  <a:pt x="174" y="297"/>
                  <a:pt x="174" y="295"/>
                  <a:pt x="175" y="293"/>
                </a:cubicBezTo>
                <a:cubicBezTo>
                  <a:pt x="176" y="291"/>
                  <a:pt x="174" y="293"/>
                  <a:pt x="174" y="293"/>
                </a:cubicBezTo>
                <a:cubicBezTo>
                  <a:pt x="174" y="293"/>
                  <a:pt x="172" y="290"/>
                  <a:pt x="173" y="289"/>
                </a:cubicBezTo>
                <a:cubicBezTo>
                  <a:pt x="173" y="289"/>
                  <a:pt x="169" y="283"/>
                  <a:pt x="169" y="283"/>
                </a:cubicBezTo>
                <a:cubicBezTo>
                  <a:pt x="169" y="283"/>
                  <a:pt x="168" y="281"/>
                  <a:pt x="168" y="281"/>
                </a:cubicBezTo>
                <a:cubicBezTo>
                  <a:pt x="168" y="281"/>
                  <a:pt x="165" y="279"/>
                  <a:pt x="164" y="279"/>
                </a:cubicBezTo>
                <a:cubicBezTo>
                  <a:pt x="163" y="278"/>
                  <a:pt x="162" y="277"/>
                  <a:pt x="162" y="277"/>
                </a:cubicBezTo>
                <a:cubicBezTo>
                  <a:pt x="162" y="276"/>
                  <a:pt x="162" y="274"/>
                  <a:pt x="162" y="273"/>
                </a:cubicBezTo>
                <a:cubicBezTo>
                  <a:pt x="161" y="272"/>
                  <a:pt x="160" y="270"/>
                  <a:pt x="159" y="269"/>
                </a:cubicBezTo>
                <a:cubicBezTo>
                  <a:pt x="158" y="268"/>
                  <a:pt x="157" y="266"/>
                  <a:pt x="156" y="264"/>
                </a:cubicBezTo>
                <a:cubicBezTo>
                  <a:pt x="155" y="263"/>
                  <a:pt x="154" y="261"/>
                  <a:pt x="154" y="261"/>
                </a:cubicBezTo>
                <a:cubicBezTo>
                  <a:pt x="153" y="257"/>
                  <a:pt x="153" y="257"/>
                  <a:pt x="153" y="257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57"/>
                  <a:pt x="158" y="256"/>
                  <a:pt x="159" y="256"/>
                </a:cubicBezTo>
                <a:cubicBezTo>
                  <a:pt x="160" y="256"/>
                  <a:pt x="163" y="257"/>
                  <a:pt x="163" y="257"/>
                </a:cubicBezTo>
                <a:cubicBezTo>
                  <a:pt x="163" y="257"/>
                  <a:pt x="165" y="258"/>
                  <a:pt x="166" y="258"/>
                </a:cubicBezTo>
                <a:cubicBezTo>
                  <a:pt x="166" y="258"/>
                  <a:pt x="167" y="259"/>
                  <a:pt x="168" y="258"/>
                </a:cubicBezTo>
                <a:cubicBezTo>
                  <a:pt x="169" y="258"/>
                  <a:pt x="170" y="260"/>
                  <a:pt x="170" y="261"/>
                </a:cubicBezTo>
                <a:cubicBezTo>
                  <a:pt x="170" y="262"/>
                  <a:pt x="169" y="263"/>
                  <a:pt x="169" y="263"/>
                </a:cubicBezTo>
                <a:cubicBezTo>
                  <a:pt x="169" y="264"/>
                  <a:pt x="169" y="265"/>
                  <a:pt x="169" y="265"/>
                </a:cubicBezTo>
                <a:cubicBezTo>
                  <a:pt x="169" y="265"/>
                  <a:pt x="171" y="266"/>
                  <a:pt x="172" y="266"/>
                </a:cubicBezTo>
                <a:cubicBezTo>
                  <a:pt x="172" y="267"/>
                  <a:pt x="171" y="268"/>
                  <a:pt x="171" y="268"/>
                </a:cubicBezTo>
                <a:cubicBezTo>
                  <a:pt x="171" y="268"/>
                  <a:pt x="171" y="270"/>
                  <a:pt x="171" y="271"/>
                </a:cubicBezTo>
                <a:cubicBezTo>
                  <a:pt x="172" y="271"/>
                  <a:pt x="173" y="269"/>
                  <a:pt x="173" y="269"/>
                </a:cubicBezTo>
                <a:cubicBezTo>
                  <a:pt x="173" y="269"/>
                  <a:pt x="174" y="267"/>
                  <a:pt x="174" y="266"/>
                </a:cubicBezTo>
                <a:cubicBezTo>
                  <a:pt x="174" y="265"/>
                  <a:pt x="176" y="264"/>
                  <a:pt x="176" y="264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80" y="258"/>
                  <a:pt x="180" y="258"/>
                  <a:pt x="180" y="258"/>
                </a:cubicBezTo>
                <a:cubicBezTo>
                  <a:pt x="180" y="258"/>
                  <a:pt x="184" y="257"/>
                  <a:pt x="185" y="256"/>
                </a:cubicBezTo>
                <a:cubicBezTo>
                  <a:pt x="186" y="255"/>
                  <a:pt x="186" y="256"/>
                  <a:pt x="186" y="255"/>
                </a:cubicBezTo>
                <a:cubicBezTo>
                  <a:pt x="187" y="255"/>
                  <a:pt x="187" y="253"/>
                  <a:pt x="187" y="253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81" y="252"/>
                  <a:pt x="181" y="252"/>
                  <a:pt x="181" y="252"/>
                </a:cubicBezTo>
                <a:cubicBezTo>
                  <a:pt x="180" y="250"/>
                  <a:pt x="180" y="250"/>
                  <a:pt x="180" y="250"/>
                </a:cubicBezTo>
                <a:cubicBezTo>
                  <a:pt x="180" y="250"/>
                  <a:pt x="180" y="250"/>
                  <a:pt x="181" y="250"/>
                </a:cubicBezTo>
                <a:cubicBezTo>
                  <a:pt x="181" y="250"/>
                  <a:pt x="181" y="246"/>
                  <a:pt x="181" y="246"/>
                </a:cubicBezTo>
                <a:cubicBezTo>
                  <a:pt x="181" y="246"/>
                  <a:pt x="179" y="247"/>
                  <a:pt x="178" y="247"/>
                </a:cubicBezTo>
                <a:cubicBezTo>
                  <a:pt x="177" y="247"/>
                  <a:pt x="178" y="250"/>
                  <a:pt x="178" y="250"/>
                </a:cubicBezTo>
                <a:cubicBezTo>
                  <a:pt x="178" y="250"/>
                  <a:pt x="173" y="249"/>
                  <a:pt x="172" y="249"/>
                </a:cubicBezTo>
                <a:cubicBezTo>
                  <a:pt x="171" y="248"/>
                  <a:pt x="171" y="247"/>
                  <a:pt x="171" y="247"/>
                </a:cubicBezTo>
                <a:cubicBezTo>
                  <a:pt x="170" y="246"/>
                  <a:pt x="172" y="243"/>
                  <a:pt x="172" y="243"/>
                </a:cubicBezTo>
                <a:cubicBezTo>
                  <a:pt x="173" y="239"/>
                  <a:pt x="173" y="239"/>
                  <a:pt x="173" y="239"/>
                </a:cubicBezTo>
                <a:cubicBezTo>
                  <a:pt x="173" y="239"/>
                  <a:pt x="168" y="238"/>
                  <a:pt x="168" y="237"/>
                </a:cubicBezTo>
                <a:cubicBezTo>
                  <a:pt x="168" y="236"/>
                  <a:pt x="163" y="239"/>
                  <a:pt x="161" y="237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3" y="234"/>
                  <a:pt x="152" y="234"/>
                </a:cubicBezTo>
                <a:cubicBezTo>
                  <a:pt x="151" y="234"/>
                  <a:pt x="151" y="232"/>
                  <a:pt x="151" y="232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41" y="229"/>
                  <a:pt x="141" y="229"/>
                  <a:pt x="141" y="229"/>
                </a:cubicBezTo>
                <a:cubicBezTo>
                  <a:pt x="141" y="229"/>
                  <a:pt x="135" y="228"/>
                  <a:pt x="133" y="227"/>
                </a:cubicBezTo>
                <a:cubicBezTo>
                  <a:pt x="132" y="227"/>
                  <a:pt x="127" y="226"/>
                  <a:pt x="125" y="226"/>
                </a:cubicBezTo>
                <a:cubicBezTo>
                  <a:pt x="123" y="226"/>
                  <a:pt x="121" y="226"/>
                  <a:pt x="119" y="225"/>
                </a:cubicBezTo>
                <a:cubicBezTo>
                  <a:pt x="118" y="224"/>
                  <a:pt x="115" y="223"/>
                  <a:pt x="115" y="223"/>
                </a:cubicBezTo>
                <a:cubicBezTo>
                  <a:pt x="115" y="223"/>
                  <a:pt x="109" y="221"/>
                  <a:pt x="109" y="221"/>
                </a:cubicBezTo>
                <a:cubicBezTo>
                  <a:pt x="108" y="221"/>
                  <a:pt x="107" y="221"/>
                  <a:pt x="107" y="221"/>
                </a:cubicBezTo>
                <a:cubicBezTo>
                  <a:pt x="106" y="221"/>
                  <a:pt x="104" y="224"/>
                  <a:pt x="102" y="225"/>
                </a:cubicBezTo>
                <a:cubicBezTo>
                  <a:pt x="101" y="225"/>
                  <a:pt x="101" y="228"/>
                  <a:pt x="100" y="229"/>
                </a:cubicBezTo>
                <a:cubicBezTo>
                  <a:pt x="100" y="231"/>
                  <a:pt x="99" y="232"/>
                  <a:pt x="98" y="232"/>
                </a:cubicBezTo>
                <a:cubicBezTo>
                  <a:pt x="98" y="233"/>
                  <a:pt x="92" y="231"/>
                  <a:pt x="92" y="232"/>
                </a:cubicBezTo>
                <a:close/>
                <a:moveTo>
                  <a:pt x="60" y="252"/>
                </a:moveTo>
                <a:cubicBezTo>
                  <a:pt x="60" y="252"/>
                  <a:pt x="60" y="252"/>
                  <a:pt x="60" y="252"/>
                </a:cubicBezTo>
                <a:cubicBezTo>
                  <a:pt x="60" y="252"/>
                  <a:pt x="62" y="251"/>
                  <a:pt x="62" y="252"/>
                </a:cubicBezTo>
                <a:cubicBezTo>
                  <a:pt x="62" y="252"/>
                  <a:pt x="63" y="253"/>
                  <a:pt x="63" y="254"/>
                </a:cubicBezTo>
                <a:cubicBezTo>
                  <a:pt x="64" y="254"/>
                  <a:pt x="66" y="256"/>
                  <a:pt x="67" y="256"/>
                </a:cubicBezTo>
                <a:cubicBezTo>
                  <a:pt x="68" y="256"/>
                  <a:pt x="71" y="256"/>
                  <a:pt x="71" y="256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59"/>
                  <a:pt x="77" y="260"/>
                  <a:pt x="77" y="261"/>
                </a:cubicBezTo>
                <a:cubicBezTo>
                  <a:pt x="77" y="261"/>
                  <a:pt x="72" y="264"/>
                  <a:pt x="72" y="264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1" y="265"/>
                  <a:pt x="71" y="267"/>
                  <a:pt x="69" y="266"/>
                </a:cubicBezTo>
                <a:cubicBezTo>
                  <a:pt x="68" y="266"/>
                  <a:pt x="67" y="266"/>
                  <a:pt x="66" y="265"/>
                </a:cubicBezTo>
                <a:cubicBezTo>
                  <a:pt x="66" y="264"/>
                  <a:pt x="66" y="264"/>
                  <a:pt x="65" y="263"/>
                </a:cubicBezTo>
                <a:cubicBezTo>
                  <a:pt x="63" y="262"/>
                  <a:pt x="59" y="259"/>
                  <a:pt x="59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4"/>
                  <a:pt x="59" y="254"/>
                  <a:pt x="59" y="254"/>
                </a:cubicBezTo>
                <a:cubicBezTo>
                  <a:pt x="60" y="252"/>
                  <a:pt x="60" y="252"/>
                  <a:pt x="60" y="252"/>
                </a:cubicBezTo>
                <a:close/>
                <a:moveTo>
                  <a:pt x="48" y="234"/>
                </a:moveTo>
                <a:cubicBezTo>
                  <a:pt x="48" y="234"/>
                  <a:pt x="48" y="234"/>
                  <a:pt x="48" y="234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2" y="238"/>
                  <a:pt x="42" y="238"/>
                  <a:pt x="42" y="238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50" y="240"/>
                  <a:pt x="50" y="240"/>
                  <a:pt x="50" y="240"/>
                </a:cubicBezTo>
                <a:cubicBezTo>
                  <a:pt x="52" y="244"/>
                  <a:pt x="52" y="244"/>
                  <a:pt x="52" y="244"/>
                </a:cubicBezTo>
                <a:cubicBezTo>
                  <a:pt x="52" y="244"/>
                  <a:pt x="54" y="242"/>
                  <a:pt x="55" y="241"/>
                </a:cubicBezTo>
                <a:cubicBezTo>
                  <a:pt x="56" y="241"/>
                  <a:pt x="60" y="244"/>
                  <a:pt x="60" y="244"/>
                </a:cubicBezTo>
                <a:cubicBezTo>
                  <a:pt x="60" y="244"/>
                  <a:pt x="64" y="242"/>
                  <a:pt x="65" y="242"/>
                </a:cubicBezTo>
                <a:cubicBezTo>
                  <a:pt x="66" y="242"/>
                  <a:pt x="63" y="239"/>
                  <a:pt x="63" y="239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31"/>
                  <a:pt x="57" y="230"/>
                </a:cubicBezTo>
                <a:cubicBezTo>
                  <a:pt x="59" y="230"/>
                  <a:pt x="59" y="230"/>
                  <a:pt x="59" y="229"/>
                </a:cubicBezTo>
                <a:cubicBezTo>
                  <a:pt x="60" y="229"/>
                  <a:pt x="59" y="228"/>
                  <a:pt x="59" y="228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49" y="225"/>
                  <a:pt x="49" y="225"/>
                </a:cubicBezTo>
                <a:cubicBezTo>
                  <a:pt x="49" y="226"/>
                  <a:pt x="50" y="229"/>
                  <a:pt x="50" y="229"/>
                </a:cubicBezTo>
                <a:cubicBezTo>
                  <a:pt x="48" y="234"/>
                  <a:pt x="48" y="234"/>
                  <a:pt x="48" y="234"/>
                </a:cubicBezTo>
                <a:close/>
                <a:moveTo>
                  <a:pt x="11" y="161"/>
                </a:moveTo>
                <a:cubicBezTo>
                  <a:pt x="11" y="161"/>
                  <a:pt x="11" y="161"/>
                  <a:pt x="11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10" y="163"/>
                </a:cubicBezTo>
                <a:cubicBezTo>
                  <a:pt x="11" y="164"/>
                  <a:pt x="13" y="170"/>
                  <a:pt x="13" y="17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6"/>
                  <a:pt x="24" y="179"/>
                  <a:pt x="21" y="178"/>
                </a:cubicBezTo>
                <a:cubicBezTo>
                  <a:pt x="18" y="177"/>
                  <a:pt x="15" y="175"/>
                  <a:pt x="14" y="174"/>
                </a:cubicBezTo>
                <a:cubicBezTo>
                  <a:pt x="12" y="174"/>
                  <a:pt x="10" y="173"/>
                  <a:pt x="10" y="173"/>
                </a:cubicBezTo>
                <a:cubicBezTo>
                  <a:pt x="10" y="173"/>
                  <a:pt x="9" y="168"/>
                  <a:pt x="9" y="167"/>
                </a:cubicBezTo>
                <a:cubicBezTo>
                  <a:pt x="8" y="167"/>
                  <a:pt x="6" y="166"/>
                  <a:pt x="6" y="16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0" y="159"/>
                  <a:pt x="1" y="158"/>
                </a:cubicBezTo>
                <a:cubicBezTo>
                  <a:pt x="1" y="158"/>
                  <a:pt x="1" y="156"/>
                  <a:pt x="3" y="156"/>
                </a:cubicBezTo>
                <a:cubicBezTo>
                  <a:pt x="4" y="155"/>
                  <a:pt x="7" y="155"/>
                  <a:pt x="7" y="155"/>
                </a:cubicBezTo>
                <a:cubicBezTo>
                  <a:pt x="7" y="155"/>
                  <a:pt x="7" y="152"/>
                  <a:pt x="8" y="153"/>
                </a:cubicBezTo>
                <a:cubicBezTo>
                  <a:pt x="9" y="154"/>
                  <a:pt x="11" y="157"/>
                  <a:pt x="11" y="157"/>
                </a:cubicBezTo>
                <a:lnTo>
                  <a:pt x="11" y="161"/>
                </a:ln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23">
            <a:extLst>
              <a:ext uri="{FF2B5EF4-FFF2-40B4-BE49-F238E27FC236}">
                <a16:creationId xmlns:a16="http://schemas.microsoft.com/office/drawing/2014/main" id="{3907F9DD-840E-ADD0-8803-CB1B144D7BBD}"/>
              </a:ext>
            </a:extLst>
          </p:cNvPr>
          <p:cNvSpPr>
            <a:spLocks noEditPoints="1"/>
          </p:cNvSpPr>
          <p:nvPr/>
        </p:nvSpPr>
        <p:spPr bwMode="auto">
          <a:xfrm>
            <a:off x="10057097" y="2337840"/>
            <a:ext cx="780995" cy="1382339"/>
          </a:xfrm>
          <a:custGeom>
            <a:avLst/>
            <a:gdLst>
              <a:gd name="T0" fmla="*/ 7 w 317"/>
              <a:gd name="T1" fmla="*/ 80 h 578"/>
              <a:gd name="T2" fmla="*/ 20 w 317"/>
              <a:gd name="T3" fmla="*/ 69 h 578"/>
              <a:gd name="T4" fmla="*/ 69 w 317"/>
              <a:gd name="T5" fmla="*/ 84 h 578"/>
              <a:gd name="T6" fmla="*/ 91 w 317"/>
              <a:gd name="T7" fmla="*/ 90 h 578"/>
              <a:gd name="T8" fmla="*/ 100 w 317"/>
              <a:gd name="T9" fmla="*/ 68 h 578"/>
              <a:gd name="T10" fmla="*/ 102 w 317"/>
              <a:gd name="T11" fmla="*/ 13 h 578"/>
              <a:gd name="T12" fmla="*/ 154 w 317"/>
              <a:gd name="T13" fmla="*/ 12 h 578"/>
              <a:gd name="T14" fmla="*/ 158 w 317"/>
              <a:gd name="T15" fmla="*/ 43 h 578"/>
              <a:gd name="T16" fmla="*/ 157 w 317"/>
              <a:gd name="T17" fmla="*/ 78 h 578"/>
              <a:gd name="T18" fmla="*/ 203 w 317"/>
              <a:gd name="T19" fmla="*/ 116 h 578"/>
              <a:gd name="T20" fmla="*/ 216 w 317"/>
              <a:gd name="T21" fmla="*/ 184 h 578"/>
              <a:gd name="T22" fmla="*/ 233 w 317"/>
              <a:gd name="T23" fmla="*/ 227 h 578"/>
              <a:gd name="T24" fmla="*/ 248 w 317"/>
              <a:gd name="T25" fmla="*/ 263 h 578"/>
              <a:gd name="T26" fmla="*/ 270 w 317"/>
              <a:gd name="T27" fmla="*/ 292 h 578"/>
              <a:gd name="T28" fmla="*/ 295 w 317"/>
              <a:gd name="T29" fmla="*/ 333 h 578"/>
              <a:gd name="T30" fmla="*/ 303 w 317"/>
              <a:gd name="T31" fmla="*/ 407 h 578"/>
              <a:gd name="T32" fmla="*/ 266 w 317"/>
              <a:gd name="T33" fmla="*/ 493 h 578"/>
              <a:gd name="T34" fmla="*/ 242 w 317"/>
              <a:gd name="T35" fmla="*/ 508 h 578"/>
              <a:gd name="T36" fmla="*/ 224 w 317"/>
              <a:gd name="T37" fmla="*/ 519 h 578"/>
              <a:gd name="T38" fmla="*/ 210 w 317"/>
              <a:gd name="T39" fmla="*/ 527 h 578"/>
              <a:gd name="T40" fmla="*/ 191 w 317"/>
              <a:gd name="T41" fmla="*/ 544 h 578"/>
              <a:gd name="T42" fmla="*/ 173 w 317"/>
              <a:gd name="T43" fmla="*/ 551 h 578"/>
              <a:gd name="T44" fmla="*/ 155 w 317"/>
              <a:gd name="T45" fmla="*/ 561 h 578"/>
              <a:gd name="T46" fmla="*/ 147 w 317"/>
              <a:gd name="T47" fmla="*/ 567 h 578"/>
              <a:gd name="T48" fmla="*/ 143 w 317"/>
              <a:gd name="T49" fmla="*/ 560 h 578"/>
              <a:gd name="T50" fmla="*/ 132 w 317"/>
              <a:gd name="T51" fmla="*/ 561 h 578"/>
              <a:gd name="T52" fmla="*/ 126 w 317"/>
              <a:gd name="T53" fmla="*/ 559 h 578"/>
              <a:gd name="T54" fmla="*/ 120 w 317"/>
              <a:gd name="T55" fmla="*/ 552 h 578"/>
              <a:gd name="T56" fmla="*/ 118 w 317"/>
              <a:gd name="T57" fmla="*/ 542 h 578"/>
              <a:gd name="T58" fmla="*/ 110 w 317"/>
              <a:gd name="T59" fmla="*/ 541 h 578"/>
              <a:gd name="T60" fmla="*/ 98 w 317"/>
              <a:gd name="T61" fmla="*/ 540 h 578"/>
              <a:gd name="T62" fmla="*/ 94 w 317"/>
              <a:gd name="T63" fmla="*/ 529 h 578"/>
              <a:gd name="T64" fmla="*/ 87 w 317"/>
              <a:gd name="T65" fmla="*/ 521 h 578"/>
              <a:gd name="T66" fmla="*/ 89 w 317"/>
              <a:gd name="T67" fmla="*/ 502 h 578"/>
              <a:gd name="T68" fmla="*/ 89 w 317"/>
              <a:gd name="T69" fmla="*/ 485 h 578"/>
              <a:gd name="T70" fmla="*/ 81 w 317"/>
              <a:gd name="T71" fmla="*/ 459 h 578"/>
              <a:gd name="T72" fmla="*/ 72 w 317"/>
              <a:gd name="T73" fmla="*/ 430 h 578"/>
              <a:gd name="T74" fmla="*/ 75 w 317"/>
              <a:gd name="T75" fmla="*/ 399 h 578"/>
              <a:gd name="T76" fmla="*/ 73 w 317"/>
              <a:gd name="T77" fmla="*/ 393 h 578"/>
              <a:gd name="T78" fmla="*/ 89 w 317"/>
              <a:gd name="T79" fmla="*/ 386 h 578"/>
              <a:gd name="T80" fmla="*/ 95 w 317"/>
              <a:gd name="T81" fmla="*/ 365 h 578"/>
              <a:gd name="T82" fmla="*/ 106 w 317"/>
              <a:gd name="T83" fmla="*/ 351 h 578"/>
              <a:gd name="T84" fmla="*/ 126 w 317"/>
              <a:gd name="T85" fmla="*/ 306 h 578"/>
              <a:gd name="T86" fmla="*/ 143 w 317"/>
              <a:gd name="T87" fmla="*/ 280 h 578"/>
              <a:gd name="T88" fmla="*/ 123 w 317"/>
              <a:gd name="T89" fmla="*/ 248 h 578"/>
              <a:gd name="T90" fmla="*/ 91 w 317"/>
              <a:gd name="T91" fmla="*/ 217 h 578"/>
              <a:gd name="T92" fmla="*/ 80 w 317"/>
              <a:gd name="T93" fmla="*/ 167 h 578"/>
              <a:gd name="T94" fmla="*/ 73 w 317"/>
              <a:gd name="T95" fmla="*/ 132 h 578"/>
              <a:gd name="T96" fmla="*/ 35 w 317"/>
              <a:gd name="T97" fmla="*/ 109 h 578"/>
              <a:gd name="T98" fmla="*/ 142 w 317"/>
              <a:gd name="T99" fmla="*/ 570 h 578"/>
              <a:gd name="T100" fmla="*/ 129 w 317"/>
              <a:gd name="T101" fmla="*/ 570 h 578"/>
              <a:gd name="T102" fmla="*/ 104 w 317"/>
              <a:gd name="T103" fmla="*/ 557 h 578"/>
              <a:gd name="T104" fmla="*/ 114 w 317"/>
              <a:gd name="T105" fmla="*/ 553 h 578"/>
              <a:gd name="T106" fmla="*/ 97 w 317"/>
              <a:gd name="T107" fmla="*/ 556 h 578"/>
              <a:gd name="T108" fmla="*/ 92 w 317"/>
              <a:gd name="T109" fmla="*/ 544 h 578"/>
              <a:gd name="T110" fmla="*/ 83 w 317"/>
              <a:gd name="T111" fmla="*/ 558 h 578"/>
              <a:gd name="T112" fmla="*/ 80 w 317"/>
              <a:gd name="T113" fmla="*/ 563 h 578"/>
              <a:gd name="T114" fmla="*/ 79 w 317"/>
              <a:gd name="T115" fmla="*/ 570 h 578"/>
              <a:gd name="T116" fmla="*/ 48 w 317"/>
              <a:gd name="T117" fmla="*/ 577 h 578"/>
              <a:gd name="T118" fmla="*/ 53 w 317"/>
              <a:gd name="T119" fmla="*/ 558 h 578"/>
              <a:gd name="T120" fmla="*/ 65 w 317"/>
              <a:gd name="T121" fmla="*/ 573 h 578"/>
              <a:gd name="T122" fmla="*/ 68 w 317"/>
              <a:gd name="T123" fmla="*/ 561 h 578"/>
              <a:gd name="T124" fmla="*/ 57 w 317"/>
              <a:gd name="T125" fmla="*/ 55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578">
                <a:moveTo>
                  <a:pt x="20" y="100"/>
                </a:moveTo>
                <a:cubicBezTo>
                  <a:pt x="17" y="95"/>
                  <a:pt x="17" y="95"/>
                  <a:pt x="17" y="95"/>
                </a:cubicBezTo>
                <a:cubicBezTo>
                  <a:pt x="13" y="93"/>
                  <a:pt x="13" y="93"/>
                  <a:pt x="13" y="93"/>
                </a:cubicBezTo>
                <a:cubicBezTo>
                  <a:pt x="8" y="91"/>
                  <a:pt x="8" y="91"/>
                  <a:pt x="8" y="91"/>
                </a:cubicBezTo>
                <a:cubicBezTo>
                  <a:pt x="8" y="87"/>
                  <a:pt x="8" y="87"/>
                  <a:pt x="8" y="87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0" y="81"/>
                  <a:pt x="1" y="81"/>
                </a:cubicBezTo>
                <a:cubicBezTo>
                  <a:pt x="2" y="80"/>
                  <a:pt x="6" y="80"/>
                  <a:pt x="7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9" y="79"/>
                  <a:pt x="9" y="78"/>
                  <a:pt x="9" y="78"/>
                </a:cubicBezTo>
                <a:cubicBezTo>
                  <a:pt x="9" y="78"/>
                  <a:pt x="6" y="72"/>
                  <a:pt x="8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0" y="66"/>
                  <a:pt x="14" y="66"/>
                  <a:pt x="16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27" y="77"/>
                  <a:pt x="27" y="77"/>
                  <a:pt x="27" y="77"/>
                </a:cubicBezTo>
                <a:cubicBezTo>
                  <a:pt x="33" y="84"/>
                  <a:pt x="33" y="84"/>
                  <a:pt x="33" y="84"/>
                </a:cubicBezTo>
                <a:cubicBezTo>
                  <a:pt x="33" y="84"/>
                  <a:pt x="42" y="91"/>
                  <a:pt x="44" y="92"/>
                </a:cubicBezTo>
                <a:cubicBezTo>
                  <a:pt x="46" y="93"/>
                  <a:pt x="57" y="95"/>
                  <a:pt x="58" y="96"/>
                </a:cubicBezTo>
                <a:cubicBezTo>
                  <a:pt x="61" y="92"/>
                  <a:pt x="61" y="92"/>
                  <a:pt x="61" y="92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7"/>
                  <a:pt x="64" y="87"/>
                  <a:pt x="64" y="87"/>
                </a:cubicBezTo>
                <a:cubicBezTo>
                  <a:pt x="69" y="84"/>
                  <a:pt x="69" y="84"/>
                  <a:pt x="69" y="84"/>
                </a:cubicBezTo>
                <a:cubicBezTo>
                  <a:pt x="73" y="87"/>
                  <a:pt x="73" y="87"/>
                  <a:pt x="73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7" y="92"/>
                  <a:pt x="87" y="92"/>
                  <a:pt x="87" y="92"/>
                </a:cubicBezTo>
                <a:cubicBezTo>
                  <a:pt x="87" y="92"/>
                  <a:pt x="88" y="92"/>
                  <a:pt x="89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90" y="91"/>
                  <a:pt x="90" y="91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8"/>
                  <a:pt x="91" y="82"/>
                  <a:pt x="91" y="82"/>
                </a:cubicBezTo>
                <a:cubicBezTo>
                  <a:pt x="91" y="82"/>
                  <a:pt x="88" y="80"/>
                  <a:pt x="91" y="78"/>
                </a:cubicBezTo>
                <a:cubicBezTo>
                  <a:pt x="94" y="75"/>
                  <a:pt x="98" y="72"/>
                  <a:pt x="98" y="72"/>
                </a:cubicBezTo>
                <a:cubicBezTo>
                  <a:pt x="98" y="72"/>
                  <a:pt x="100" y="71"/>
                  <a:pt x="100" y="68"/>
                </a:cubicBezTo>
                <a:cubicBezTo>
                  <a:pt x="100" y="65"/>
                  <a:pt x="98" y="57"/>
                  <a:pt x="98" y="57"/>
                </a:cubicBezTo>
                <a:cubicBezTo>
                  <a:pt x="98" y="57"/>
                  <a:pt x="96" y="52"/>
                  <a:pt x="96" y="50"/>
                </a:cubicBezTo>
                <a:cubicBezTo>
                  <a:pt x="98" y="38"/>
                  <a:pt x="93" y="29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8" y="27"/>
                  <a:pt x="98" y="27"/>
                  <a:pt x="98" y="27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5"/>
                  <a:pt x="101" y="24"/>
                  <a:pt x="101" y="24"/>
                </a:cubicBezTo>
                <a:cubicBezTo>
                  <a:pt x="101" y="19"/>
                  <a:pt x="95" y="14"/>
                  <a:pt x="102" y="13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6" y="5"/>
                  <a:pt x="116" y="5"/>
                  <a:pt x="116" y="5"/>
                </a:cubicBezTo>
                <a:cubicBezTo>
                  <a:pt x="120" y="1"/>
                  <a:pt x="120" y="1"/>
                  <a:pt x="120" y="1"/>
                </a:cubicBezTo>
                <a:cubicBezTo>
                  <a:pt x="123" y="1"/>
                  <a:pt x="127" y="0"/>
                  <a:pt x="129" y="1"/>
                </a:cubicBezTo>
                <a:cubicBezTo>
                  <a:pt x="131" y="4"/>
                  <a:pt x="131" y="6"/>
                  <a:pt x="135" y="7"/>
                </a:cubicBezTo>
                <a:cubicBezTo>
                  <a:pt x="147" y="11"/>
                  <a:pt x="147" y="11"/>
                  <a:pt x="147" y="11"/>
                </a:cubicBezTo>
                <a:cubicBezTo>
                  <a:pt x="154" y="12"/>
                  <a:pt x="154" y="12"/>
                  <a:pt x="154" y="12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6"/>
                  <a:pt x="156" y="18"/>
                  <a:pt x="157" y="19"/>
                </a:cubicBezTo>
                <a:cubicBezTo>
                  <a:pt x="157" y="21"/>
                  <a:pt x="158" y="24"/>
                  <a:pt x="158" y="24"/>
                </a:cubicBezTo>
                <a:cubicBezTo>
                  <a:pt x="158" y="24"/>
                  <a:pt x="157" y="27"/>
                  <a:pt x="157" y="29"/>
                </a:cubicBezTo>
                <a:cubicBezTo>
                  <a:pt x="156" y="30"/>
                  <a:pt x="156" y="33"/>
                  <a:pt x="156" y="34"/>
                </a:cubicBezTo>
                <a:cubicBezTo>
                  <a:pt x="156" y="35"/>
                  <a:pt x="156" y="36"/>
                  <a:pt x="156" y="37"/>
                </a:cubicBezTo>
                <a:cubicBezTo>
                  <a:pt x="156" y="39"/>
                  <a:pt x="157" y="42"/>
                  <a:pt x="158" y="43"/>
                </a:cubicBezTo>
                <a:cubicBezTo>
                  <a:pt x="158" y="44"/>
                  <a:pt x="163" y="47"/>
                  <a:pt x="163" y="47"/>
                </a:cubicBezTo>
                <a:cubicBezTo>
                  <a:pt x="163" y="47"/>
                  <a:pt x="163" y="48"/>
                  <a:pt x="158" y="52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1" y="59"/>
                  <a:pt x="161" y="59"/>
                  <a:pt x="161" y="59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3" y="96"/>
                  <a:pt x="174" y="95"/>
                  <a:pt x="181" y="96"/>
                </a:cubicBezTo>
                <a:cubicBezTo>
                  <a:pt x="188" y="98"/>
                  <a:pt x="190" y="104"/>
                  <a:pt x="190" y="104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199" y="130"/>
                  <a:pt x="200" y="134"/>
                </a:cubicBezTo>
                <a:cubicBezTo>
                  <a:pt x="200" y="139"/>
                  <a:pt x="197" y="146"/>
                  <a:pt x="197" y="148"/>
                </a:cubicBezTo>
                <a:cubicBezTo>
                  <a:pt x="197" y="149"/>
                  <a:pt x="195" y="157"/>
                  <a:pt x="195" y="157"/>
                </a:cubicBezTo>
                <a:cubicBezTo>
                  <a:pt x="198" y="164"/>
                  <a:pt x="198" y="164"/>
                  <a:pt x="198" y="164"/>
                </a:cubicBezTo>
                <a:cubicBezTo>
                  <a:pt x="202" y="168"/>
                  <a:pt x="202" y="168"/>
                  <a:pt x="202" y="168"/>
                </a:cubicBezTo>
                <a:cubicBezTo>
                  <a:pt x="208" y="175"/>
                  <a:pt x="208" y="175"/>
                  <a:pt x="208" y="175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91"/>
                  <a:pt x="227" y="196"/>
                  <a:pt x="227" y="197"/>
                </a:cubicBezTo>
                <a:cubicBezTo>
                  <a:pt x="227" y="198"/>
                  <a:pt x="230" y="203"/>
                  <a:pt x="230" y="203"/>
                </a:cubicBezTo>
                <a:cubicBezTo>
                  <a:pt x="234" y="210"/>
                  <a:pt x="234" y="210"/>
                  <a:pt x="234" y="210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0" y="220"/>
                  <a:pt x="230" y="220"/>
                  <a:pt x="230" y="220"/>
                </a:cubicBezTo>
                <a:cubicBezTo>
                  <a:pt x="230" y="223"/>
                  <a:pt x="230" y="223"/>
                  <a:pt x="230" y="223"/>
                </a:cubicBezTo>
                <a:cubicBezTo>
                  <a:pt x="233" y="227"/>
                  <a:pt x="233" y="227"/>
                  <a:pt x="233" y="227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5" y="237"/>
                  <a:pt x="235" y="237"/>
                  <a:pt x="235" y="237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38" y="243"/>
                  <a:pt x="238" y="243"/>
                  <a:pt x="238" y="243"/>
                </a:cubicBezTo>
                <a:cubicBezTo>
                  <a:pt x="238" y="243"/>
                  <a:pt x="239" y="244"/>
                  <a:pt x="238" y="246"/>
                </a:cubicBezTo>
                <a:cubicBezTo>
                  <a:pt x="237" y="247"/>
                  <a:pt x="236" y="254"/>
                  <a:pt x="236" y="254"/>
                </a:cubicBezTo>
                <a:cubicBezTo>
                  <a:pt x="241" y="262"/>
                  <a:pt x="241" y="262"/>
                  <a:pt x="241" y="262"/>
                </a:cubicBezTo>
                <a:cubicBezTo>
                  <a:pt x="248" y="263"/>
                  <a:pt x="248" y="263"/>
                  <a:pt x="248" y="263"/>
                </a:cubicBezTo>
                <a:cubicBezTo>
                  <a:pt x="248" y="263"/>
                  <a:pt x="252" y="263"/>
                  <a:pt x="252" y="264"/>
                </a:cubicBezTo>
                <a:cubicBezTo>
                  <a:pt x="253" y="265"/>
                  <a:pt x="254" y="268"/>
                  <a:pt x="254" y="268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1" y="274"/>
                  <a:pt x="252" y="277"/>
                  <a:pt x="255" y="279"/>
                </a:cubicBezTo>
                <a:cubicBezTo>
                  <a:pt x="257" y="280"/>
                  <a:pt x="259" y="280"/>
                  <a:pt x="259" y="282"/>
                </a:cubicBezTo>
                <a:cubicBezTo>
                  <a:pt x="260" y="284"/>
                  <a:pt x="260" y="287"/>
                  <a:pt x="261" y="286"/>
                </a:cubicBezTo>
                <a:cubicBezTo>
                  <a:pt x="263" y="286"/>
                  <a:pt x="267" y="287"/>
                  <a:pt x="267" y="287"/>
                </a:cubicBezTo>
                <a:cubicBezTo>
                  <a:pt x="270" y="292"/>
                  <a:pt x="270" y="292"/>
                  <a:pt x="270" y="292"/>
                </a:cubicBezTo>
                <a:cubicBezTo>
                  <a:pt x="272" y="296"/>
                  <a:pt x="272" y="296"/>
                  <a:pt x="272" y="296"/>
                </a:cubicBezTo>
                <a:cubicBezTo>
                  <a:pt x="272" y="296"/>
                  <a:pt x="272" y="299"/>
                  <a:pt x="272" y="300"/>
                </a:cubicBezTo>
                <a:cubicBezTo>
                  <a:pt x="272" y="302"/>
                  <a:pt x="271" y="308"/>
                  <a:pt x="271" y="308"/>
                </a:cubicBezTo>
                <a:cubicBezTo>
                  <a:pt x="266" y="316"/>
                  <a:pt x="266" y="316"/>
                  <a:pt x="266" y="316"/>
                </a:cubicBezTo>
                <a:cubicBezTo>
                  <a:pt x="266" y="316"/>
                  <a:pt x="270" y="321"/>
                  <a:pt x="273" y="323"/>
                </a:cubicBezTo>
                <a:cubicBezTo>
                  <a:pt x="276" y="325"/>
                  <a:pt x="280" y="328"/>
                  <a:pt x="281" y="328"/>
                </a:cubicBezTo>
                <a:cubicBezTo>
                  <a:pt x="282" y="328"/>
                  <a:pt x="287" y="329"/>
                  <a:pt x="289" y="330"/>
                </a:cubicBezTo>
                <a:cubicBezTo>
                  <a:pt x="290" y="330"/>
                  <a:pt x="294" y="332"/>
                  <a:pt x="295" y="333"/>
                </a:cubicBezTo>
                <a:cubicBezTo>
                  <a:pt x="296" y="334"/>
                  <a:pt x="303" y="338"/>
                  <a:pt x="303" y="338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15" y="346"/>
                  <a:pt x="315" y="346"/>
                  <a:pt x="315" y="346"/>
                </a:cubicBezTo>
                <a:cubicBezTo>
                  <a:pt x="317" y="358"/>
                  <a:pt x="317" y="358"/>
                  <a:pt x="317" y="358"/>
                </a:cubicBezTo>
                <a:cubicBezTo>
                  <a:pt x="317" y="358"/>
                  <a:pt x="315" y="376"/>
                  <a:pt x="314" y="378"/>
                </a:cubicBezTo>
                <a:cubicBezTo>
                  <a:pt x="314" y="380"/>
                  <a:pt x="311" y="389"/>
                  <a:pt x="310" y="390"/>
                </a:cubicBezTo>
                <a:cubicBezTo>
                  <a:pt x="308" y="391"/>
                  <a:pt x="306" y="392"/>
                  <a:pt x="306" y="394"/>
                </a:cubicBezTo>
                <a:cubicBezTo>
                  <a:pt x="306" y="396"/>
                  <a:pt x="303" y="407"/>
                  <a:pt x="303" y="407"/>
                </a:cubicBezTo>
                <a:cubicBezTo>
                  <a:pt x="303" y="407"/>
                  <a:pt x="300" y="414"/>
                  <a:pt x="300" y="416"/>
                </a:cubicBezTo>
                <a:cubicBezTo>
                  <a:pt x="300" y="418"/>
                  <a:pt x="297" y="424"/>
                  <a:pt x="297" y="426"/>
                </a:cubicBezTo>
                <a:cubicBezTo>
                  <a:pt x="296" y="427"/>
                  <a:pt x="294" y="435"/>
                  <a:pt x="294" y="435"/>
                </a:cubicBezTo>
                <a:cubicBezTo>
                  <a:pt x="281" y="461"/>
                  <a:pt x="281" y="461"/>
                  <a:pt x="281" y="461"/>
                </a:cubicBezTo>
                <a:cubicBezTo>
                  <a:pt x="278" y="471"/>
                  <a:pt x="278" y="471"/>
                  <a:pt x="278" y="471"/>
                </a:cubicBezTo>
                <a:cubicBezTo>
                  <a:pt x="278" y="471"/>
                  <a:pt x="275" y="472"/>
                  <a:pt x="274" y="474"/>
                </a:cubicBezTo>
                <a:cubicBezTo>
                  <a:pt x="273" y="477"/>
                  <a:pt x="272" y="479"/>
                  <a:pt x="271" y="482"/>
                </a:cubicBezTo>
                <a:cubicBezTo>
                  <a:pt x="271" y="484"/>
                  <a:pt x="266" y="493"/>
                  <a:pt x="266" y="493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260" y="503"/>
                  <a:pt x="260" y="503"/>
                  <a:pt x="260" y="503"/>
                </a:cubicBezTo>
                <a:cubicBezTo>
                  <a:pt x="260" y="503"/>
                  <a:pt x="257" y="505"/>
                  <a:pt x="257" y="505"/>
                </a:cubicBezTo>
                <a:cubicBezTo>
                  <a:pt x="257" y="505"/>
                  <a:pt x="255" y="505"/>
                  <a:pt x="255" y="505"/>
                </a:cubicBezTo>
                <a:cubicBezTo>
                  <a:pt x="250" y="505"/>
                  <a:pt x="250" y="505"/>
                  <a:pt x="250" y="505"/>
                </a:cubicBezTo>
                <a:cubicBezTo>
                  <a:pt x="247" y="503"/>
                  <a:pt x="247" y="503"/>
                  <a:pt x="247" y="503"/>
                </a:cubicBezTo>
                <a:cubicBezTo>
                  <a:pt x="247" y="503"/>
                  <a:pt x="244" y="505"/>
                  <a:pt x="244" y="505"/>
                </a:cubicBezTo>
                <a:cubicBezTo>
                  <a:pt x="244" y="506"/>
                  <a:pt x="242" y="507"/>
                  <a:pt x="242" y="508"/>
                </a:cubicBezTo>
                <a:cubicBezTo>
                  <a:pt x="242" y="508"/>
                  <a:pt x="241" y="510"/>
                  <a:pt x="240" y="510"/>
                </a:cubicBezTo>
                <a:cubicBezTo>
                  <a:pt x="239" y="511"/>
                  <a:pt x="238" y="512"/>
                  <a:pt x="237" y="512"/>
                </a:cubicBezTo>
                <a:cubicBezTo>
                  <a:pt x="237" y="513"/>
                  <a:pt x="235" y="513"/>
                  <a:pt x="235" y="513"/>
                </a:cubicBezTo>
                <a:cubicBezTo>
                  <a:pt x="235" y="513"/>
                  <a:pt x="235" y="514"/>
                  <a:pt x="234" y="515"/>
                </a:cubicBezTo>
                <a:cubicBezTo>
                  <a:pt x="234" y="515"/>
                  <a:pt x="231" y="515"/>
                  <a:pt x="230" y="514"/>
                </a:cubicBezTo>
                <a:cubicBezTo>
                  <a:pt x="229" y="513"/>
                  <a:pt x="227" y="512"/>
                  <a:pt x="228" y="512"/>
                </a:cubicBezTo>
                <a:cubicBezTo>
                  <a:pt x="228" y="513"/>
                  <a:pt x="227" y="515"/>
                  <a:pt x="227" y="515"/>
                </a:cubicBezTo>
                <a:cubicBezTo>
                  <a:pt x="227" y="516"/>
                  <a:pt x="225" y="519"/>
                  <a:pt x="224" y="519"/>
                </a:cubicBezTo>
                <a:cubicBezTo>
                  <a:pt x="223" y="519"/>
                  <a:pt x="221" y="518"/>
                  <a:pt x="220" y="517"/>
                </a:cubicBezTo>
                <a:cubicBezTo>
                  <a:pt x="219" y="517"/>
                  <a:pt x="218" y="517"/>
                  <a:pt x="218" y="517"/>
                </a:cubicBezTo>
                <a:cubicBezTo>
                  <a:pt x="218" y="518"/>
                  <a:pt x="218" y="521"/>
                  <a:pt x="218" y="522"/>
                </a:cubicBezTo>
                <a:cubicBezTo>
                  <a:pt x="218" y="522"/>
                  <a:pt x="218" y="523"/>
                  <a:pt x="218" y="524"/>
                </a:cubicBezTo>
                <a:cubicBezTo>
                  <a:pt x="217" y="524"/>
                  <a:pt x="215" y="525"/>
                  <a:pt x="215" y="525"/>
                </a:cubicBezTo>
                <a:cubicBezTo>
                  <a:pt x="215" y="525"/>
                  <a:pt x="216" y="527"/>
                  <a:pt x="215" y="527"/>
                </a:cubicBezTo>
                <a:cubicBezTo>
                  <a:pt x="214" y="528"/>
                  <a:pt x="213" y="529"/>
                  <a:pt x="212" y="529"/>
                </a:cubicBezTo>
                <a:cubicBezTo>
                  <a:pt x="212" y="528"/>
                  <a:pt x="210" y="527"/>
                  <a:pt x="210" y="527"/>
                </a:cubicBezTo>
                <a:cubicBezTo>
                  <a:pt x="209" y="528"/>
                  <a:pt x="208" y="530"/>
                  <a:pt x="208" y="530"/>
                </a:cubicBezTo>
                <a:cubicBezTo>
                  <a:pt x="208" y="531"/>
                  <a:pt x="207" y="532"/>
                  <a:pt x="207" y="532"/>
                </a:cubicBezTo>
                <a:cubicBezTo>
                  <a:pt x="207" y="532"/>
                  <a:pt x="200" y="540"/>
                  <a:pt x="200" y="540"/>
                </a:cubicBezTo>
                <a:cubicBezTo>
                  <a:pt x="199" y="540"/>
                  <a:pt x="197" y="537"/>
                  <a:pt x="197" y="537"/>
                </a:cubicBezTo>
                <a:cubicBezTo>
                  <a:pt x="197" y="538"/>
                  <a:pt x="197" y="540"/>
                  <a:pt x="197" y="540"/>
                </a:cubicBezTo>
                <a:cubicBezTo>
                  <a:pt x="196" y="541"/>
                  <a:pt x="194" y="542"/>
                  <a:pt x="194" y="542"/>
                </a:cubicBezTo>
                <a:cubicBezTo>
                  <a:pt x="194" y="543"/>
                  <a:pt x="193" y="542"/>
                  <a:pt x="192" y="542"/>
                </a:cubicBezTo>
                <a:cubicBezTo>
                  <a:pt x="192" y="543"/>
                  <a:pt x="191" y="543"/>
                  <a:pt x="191" y="544"/>
                </a:cubicBezTo>
                <a:cubicBezTo>
                  <a:pt x="191" y="545"/>
                  <a:pt x="190" y="546"/>
                  <a:pt x="190" y="546"/>
                </a:cubicBezTo>
                <a:cubicBezTo>
                  <a:pt x="190" y="546"/>
                  <a:pt x="188" y="547"/>
                  <a:pt x="188" y="548"/>
                </a:cubicBezTo>
                <a:cubicBezTo>
                  <a:pt x="187" y="549"/>
                  <a:pt x="185" y="550"/>
                  <a:pt x="185" y="550"/>
                </a:cubicBezTo>
                <a:cubicBezTo>
                  <a:pt x="185" y="550"/>
                  <a:pt x="184" y="551"/>
                  <a:pt x="183" y="550"/>
                </a:cubicBezTo>
                <a:cubicBezTo>
                  <a:pt x="182" y="550"/>
                  <a:pt x="180" y="547"/>
                  <a:pt x="180" y="547"/>
                </a:cubicBezTo>
                <a:cubicBezTo>
                  <a:pt x="180" y="547"/>
                  <a:pt x="178" y="547"/>
                  <a:pt x="178" y="548"/>
                </a:cubicBezTo>
                <a:cubicBezTo>
                  <a:pt x="177" y="549"/>
                  <a:pt x="177" y="550"/>
                  <a:pt x="176" y="550"/>
                </a:cubicBezTo>
                <a:cubicBezTo>
                  <a:pt x="175" y="551"/>
                  <a:pt x="174" y="551"/>
                  <a:pt x="173" y="551"/>
                </a:cubicBezTo>
                <a:cubicBezTo>
                  <a:pt x="172" y="552"/>
                  <a:pt x="170" y="552"/>
                  <a:pt x="170" y="553"/>
                </a:cubicBezTo>
                <a:cubicBezTo>
                  <a:pt x="169" y="553"/>
                  <a:pt x="168" y="555"/>
                  <a:pt x="168" y="556"/>
                </a:cubicBezTo>
                <a:cubicBezTo>
                  <a:pt x="168" y="557"/>
                  <a:pt x="170" y="557"/>
                  <a:pt x="168" y="557"/>
                </a:cubicBezTo>
                <a:cubicBezTo>
                  <a:pt x="166" y="558"/>
                  <a:pt x="163" y="558"/>
                  <a:pt x="163" y="558"/>
                </a:cubicBezTo>
                <a:cubicBezTo>
                  <a:pt x="163" y="558"/>
                  <a:pt x="161" y="559"/>
                  <a:pt x="161" y="560"/>
                </a:cubicBezTo>
                <a:cubicBezTo>
                  <a:pt x="160" y="561"/>
                  <a:pt x="161" y="561"/>
                  <a:pt x="159" y="562"/>
                </a:cubicBezTo>
                <a:cubicBezTo>
                  <a:pt x="158" y="562"/>
                  <a:pt x="157" y="563"/>
                  <a:pt x="157" y="563"/>
                </a:cubicBezTo>
                <a:cubicBezTo>
                  <a:pt x="155" y="561"/>
                  <a:pt x="155" y="561"/>
                  <a:pt x="155" y="561"/>
                </a:cubicBezTo>
                <a:cubicBezTo>
                  <a:pt x="156" y="559"/>
                  <a:pt x="156" y="559"/>
                  <a:pt x="156" y="559"/>
                </a:cubicBezTo>
                <a:cubicBezTo>
                  <a:pt x="156" y="559"/>
                  <a:pt x="155" y="557"/>
                  <a:pt x="155" y="558"/>
                </a:cubicBezTo>
                <a:cubicBezTo>
                  <a:pt x="154" y="560"/>
                  <a:pt x="155" y="561"/>
                  <a:pt x="155" y="561"/>
                </a:cubicBezTo>
                <a:cubicBezTo>
                  <a:pt x="155" y="561"/>
                  <a:pt x="154" y="561"/>
                  <a:pt x="154" y="562"/>
                </a:cubicBezTo>
                <a:cubicBezTo>
                  <a:pt x="153" y="563"/>
                  <a:pt x="154" y="563"/>
                  <a:pt x="153" y="564"/>
                </a:cubicBezTo>
                <a:cubicBezTo>
                  <a:pt x="153" y="565"/>
                  <a:pt x="152" y="566"/>
                  <a:pt x="151" y="566"/>
                </a:cubicBezTo>
                <a:cubicBezTo>
                  <a:pt x="151" y="567"/>
                  <a:pt x="150" y="567"/>
                  <a:pt x="149" y="567"/>
                </a:cubicBezTo>
                <a:cubicBezTo>
                  <a:pt x="149" y="567"/>
                  <a:pt x="147" y="567"/>
                  <a:pt x="147" y="567"/>
                </a:cubicBezTo>
                <a:cubicBezTo>
                  <a:pt x="146" y="567"/>
                  <a:pt x="145" y="566"/>
                  <a:pt x="146" y="566"/>
                </a:cubicBezTo>
                <a:cubicBezTo>
                  <a:pt x="146" y="566"/>
                  <a:pt x="148" y="565"/>
                  <a:pt x="148" y="565"/>
                </a:cubicBezTo>
                <a:cubicBezTo>
                  <a:pt x="148" y="565"/>
                  <a:pt x="149" y="564"/>
                  <a:pt x="148" y="564"/>
                </a:cubicBezTo>
                <a:cubicBezTo>
                  <a:pt x="147" y="563"/>
                  <a:pt x="146" y="562"/>
                  <a:pt x="146" y="562"/>
                </a:cubicBezTo>
                <a:cubicBezTo>
                  <a:pt x="146" y="562"/>
                  <a:pt x="147" y="563"/>
                  <a:pt x="144" y="563"/>
                </a:cubicBezTo>
                <a:cubicBezTo>
                  <a:pt x="142" y="564"/>
                  <a:pt x="141" y="564"/>
                  <a:pt x="141" y="563"/>
                </a:cubicBezTo>
                <a:cubicBezTo>
                  <a:pt x="141" y="563"/>
                  <a:pt x="139" y="563"/>
                  <a:pt x="140" y="562"/>
                </a:cubicBezTo>
                <a:cubicBezTo>
                  <a:pt x="142" y="561"/>
                  <a:pt x="142" y="560"/>
                  <a:pt x="143" y="560"/>
                </a:cubicBezTo>
                <a:cubicBezTo>
                  <a:pt x="144" y="560"/>
                  <a:pt x="144" y="558"/>
                  <a:pt x="144" y="557"/>
                </a:cubicBezTo>
                <a:cubicBezTo>
                  <a:pt x="144" y="557"/>
                  <a:pt x="146" y="559"/>
                  <a:pt x="143" y="557"/>
                </a:cubicBezTo>
                <a:cubicBezTo>
                  <a:pt x="141" y="554"/>
                  <a:pt x="141" y="554"/>
                  <a:pt x="141" y="554"/>
                </a:cubicBezTo>
                <a:cubicBezTo>
                  <a:pt x="141" y="554"/>
                  <a:pt x="140" y="555"/>
                  <a:pt x="140" y="556"/>
                </a:cubicBezTo>
                <a:cubicBezTo>
                  <a:pt x="141" y="557"/>
                  <a:pt x="143" y="558"/>
                  <a:pt x="140" y="559"/>
                </a:cubicBezTo>
                <a:cubicBezTo>
                  <a:pt x="137" y="559"/>
                  <a:pt x="137" y="559"/>
                  <a:pt x="137" y="559"/>
                </a:cubicBezTo>
                <a:cubicBezTo>
                  <a:pt x="136" y="560"/>
                  <a:pt x="133" y="560"/>
                  <a:pt x="133" y="560"/>
                </a:cubicBezTo>
                <a:cubicBezTo>
                  <a:pt x="133" y="560"/>
                  <a:pt x="131" y="560"/>
                  <a:pt x="132" y="561"/>
                </a:cubicBezTo>
                <a:cubicBezTo>
                  <a:pt x="132" y="562"/>
                  <a:pt x="134" y="563"/>
                  <a:pt x="134" y="563"/>
                </a:cubicBezTo>
                <a:cubicBezTo>
                  <a:pt x="134" y="563"/>
                  <a:pt x="134" y="564"/>
                  <a:pt x="132" y="564"/>
                </a:cubicBezTo>
                <a:cubicBezTo>
                  <a:pt x="131" y="565"/>
                  <a:pt x="129" y="565"/>
                  <a:pt x="129" y="565"/>
                </a:cubicBezTo>
                <a:cubicBezTo>
                  <a:pt x="128" y="566"/>
                  <a:pt x="128" y="566"/>
                  <a:pt x="128" y="566"/>
                </a:cubicBezTo>
                <a:cubicBezTo>
                  <a:pt x="128" y="566"/>
                  <a:pt x="127" y="566"/>
                  <a:pt x="127" y="565"/>
                </a:cubicBezTo>
                <a:cubicBezTo>
                  <a:pt x="127" y="565"/>
                  <a:pt x="128" y="564"/>
                  <a:pt x="128" y="563"/>
                </a:cubicBezTo>
                <a:cubicBezTo>
                  <a:pt x="128" y="562"/>
                  <a:pt x="129" y="563"/>
                  <a:pt x="128" y="562"/>
                </a:cubicBezTo>
                <a:cubicBezTo>
                  <a:pt x="127" y="560"/>
                  <a:pt x="126" y="560"/>
                  <a:pt x="126" y="559"/>
                </a:cubicBezTo>
                <a:cubicBezTo>
                  <a:pt x="127" y="558"/>
                  <a:pt x="129" y="557"/>
                  <a:pt x="129" y="557"/>
                </a:cubicBezTo>
                <a:cubicBezTo>
                  <a:pt x="129" y="556"/>
                  <a:pt x="129" y="555"/>
                  <a:pt x="129" y="555"/>
                </a:cubicBezTo>
                <a:cubicBezTo>
                  <a:pt x="129" y="555"/>
                  <a:pt x="128" y="555"/>
                  <a:pt x="129" y="554"/>
                </a:cubicBezTo>
                <a:cubicBezTo>
                  <a:pt x="130" y="552"/>
                  <a:pt x="131" y="551"/>
                  <a:pt x="131" y="551"/>
                </a:cubicBezTo>
                <a:cubicBezTo>
                  <a:pt x="131" y="550"/>
                  <a:pt x="130" y="549"/>
                  <a:pt x="129" y="549"/>
                </a:cubicBezTo>
                <a:cubicBezTo>
                  <a:pt x="129" y="549"/>
                  <a:pt x="128" y="551"/>
                  <a:pt x="128" y="552"/>
                </a:cubicBezTo>
                <a:cubicBezTo>
                  <a:pt x="128" y="552"/>
                  <a:pt x="129" y="554"/>
                  <a:pt x="126" y="553"/>
                </a:cubicBezTo>
                <a:cubicBezTo>
                  <a:pt x="123" y="553"/>
                  <a:pt x="121" y="553"/>
                  <a:pt x="120" y="552"/>
                </a:cubicBezTo>
                <a:cubicBezTo>
                  <a:pt x="120" y="551"/>
                  <a:pt x="118" y="550"/>
                  <a:pt x="121" y="550"/>
                </a:cubicBezTo>
                <a:cubicBezTo>
                  <a:pt x="124" y="549"/>
                  <a:pt x="124" y="549"/>
                  <a:pt x="124" y="549"/>
                </a:cubicBezTo>
                <a:cubicBezTo>
                  <a:pt x="125" y="548"/>
                  <a:pt x="125" y="547"/>
                  <a:pt x="125" y="546"/>
                </a:cubicBezTo>
                <a:cubicBezTo>
                  <a:pt x="124" y="546"/>
                  <a:pt x="123" y="544"/>
                  <a:pt x="123" y="545"/>
                </a:cubicBezTo>
                <a:cubicBezTo>
                  <a:pt x="122" y="547"/>
                  <a:pt x="122" y="548"/>
                  <a:pt x="122" y="548"/>
                </a:cubicBezTo>
                <a:cubicBezTo>
                  <a:pt x="122" y="548"/>
                  <a:pt x="118" y="548"/>
                  <a:pt x="118" y="548"/>
                </a:cubicBezTo>
                <a:cubicBezTo>
                  <a:pt x="118" y="548"/>
                  <a:pt x="117" y="547"/>
                  <a:pt x="117" y="546"/>
                </a:cubicBezTo>
                <a:cubicBezTo>
                  <a:pt x="117" y="546"/>
                  <a:pt x="118" y="542"/>
                  <a:pt x="118" y="542"/>
                </a:cubicBezTo>
                <a:cubicBezTo>
                  <a:pt x="118" y="542"/>
                  <a:pt x="120" y="541"/>
                  <a:pt x="119" y="541"/>
                </a:cubicBezTo>
                <a:cubicBezTo>
                  <a:pt x="119" y="541"/>
                  <a:pt x="117" y="540"/>
                  <a:pt x="117" y="541"/>
                </a:cubicBezTo>
                <a:cubicBezTo>
                  <a:pt x="116" y="541"/>
                  <a:pt x="117" y="542"/>
                  <a:pt x="117" y="543"/>
                </a:cubicBezTo>
                <a:cubicBezTo>
                  <a:pt x="117" y="544"/>
                  <a:pt x="117" y="545"/>
                  <a:pt x="116" y="545"/>
                </a:cubicBezTo>
                <a:cubicBezTo>
                  <a:pt x="115" y="546"/>
                  <a:pt x="111" y="546"/>
                  <a:pt x="111" y="546"/>
                </a:cubicBezTo>
                <a:cubicBezTo>
                  <a:pt x="111" y="545"/>
                  <a:pt x="110" y="545"/>
                  <a:pt x="111" y="544"/>
                </a:cubicBezTo>
                <a:cubicBezTo>
                  <a:pt x="111" y="543"/>
                  <a:pt x="111" y="542"/>
                  <a:pt x="111" y="542"/>
                </a:cubicBezTo>
                <a:cubicBezTo>
                  <a:pt x="111" y="542"/>
                  <a:pt x="110" y="540"/>
                  <a:pt x="110" y="541"/>
                </a:cubicBezTo>
                <a:cubicBezTo>
                  <a:pt x="109" y="541"/>
                  <a:pt x="108" y="541"/>
                  <a:pt x="108" y="541"/>
                </a:cubicBezTo>
                <a:cubicBezTo>
                  <a:pt x="108" y="539"/>
                  <a:pt x="108" y="539"/>
                  <a:pt x="108" y="539"/>
                </a:cubicBezTo>
                <a:cubicBezTo>
                  <a:pt x="106" y="539"/>
                  <a:pt x="106" y="539"/>
                  <a:pt x="106" y="539"/>
                </a:cubicBezTo>
                <a:cubicBezTo>
                  <a:pt x="105" y="539"/>
                  <a:pt x="105" y="539"/>
                  <a:pt x="105" y="539"/>
                </a:cubicBezTo>
                <a:cubicBezTo>
                  <a:pt x="105" y="539"/>
                  <a:pt x="104" y="538"/>
                  <a:pt x="104" y="538"/>
                </a:cubicBezTo>
                <a:cubicBezTo>
                  <a:pt x="103" y="538"/>
                  <a:pt x="103" y="538"/>
                  <a:pt x="103" y="539"/>
                </a:cubicBezTo>
                <a:cubicBezTo>
                  <a:pt x="102" y="539"/>
                  <a:pt x="99" y="540"/>
                  <a:pt x="99" y="540"/>
                </a:cubicBezTo>
                <a:cubicBezTo>
                  <a:pt x="99" y="540"/>
                  <a:pt x="99" y="538"/>
                  <a:pt x="98" y="540"/>
                </a:cubicBezTo>
                <a:cubicBezTo>
                  <a:pt x="98" y="541"/>
                  <a:pt x="93" y="541"/>
                  <a:pt x="93" y="541"/>
                </a:cubicBezTo>
                <a:cubicBezTo>
                  <a:pt x="93" y="541"/>
                  <a:pt x="92" y="539"/>
                  <a:pt x="92" y="538"/>
                </a:cubicBezTo>
                <a:cubicBezTo>
                  <a:pt x="92" y="538"/>
                  <a:pt x="93" y="535"/>
                  <a:pt x="93" y="535"/>
                </a:cubicBezTo>
                <a:cubicBezTo>
                  <a:pt x="94" y="534"/>
                  <a:pt x="94" y="534"/>
                  <a:pt x="94" y="534"/>
                </a:cubicBezTo>
                <a:cubicBezTo>
                  <a:pt x="93" y="533"/>
                  <a:pt x="93" y="533"/>
                  <a:pt x="93" y="533"/>
                </a:cubicBezTo>
                <a:cubicBezTo>
                  <a:pt x="93" y="533"/>
                  <a:pt x="90" y="533"/>
                  <a:pt x="91" y="533"/>
                </a:cubicBezTo>
                <a:cubicBezTo>
                  <a:pt x="91" y="532"/>
                  <a:pt x="93" y="530"/>
                  <a:pt x="93" y="530"/>
                </a:cubicBezTo>
                <a:cubicBezTo>
                  <a:pt x="93" y="530"/>
                  <a:pt x="94" y="529"/>
                  <a:pt x="94" y="529"/>
                </a:cubicBezTo>
                <a:cubicBezTo>
                  <a:pt x="95" y="528"/>
                  <a:pt x="97" y="528"/>
                  <a:pt x="96" y="527"/>
                </a:cubicBezTo>
                <a:cubicBezTo>
                  <a:pt x="95" y="527"/>
                  <a:pt x="94" y="526"/>
                  <a:pt x="94" y="526"/>
                </a:cubicBezTo>
                <a:cubicBezTo>
                  <a:pt x="94" y="526"/>
                  <a:pt x="93" y="526"/>
                  <a:pt x="93" y="525"/>
                </a:cubicBezTo>
                <a:cubicBezTo>
                  <a:pt x="93" y="525"/>
                  <a:pt x="94" y="523"/>
                  <a:pt x="94" y="522"/>
                </a:cubicBezTo>
                <a:cubicBezTo>
                  <a:pt x="94" y="521"/>
                  <a:pt x="93" y="520"/>
                  <a:pt x="93" y="520"/>
                </a:cubicBezTo>
                <a:cubicBezTo>
                  <a:pt x="92" y="520"/>
                  <a:pt x="93" y="521"/>
                  <a:pt x="91" y="521"/>
                </a:cubicBezTo>
                <a:cubicBezTo>
                  <a:pt x="90" y="522"/>
                  <a:pt x="87" y="524"/>
                  <a:pt x="87" y="524"/>
                </a:cubicBezTo>
                <a:cubicBezTo>
                  <a:pt x="87" y="523"/>
                  <a:pt x="87" y="522"/>
                  <a:pt x="87" y="521"/>
                </a:cubicBezTo>
                <a:cubicBezTo>
                  <a:pt x="88" y="520"/>
                  <a:pt x="91" y="520"/>
                  <a:pt x="92" y="519"/>
                </a:cubicBezTo>
                <a:cubicBezTo>
                  <a:pt x="92" y="518"/>
                  <a:pt x="90" y="515"/>
                  <a:pt x="90" y="515"/>
                </a:cubicBezTo>
                <a:cubicBezTo>
                  <a:pt x="90" y="515"/>
                  <a:pt x="92" y="516"/>
                  <a:pt x="91" y="514"/>
                </a:cubicBezTo>
                <a:cubicBezTo>
                  <a:pt x="89" y="513"/>
                  <a:pt x="89" y="513"/>
                  <a:pt x="89" y="513"/>
                </a:cubicBezTo>
                <a:cubicBezTo>
                  <a:pt x="89" y="512"/>
                  <a:pt x="89" y="511"/>
                  <a:pt x="90" y="510"/>
                </a:cubicBezTo>
                <a:cubicBezTo>
                  <a:pt x="91" y="508"/>
                  <a:pt x="92" y="508"/>
                  <a:pt x="92" y="507"/>
                </a:cubicBezTo>
                <a:cubicBezTo>
                  <a:pt x="92" y="507"/>
                  <a:pt x="89" y="506"/>
                  <a:pt x="89" y="505"/>
                </a:cubicBezTo>
                <a:cubicBezTo>
                  <a:pt x="89" y="504"/>
                  <a:pt x="87" y="504"/>
                  <a:pt x="89" y="502"/>
                </a:cubicBezTo>
                <a:cubicBezTo>
                  <a:pt x="90" y="501"/>
                  <a:pt x="91" y="501"/>
                  <a:pt x="91" y="501"/>
                </a:cubicBezTo>
                <a:cubicBezTo>
                  <a:pt x="91" y="501"/>
                  <a:pt x="91" y="498"/>
                  <a:pt x="91" y="497"/>
                </a:cubicBezTo>
                <a:cubicBezTo>
                  <a:pt x="91" y="496"/>
                  <a:pt x="92" y="496"/>
                  <a:pt x="92" y="495"/>
                </a:cubicBezTo>
                <a:cubicBezTo>
                  <a:pt x="91" y="494"/>
                  <a:pt x="90" y="494"/>
                  <a:pt x="89" y="492"/>
                </a:cubicBezTo>
                <a:cubicBezTo>
                  <a:pt x="89" y="491"/>
                  <a:pt x="89" y="491"/>
                  <a:pt x="89" y="490"/>
                </a:cubicBezTo>
                <a:cubicBezTo>
                  <a:pt x="90" y="490"/>
                  <a:pt x="91" y="489"/>
                  <a:pt x="90" y="489"/>
                </a:cubicBezTo>
                <a:cubicBezTo>
                  <a:pt x="90" y="488"/>
                  <a:pt x="90" y="487"/>
                  <a:pt x="90" y="487"/>
                </a:cubicBezTo>
                <a:cubicBezTo>
                  <a:pt x="90" y="487"/>
                  <a:pt x="90" y="487"/>
                  <a:pt x="89" y="485"/>
                </a:cubicBezTo>
                <a:cubicBezTo>
                  <a:pt x="88" y="484"/>
                  <a:pt x="88" y="482"/>
                  <a:pt x="88" y="481"/>
                </a:cubicBezTo>
                <a:cubicBezTo>
                  <a:pt x="88" y="480"/>
                  <a:pt x="89" y="476"/>
                  <a:pt x="89" y="476"/>
                </a:cubicBezTo>
                <a:cubicBezTo>
                  <a:pt x="89" y="476"/>
                  <a:pt x="89" y="473"/>
                  <a:pt x="87" y="472"/>
                </a:cubicBezTo>
                <a:cubicBezTo>
                  <a:pt x="86" y="470"/>
                  <a:pt x="84" y="469"/>
                  <a:pt x="84" y="469"/>
                </a:cubicBezTo>
                <a:cubicBezTo>
                  <a:pt x="84" y="469"/>
                  <a:pt x="84" y="467"/>
                  <a:pt x="84" y="466"/>
                </a:cubicBezTo>
                <a:cubicBezTo>
                  <a:pt x="84" y="466"/>
                  <a:pt x="82" y="465"/>
                  <a:pt x="82" y="464"/>
                </a:cubicBezTo>
                <a:cubicBezTo>
                  <a:pt x="82" y="463"/>
                  <a:pt x="81" y="461"/>
                  <a:pt x="81" y="461"/>
                </a:cubicBezTo>
                <a:cubicBezTo>
                  <a:pt x="81" y="461"/>
                  <a:pt x="80" y="461"/>
                  <a:pt x="81" y="459"/>
                </a:cubicBezTo>
                <a:cubicBezTo>
                  <a:pt x="81" y="456"/>
                  <a:pt x="81" y="455"/>
                  <a:pt x="81" y="454"/>
                </a:cubicBezTo>
                <a:cubicBezTo>
                  <a:pt x="80" y="453"/>
                  <a:pt x="79" y="451"/>
                  <a:pt x="79" y="450"/>
                </a:cubicBezTo>
                <a:cubicBezTo>
                  <a:pt x="79" y="449"/>
                  <a:pt x="79" y="447"/>
                  <a:pt x="79" y="447"/>
                </a:cubicBezTo>
                <a:cubicBezTo>
                  <a:pt x="79" y="447"/>
                  <a:pt x="79" y="446"/>
                  <a:pt x="78" y="445"/>
                </a:cubicBezTo>
                <a:cubicBezTo>
                  <a:pt x="77" y="444"/>
                  <a:pt x="74" y="439"/>
                  <a:pt x="74" y="439"/>
                </a:cubicBezTo>
                <a:cubicBezTo>
                  <a:pt x="74" y="439"/>
                  <a:pt x="73" y="439"/>
                  <a:pt x="73" y="437"/>
                </a:cubicBezTo>
                <a:cubicBezTo>
                  <a:pt x="72" y="435"/>
                  <a:pt x="72" y="433"/>
                  <a:pt x="72" y="433"/>
                </a:cubicBezTo>
                <a:cubicBezTo>
                  <a:pt x="72" y="433"/>
                  <a:pt x="72" y="430"/>
                  <a:pt x="72" y="430"/>
                </a:cubicBezTo>
                <a:cubicBezTo>
                  <a:pt x="69" y="427"/>
                  <a:pt x="69" y="427"/>
                  <a:pt x="69" y="427"/>
                </a:cubicBezTo>
                <a:cubicBezTo>
                  <a:pt x="70" y="423"/>
                  <a:pt x="70" y="423"/>
                  <a:pt x="70" y="423"/>
                </a:cubicBezTo>
                <a:cubicBezTo>
                  <a:pt x="70" y="419"/>
                  <a:pt x="70" y="419"/>
                  <a:pt x="70" y="419"/>
                </a:cubicBezTo>
                <a:cubicBezTo>
                  <a:pt x="70" y="419"/>
                  <a:pt x="70" y="414"/>
                  <a:pt x="71" y="414"/>
                </a:cubicBezTo>
                <a:cubicBezTo>
                  <a:pt x="72" y="414"/>
                  <a:pt x="74" y="411"/>
                  <a:pt x="74" y="411"/>
                </a:cubicBezTo>
                <a:cubicBezTo>
                  <a:pt x="74" y="411"/>
                  <a:pt x="76" y="408"/>
                  <a:pt x="75" y="407"/>
                </a:cubicBezTo>
                <a:cubicBezTo>
                  <a:pt x="75" y="406"/>
                  <a:pt x="74" y="402"/>
                  <a:pt x="74" y="402"/>
                </a:cubicBezTo>
                <a:cubicBezTo>
                  <a:pt x="74" y="402"/>
                  <a:pt x="76" y="399"/>
                  <a:pt x="75" y="399"/>
                </a:cubicBezTo>
                <a:cubicBezTo>
                  <a:pt x="75" y="398"/>
                  <a:pt x="73" y="394"/>
                  <a:pt x="73" y="394"/>
                </a:cubicBezTo>
                <a:cubicBezTo>
                  <a:pt x="70" y="397"/>
                  <a:pt x="70" y="397"/>
                  <a:pt x="70" y="397"/>
                </a:cubicBezTo>
                <a:cubicBezTo>
                  <a:pt x="68" y="396"/>
                  <a:pt x="68" y="396"/>
                  <a:pt x="68" y="396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2"/>
                  <a:pt x="67" y="390"/>
                  <a:pt x="67" y="389"/>
                </a:cubicBezTo>
                <a:cubicBezTo>
                  <a:pt x="67" y="388"/>
                  <a:pt x="69" y="386"/>
                  <a:pt x="69" y="386"/>
                </a:cubicBezTo>
                <a:cubicBezTo>
                  <a:pt x="69" y="386"/>
                  <a:pt x="71" y="390"/>
                  <a:pt x="71" y="391"/>
                </a:cubicBezTo>
                <a:cubicBezTo>
                  <a:pt x="71" y="392"/>
                  <a:pt x="73" y="393"/>
                  <a:pt x="73" y="393"/>
                </a:cubicBezTo>
                <a:cubicBezTo>
                  <a:pt x="74" y="392"/>
                  <a:pt x="74" y="390"/>
                  <a:pt x="75" y="390"/>
                </a:cubicBezTo>
                <a:cubicBezTo>
                  <a:pt x="76" y="390"/>
                  <a:pt x="77" y="391"/>
                  <a:pt x="77" y="392"/>
                </a:cubicBezTo>
                <a:cubicBezTo>
                  <a:pt x="77" y="392"/>
                  <a:pt x="81" y="391"/>
                  <a:pt x="81" y="391"/>
                </a:cubicBezTo>
                <a:cubicBezTo>
                  <a:pt x="81" y="391"/>
                  <a:pt x="80" y="390"/>
                  <a:pt x="83" y="390"/>
                </a:cubicBezTo>
                <a:cubicBezTo>
                  <a:pt x="86" y="391"/>
                  <a:pt x="86" y="390"/>
                  <a:pt x="86" y="388"/>
                </a:cubicBezTo>
                <a:cubicBezTo>
                  <a:pt x="86" y="387"/>
                  <a:pt x="83" y="383"/>
                  <a:pt x="85" y="383"/>
                </a:cubicBezTo>
                <a:cubicBezTo>
                  <a:pt x="88" y="383"/>
                  <a:pt x="89" y="384"/>
                  <a:pt x="89" y="384"/>
                </a:cubicBezTo>
                <a:cubicBezTo>
                  <a:pt x="89" y="384"/>
                  <a:pt x="89" y="385"/>
                  <a:pt x="89" y="386"/>
                </a:cubicBezTo>
                <a:cubicBezTo>
                  <a:pt x="89" y="388"/>
                  <a:pt x="92" y="390"/>
                  <a:pt x="92" y="388"/>
                </a:cubicBezTo>
                <a:cubicBezTo>
                  <a:pt x="93" y="386"/>
                  <a:pt x="93" y="387"/>
                  <a:pt x="93" y="385"/>
                </a:cubicBezTo>
                <a:cubicBezTo>
                  <a:pt x="93" y="383"/>
                  <a:pt x="91" y="383"/>
                  <a:pt x="90" y="381"/>
                </a:cubicBezTo>
                <a:cubicBezTo>
                  <a:pt x="90" y="380"/>
                  <a:pt x="89" y="382"/>
                  <a:pt x="89" y="379"/>
                </a:cubicBezTo>
                <a:cubicBezTo>
                  <a:pt x="90" y="376"/>
                  <a:pt x="90" y="375"/>
                  <a:pt x="91" y="375"/>
                </a:cubicBezTo>
                <a:cubicBezTo>
                  <a:pt x="93" y="374"/>
                  <a:pt x="91" y="375"/>
                  <a:pt x="93" y="374"/>
                </a:cubicBezTo>
                <a:cubicBezTo>
                  <a:pt x="95" y="374"/>
                  <a:pt x="96" y="372"/>
                  <a:pt x="95" y="369"/>
                </a:cubicBezTo>
                <a:cubicBezTo>
                  <a:pt x="95" y="367"/>
                  <a:pt x="94" y="366"/>
                  <a:pt x="95" y="365"/>
                </a:cubicBezTo>
                <a:cubicBezTo>
                  <a:pt x="97" y="364"/>
                  <a:pt x="96" y="363"/>
                  <a:pt x="98" y="364"/>
                </a:cubicBezTo>
                <a:cubicBezTo>
                  <a:pt x="100" y="365"/>
                  <a:pt x="99" y="365"/>
                  <a:pt x="101" y="365"/>
                </a:cubicBezTo>
                <a:cubicBezTo>
                  <a:pt x="102" y="364"/>
                  <a:pt x="102" y="359"/>
                  <a:pt x="102" y="359"/>
                </a:cubicBezTo>
                <a:cubicBezTo>
                  <a:pt x="101" y="360"/>
                  <a:pt x="99" y="358"/>
                  <a:pt x="99" y="358"/>
                </a:cubicBezTo>
                <a:cubicBezTo>
                  <a:pt x="98" y="358"/>
                  <a:pt x="98" y="356"/>
                  <a:pt x="99" y="355"/>
                </a:cubicBezTo>
                <a:cubicBezTo>
                  <a:pt x="99" y="355"/>
                  <a:pt x="99" y="353"/>
                  <a:pt x="100" y="353"/>
                </a:cubicBezTo>
                <a:cubicBezTo>
                  <a:pt x="102" y="353"/>
                  <a:pt x="102" y="354"/>
                  <a:pt x="104" y="353"/>
                </a:cubicBezTo>
                <a:cubicBezTo>
                  <a:pt x="105" y="352"/>
                  <a:pt x="105" y="352"/>
                  <a:pt x="106" y="351"/>
                </a:cubicBezTo>
                <a:cubicBezTo>
                  <a:pt x="107" y="350"/>
                  <a:pt x="108" y="350"/>
                  <a:pt x="109" y="348"/>
                </a:cubicBezTo>
                <a:cubicBezTo>
                  <a:pt x="109" y="347"/>
                  <a:pt x="110" y="341"/>
                  <a:pt x="110" y="341"/>
                </a:cubicBezTo>
                <a:cubicBezTo>
                  <a:pt x="109" y="340"/>
                  <a:pt x="111" y="341"/>
                  <a:pt x="113" y="340"/>
                </a:cubicBezTo>
                <a:cubicBezTo>
                  <a:pt x="114" y="339"/>
                  <a:pt x="115" y="333"/>
                  <a:pt x="116" y="332"/>
                </a:cubicBezTo>
                <a:cubicBezTo>
                  <a:pt x="117" y="330"/>
                  <a:pt x="120" y="326"/>
                  <a:pt x="120" y="325"/>
                </a:cubicBezTo>
                <a:cubicBezTo>
                  <a:pt x="120" y="324"/>
                  <a:pt x="123" y="317"/>
                  <a:pt x="123" y="317"/>
                </a:cubicBezTo>
                <a:cubicBezTo>
                  <a:pt x="127" y="310"/>
                  <a:pt x="127" y="310"/>
                  <a:pt x="127" y="310"/>
                </a:cubicBezTo>
                <a:cubicBezTo>
                  <a:pt x="127" y="310"/>
                  <a:pt x="127" y="308"/>
                  <a:pt x="126" y="306"/>
                </a:cubicBezTo>
                <a:cubicBezTo>
                  <a:pt x="126" y="305"/>
                  <a:pt x="125" y="301"/>
                  <a:pt x="126" y="300"/>
                </a:cubicBezTo>
                <a:cubicBezTo>
                  <a:pt x="127" y="300"/>
                  <a:pt x="128" y="297"/>
                  <a:pt x="128" y="297"/>
                </a:cubicBezTo>
                <a:cubicBezTo>
                  <a:pt x="128" y="293"/>
                  <a:pt x="128" y="293"/>
                  <a:pt x="128" y="293"/>
                </a:cubicBezTo>
                <a:cubicBezTo>
                  <a:pt x="128" y="293"/>
                  <a:pt x="133" y="290"/>
                  <a:pt x="133" y="290"/>
                </a:cubicBezTo>
                <a:cubicBezTo>
                  <a:pt x="139" y="289"/>
                  <a:pt x="135" y="286"/>
                  <a:pt x="142" y="289"/>
                </a:cubicBezTo>
                <a:cubicBezTo>
                  <a:pt x="142" y="289"/>
                  <a:pt x="146" y="288"/>
                  <a:pt x="145" y="287"/>
                </a:cubicBezTo>
                <a:cubicBezTo>
                  <a:pt x="145" y="287"/>
                  <a:pt x="141" y="283"/>
                  <a:pt x="141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43" y="280"/>
                  <a:pt x="146" y="278"/>
                  <a:pt x="143" y="277"/>
                </a:cubicBezTo>
                <a:cubicBezTo>
                  <a:pt x="141" y="276"/>
                  <a:pt x="139" y="275"/>
                  <a:pt x="139" y="274"/>
                </a:cubicBezTo>
                <a:cubicBezTo>
                  <a:pt x="139" y="274"/>
                  <a:pt x="138" y="270"/>
                  <a:pt x="138" y="269"/>
                </a:cubicBezTo>
                <a:cubicBezTo>
                  <a:pt x="138" y="268"/>
                  <a:pt x="137" y="265"/>
                  <a:pt x="137" y="265"/>
                </a:cubicBezTo>
                <a:cubicBezTo>
                  <a:pt x="137" y="265"/>
                  <a:pt x="137" y="261"/>
                  <a:pt x="137" y="260"/>
                </a:cubicBezTo>
                <a:cubicBezTo>
                  <a:pt x="137" y="259"/>
                  <a:pt x="136" y="256"/>
                  <a:pt x="135" y="255"/>
                </a:cubicBezTo>
                <a:cubicBezTo>
                  <a:pt x="134" y="254"/>
                  <a:pt x="130" y="251"/>
                  <a:pt x="130" y="251"/>
                </a:cubicBezTo>
                <a:cubicBezTo>
                  <a:pt x="123" y="248"/>
                  <a:pt x="123" y="248"/>
                  <a:pt x="123" y="248"/>
                </a:cubicBezTo>
                <a:cubicBezTo>
                  <a:pt x="121" y="250"/>
                  <a:pt x="121" y="250"/>
                  <a:pt x="121" y="250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1" y="229"/>
                  <a:pt x="101" y="229"/>
                  <a:pt x="101" y="229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1" y="222"/>
                  <a:pt x="91" y="222"/>
                  <a:pt x="91" y="222"/>
                </a:cubicBezTo>
                <a:cubicBezTo>
                  <a:pt x="91" y="217"/>
                  <a:pt x="91" y="217"/>
                  <a:pt x="91" y="217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213"/>
                  <a:pt x="89" y="210"/>
                  <a:pt x="89" y="209"/>
                </a:cubicBezTo>
                <a:cubicBezTo>
                  <a:pt x="90" y="208"/>
                  <a:pt x="92" y="203"/>
                  <a:pt x="92" y="203"/>
                </a:cubicBezTo>
                <a:cubicBezTo>
                  <a:pt x="92" y="203"/>
                  <a:pt x="91" y="199"/>
                  <a:pt x="91" y="198"/>
                </a:cubicBezTo>
                <a:cubicBezTo>
                  <a:pt x="91" y="197"/>
                  <a:pt x="92" y="192"/>
                  <a:pt x="92" y="192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8" y="161"/>
                  <a:pt x="78" y="161"/>
                  <a:pt x="79" y="159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3" y="150"/>
                  <a:pt x="73" y="150"/>
                  <a:pt x="73" y="150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2" y="125"/>
                  <a:pt x="61" y="124"/>
                </a:cubicBezTo>
                <a:cubicBezTo>
                  <a:pt x="60" y="123"/>
                  <a:pt x="55" y="115"/>
                  <a:pt x="55" y="115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09"/>
                  <a:pt x="36" y="111"/>
                  <a:pt x="35" y="109"/>
                </a:cubicBezTo>
                <a:cubicBezTo>
                  <a:pt x="34" y="107"/>
                  <a:pt x="32" y="105"/>
                  <a:pt x="32" y="105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4" y="102"/>
                  <a:pt x="23" y="102"/>
                </a:cubicBezTo>
                <a:cubicBezTo>
                  <a:pt x="22" y="101"/>
                  <a:pt x="20" y="100"/>
                  <a:pt x="20" y="100"/>
                </a:cubicBezTo>
                <a:close/>
                <a:moveTo>
                  <a:pt x="142" y="568"/>
                </a:moveTo>
                <a:cubicBezTo>
                  <a:pt x="142" y="568"/>
                  <a:pt x="142" y="568"/>
                  <a:pt x="142" y="568"/>
                </a:cubicBezTo>
                <a:cubicBezTo>
                  <a:pt x="142" y="568"/>
                  <a:pt x="142" y="569"/>
                  <a:pt x="142" y="570"/>
                </a:cubicBezTo>
                <a:cubicBezTo>
                  <a:pt x="142" y="570"/>
                  <a:pt x="143" y="571"/>
                  <a:pt x="144" y="571"/>
                </a:cubicBezTo>
                <a:cubicBezTo>
                  <a:pt x="144" y="571"/>
                  <a:pt x="146" y="570"/>
                  <a:pt x="147" y="569"/>
                </a:cubicBezTo>
                <a:cubicBezTo>
                  <a:pt x="149" y="568"/>
                  <a:pt x="147" y="569"/>
                  <a:pt x="147" y="569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3" y="568"/>
                  <a:pt x="142" y="568"/>
                </a:cubicBezTo>
                <a:close/>
                <a:moveTo>
                  <a:pt x="129" y="568"/>
                </a:moveTo>
                <a:cubicBezTo>
                  <a:pt x="129" y="568"/>
                  <a:pt x="129" y="568"/>
                  <a:pt x="129" y="568"/>
                </a:cubicBezTo>
                <a:cubicBezTo>
                  <a:pt x="129" y="568"/>
                  <a:pt x="129" y="570"/>
                  <a:pt x="129" y="570"/>
                </a:cubicBezTo>
                <a:cubicBezTo>
                  <a:pt x="129" y="571"/>
                  <a:pt x="130" y="571"/>
                  <a:pt x="131" y="570"/>
                </a:cubicBezTo>
                <a:cubicBezTo>
                  <a:pt x="131" y="570"/>
                  <a:pt x="132" y="570"/>
                  <a:pt x="133" y="569"/>
                </a:cubicBezTo>
                <a:cubicBezTo>
                  <a:pt x="134" y="568"/>
                  <a:pt x="133" y="567"/>
                  <a:pt x="132" y="567"/>
                </a:cubicBezTo>
                <a:cubicBezTo>
                  <a:pt x="132" y="566"/>
                  <a:pt x="131" y="567"/>
                  <a:pt x="131" y="567"/>
                </a:cubicBezTo>
                <a:cubicBezTo>
                  <a:pt x="130" y="567"/>
                  <a:pt x="129" y="568"/>
                  <a:pt x="129" y="568"/>
                </a:cubicBezTo>
                <a:close/>
                <a:moveTo>
                  <a:pt x="105" y="556"/>
                </a:moveTo>
                <a:cubicBezTo>
                  <a:pt x="105" y="556"/>
                  <a:pt x="105" y="556"/>
                  <a:pt x="105" y="556"/>
                </a:cubicBezTo>
                <a:cubicBezTo>
                  <a:pt x="104" y="557"/>
                  <a:pt x="104" y="557"/>
                  <a:pt x="104" y="557"/>
                </a:cubicBezTo>
                <a:cubicBezTo>
                  <a:pt x="104" y="557"/>
                  <a:pt x="103" y="558"/>
                  <a:pt x="104" y="559"/>
                </a:cubicBezTo>
                <a:cubicBezTo>
                  <a:pt x="104" y="561"/>
                  <a:pt x="105" y="561"/>
                  <a:pt x="105" y="561"/>
                </a:cubicBezTo>
                <a:cubicBezTo>
                  <a:pt x="105" y="561"/>
                  <a:pt x="106" y="560"/>
                  <a:pt x="108" y="560"/>
                </a:cubicBezTo>
                <a:cubicBezTo>
                  <a:pt x="109" y="560"/>
                  <a:pt x="111" y="558"/>
                  <a:pt x="111" y="557"/>
                </a:cubicBezTo>
                <a:cubicBezTo>
                  <a:pt x="112" y="557"/>
                  <a:pt x="112" y="555"/>
                  <a:pt x="113" y="555"/>
                </a:cubicBezTo>
                <a:cubicBezTo>
                  <a:pt x="114" y="555"/>
                  <a:pt x="117" y="556"/>
                  <a:pt x="118" y="556"/>
                </a:cubicBezTo>
                <a:cubicBezTo>
                  <a:pt x="119" y="556"/>
                  <a:pt x="117" y="553"/>
                  <a:pt x="117" y="553"/>
                </a:cubicBezTo>
                <a:cubicBezTo>
                  <a:pt x="117" y="552"/>
                  <a:pt x="114" y="553"/>
                  <a:pt x="114" y="553"/>
                </a:cubicBezTo>
                <a:cubicBezTo>
                  <a:pt x="114" y="553"/>
                  <a:pt x="112" y="553"/>
                  <a:pt x="111" y="552"/>
                </a:cubicBezTo>
                <a:cubicBezTo>
                  <a:pt x="110" y="552"/>
                  <a:pt x="110" y="552"/>
                  <a:pt x="110" y="552"/>
                </a:cubicBezTo>
                <a:cubicBezTo>
                  <a:pt x="109" y="553"/>
                  <a:pt x="109" y="554"/>
                  <a:pt x="108" y="555"/>
                </a:cubicBezTo>
                <a:cubicBezTo>
                  <a:pt x="107" y="556"/>
                  <a:pt x="107" y="555"/>
                  <a:pt x="107" y="554"/>
                </a:cubicBezTo>
                <a:cubicBezTo>
                  <a:pt x="107" y="554"/>
                  <a:pt x="105" y="553"/>
                  <a:pt x="104" y="554"/>
                </a:cubicBezTo>
                <a:cubicBezTo>
                  <a:pt x="104" y="554"/>
                  <a:pt x="105" y="555"/>
                  <a:pt x="105" y="556"/>
                </a:cubicBezTo>
                <a:close/>
                <a:moveTo>
                  <a:pt x="97" y="556"/>
                </a:moveTo>
                <a:cubicBezTo>
                  <a:pt x="97" y="556"/>
                  <a:pt x="97" y="556"/>
                  <a:pt x="97" y="556"/>
                </a:cubicBezTo>
                <a:cubicBezTo>
                  <a:pt x="97" y="556"/>
                  <a:pt x="99" y="557"/>
                  <a:pt x="101" y="557"/>
                </a:cubicBezTo>
                <a:cubicBezTo>
                  <a:pt x="102" y="557"/>
                  <a:pt x="101" y="556"/>
                  <a:pt x="102" y="555"/>
                </a:cubicBezTo>
                <a:cubicBezTo>
                  <a:pt x="102" y="554"/>
                  <a:pt x="101" y="555"/>
                  <a:pt x="100" y="554"/>
                </a:cubicBezTo>
                <a:cubicBezTo>
                  <a:pt x="99" y="554"/>
                  <a:pt x="99" y="554"/>
                  <a:pt x="98" y="554"/>
                </a:cubicBezTo>
                <a:cubicBezTo>
                  <a:pt x="96" y="554"/>
                  <a:pt x="97" y="556"/>
                  <a:pt x="97" y="556"/>
                </a:cubicBezTo>
                <a:close/>
                <a:moveTo>
                  <a:pt x="88" y="545"/>
                </a:moveTo>
                <a:cubicBezTo>
                  <a:pt x="88" y="545"/>
                  <a:pt x="88" y="545"/>
                  <a:pt x="88" y="545"/>
                </a:cubicBezTo>
                <a:cubicBezTo>
                  <a:pt x="87" y="550"/>
                  <a:pt x="92" y="547"/>
                  <a:pt x="92" y="544"/>
                </a:cubicBezTo>
                <a:cubicBezTo>
                  <a:pt x="91" y="542"/>
                  <a:pt x="92" y="542"/>
                  <a:pt x="90" y="540"/>
                </a:cubicBezTo>
                <a:cubicBezTo>
                  <a:pt x="89" y="537"/>
                  <a:pt x="89" y="540"/>
                  <a:pt x="88" y="541"/>
                </a:cubicBezTo>
                <a:cubicBezTo>
                  <a:pt x="87" y="543"/>
                  <a:pt x="89" y="543"/>
                  <a:pt x="89" y="544"/>
                </a:cubicBezTo>
                <a:cubicBezTo>
                  <a:pt x="89" y="545"/>
                  <a:pt x="88" y="544"/>
                  <a:pt x="88" y="545"/>
                </a:cubicBezTo>
                <a:close/>
                <a:moveTo>
                  <a:pt x="80" y="557"/>
                </a:moveTo>
                <a:cubicBezTo>
                  <a:pt x="80" y="557"/>
                  <a:pt x="80" y="557"/>
                  <a:pt x="80" y="557"/>
                </a:cubicBezTo>
                <a:cubicBezTo>
                  <a:pt x="80" y="557"/>
                  <a:pt x="79" y="558"/>
                  <a:pt x="80" y="560"/>
                </a:cubicBezTo>
                <a:cubicBezTo>
                  <a:pt x="80" y="561"/>
                  <a:pt x="80" y="560"/>
                  <a:pt x="83" y="558"/>
                </a:cubicBezTo>
                <a:cubicBezTo>
                  <a:pt x="85" y="556"/>
                  <a:pt x="82" y="557"/>
                  <a:pt x="82" y="557"/>
                </a:cubicBezTo>
                <a:cubicBezTo>
                  <a:pt x="82" y="556"/>
                  <a:pt x="81" y="557"/>
                  <a:pt x="80" y="557"/>
                </a:cubicBezTo>
                <a:close/>
                <a:moveTo>
                  <a:pt x="80" y="563"/>
                </a:moveTo>
                <a:cubicBezTo>
                  <a:pt x="80" y="563"/>
                  <a:pt x="80" y="563"/>
                  <a:pt x="80" y="563"/>
                </a:cubicBezTo>
                <a:cubicBezTo>
                  <a:pt x="80" y="563"/>
                  <a:pt x="80" y="565"/>
                  <a:pt x="81" y="565"/>
                </a:cubicBezTo>
                <a:cubicBezTo>
                  <a:pt x="82" y="565"/>
                  <a:pt x="82" y="564"/>
                  <a:pt x="83" y="563"/>
                </a:cubicBezTo>
                <a:cubicBezTo>
                  <a:pt x="83" y="562"/>
                  <a:pt x="82" y="562"/>
                  <a:pt x="82" y="561"/>
                </a:cubicBezTo>
                <a:cubicBezTo>
                  <a:pt x="81" y="561"/>
                  <a:pt x="80" y="562"/>
                  <a:pt x="80" y="563"/>
                </a:cubicBezTo>
                <a:close/>
                <a:moveTo>
                  <a:pt x="77" y="568"/>
                </a:moveTo>
                <a:cubicBezTo>
                  <a:pt x="77" y="568"/>
                  <a:pt x="77" y="568"/>
                  <a:pt x="77" y="568"/>
                </a:cubicBezTo>
                <a:cubicBezTo>
                  <a:pt x="75" y="568"/>
                  <a:pt x="75" y="568"/>
                  <a:pt x="75" y="568"/>
                </a:cubicBezTo>
                <a:cubicBezTo>
                  <a:pt x="75" y="568"/>
                  <a:pt x="75" y="568"/>
                  <a:pt x="72" y="570"/>
                </a:cubicBezTo>
                <a:cubicBezTo>
                  <a:pt x="69" y="571"/>
                  <a:pt x="71" y="572"/>
                  <a:pt x="71" y="573"/>
                </a:cubicBezTo>
                <a:cubicBezTo>
                  <a:pt x="71" y="575"/>
                  <a:pt x="74" y="573"/>
                  <a:pt x="76" y="572"/>
                </a:cubicBezTo>
                <a:cubicBezTo>
                  <a:pt x="77" y="572"/>
                  <a:pt x="76" y="571"/>
                  <a:pt x="77" y="571"/>
                </a:cubicBezTo>
                <a:cubicBezTo>
                  <a:pt x="77" y="571"/>
                  <a:pt x="77" y="571"/>
                  <a:pt x="79" y="570"/>
                </a:cubicBezTo>
                <a:cubicBezTo>
                  <a:pt x="81" y="569"/>
                  <a:pt x="80" y="569"/>
                  <a:pt x="80" y="568"/>
                </a:cubicBezTo>
                <a:cubicBezTo>
                  <a:pt x="80" y="568"/>
                  <a:pt x="78" y="567"/>
                  <a:pt x="77" y="568"/>
                </a:cubicBezTo>
                <a:close/>
                <a:moveTo>
                  <a:pt x="51" y="573"/>
                </a:moveTo>
                <a:cubicBezTo>
                  <a:pt x="51" y="573"/>
                  <a:pt x="51" y="573"/>
                  <a:pt x="51" y="573"/>
                </a:cubicBezTo>
                <a:cubicBezTo>
                  <a:pt x="52" y="573"/>
                  <a:pt x="53" y="572"/>
                  <a:pt x="54" y="573"/>
                </a:cubicBezTo>
                <a:cubicBezTo>
                  <a:pt x="55" y="574"/>
                  <a:pt x="54" y="576"/>
                  <a:pt x="54" y="576"/>
                </a:cubicBezTo>
                <a:cubicBezTo>
                  <a:pt x="53" y="577"/>
                  <a:pt x="52" y="578"/>
                  <a:pt x="51" y="578"/>
                </a:cubicBezTo>
                <a:cubicBezTo>
                  <a:pt x="50" y="578"/>
                  <a:pt x="49" y="578"/>
                  <a:pt x="48" y="577"/>
                </a:cubicBezTo>
                <a:cubicBezTo>
                  <a:pt x="48" y="576"/>
                  <a:pt x="48" y="573"/>
                  <a:pt x="48" y="573"/>
                </a:cubicBezTo>
                <a:cubicBezTo>
                  <a:pt x="49" y="573"/>
                  <a:pt x="51" y="573"/>
                  <a:pt x="51" y="573"/>
                </a:cubicBezTo>
                <a:close/>
                <a:moveTo>
                  <a:pt x="59" y="558"/>
                </a:moveTo>
                <a:cubicBezTo>
                  <a:pt x="59" y="558"/>
                  <a:pt x="59" y="558"/>
                  <a:pt x="59" y="558"/>
                </a:cubicBezTo>
                <a:cubicBezTo>
                  <a:pt x="59" y="558"/>
                  <a:pt x="59" y="558"/>
                  <a:pt x="59" y="558"/>
                </a:cubicBezTo>
                <a:cubicBezTo>
                  <a:pt x="59" y="558"/>
                  <a:pt x="59" y="560"/>
                  <a:pt x="58" y="560"/>
                </a:cubicBezTo>
                <a:cubicBezTo>
                  <a:pt x="56" y="561"/>
                  <a:pt x="57" y="558"/>
                  <a:pt x="57" y="557"/>
                </a:cubicBezTo>
                <a:cubicBezTo>
                  <a:pt x="57" y="556"/>
                  <a:pt x="53" y="558"/>
                  <a:pt x="53" y="558"/>
                </a:cubicBezTo>
                <a:cubicBezTo>
                  <a:pt x="53" y="558"/>
                  <a:pt x="53" y="561"/>
                  <a:pt x="52" y="562"/>
                </a:cubicBezTo>
                <a:cubicBezTo>
                  <a:pt x="51" y="562"/>
                  <a:pt x="51" y="562"/>
                  <a:pt x="50" y="563"/>
                </a:cubicBezTo>
                <a:cubicBezTo>
                  <a:pt x="49" y="564"/>
                  <a:pt x="49" y="566"/>
                  <a:pt x="49" y="566"/>
                </a:cubicBezTo>
                <a:cubicBezTo>
                  <a:pt x="50" y="567"/>
                  <a:pt x="52" y="567"/>
                  <a:pt x="52" y="567"/>
                </a:cubicBezTo>
                <a:cubicBezTo>
                  <a:pt x="53" y="567"/>
                  <a:pt x="53" y="567"/>
                  <a:pt x="56" y="569"/>
                </a:cubicBezTo>
                <a:cubicBezTo>
                  <a:pt x="60" y="570"/>
                  <a:pt x="57" y="569"/>
                  <a:pt x="60" y="569"/>
                </a:cubicBezTo>
                <a:cubicBezTo>
                  <a:pt x="62" y="569"/>
                  <a:pt x="61" y="570"/>
                  <a:pt x="62" y="570"/>
                </a:cubicBezTo>
                <a:cubicBezTo>
                  <a:pt x="63" y="570"/>
                  <a:pt x="64" y="572"/>
                  <a:pt x="65" y="573"/>
                </a:cubicBezTo>
                <a:cubicBezTo>
                  <a:pt x="67" y="574"/>
                  <a:pt x="68" y="572"/>
                  <a:pt x="69" y="572"/>
                </a:cubicBezTo>
                <a:cubicBezTo>
                  <a:pt x="69" y="571"/>
                  <a:pt x="71" y="568"/>
                  <a:pt x="71" y="568"/>
                </a:cubicBezTo>
                <a:cubicBezTo>
                  <a:pt x="71" y="568"/>
                  <a:pt x="65" y="566"/>
                  <a:pt x="65" y="566"/>
                </a:cubicBezTo>
                <a:cubicBezTo>
                  <a:pt x="64" y="566"/>
                  <a:pt x="63" y="563"/>
                  <a:pt x="65" y="563"/>
                </a:cubicBezTo>
                <a:cubicBezTo>
                  <a:pt x="66" y="563"/>
                  <a:pt x="66" y="564"/>
                  <a:pt x="67" y="565"/>
                </a:cubicBezTo>
                <a:cubicBezTo>
                  <a:pt x="67" y="566"/>
                  <a:pt x="68" y="566"/>
                  <a:pt x="69" y="566"/>
                </a:cubicBezTo>
                <a:cubicBezTo>
                  <a:pt x="70" y="566"/>
                  <a:pt x="71" y="565"/>
                  <a:pt x="71" y="564"/>
                </a:cubicBezTo>
                <a:cubicBezTo>
                  <a:pt x="71" y="563"/>
                  <a:pt x="70" y="564"/>
                  <a:pt x="68" y="561"/>
                </a:cubicBezTo>
                <a:cubicBezTo>
                  <a:pt x="65" y="558"/>
                  <a:pt x="68" y="559"/>
                  <a:pt x="69" y="559"/>
                </a:cubicBezTo>
                <a:cubicBezTo>
                  <a:pt x="69" y="558"/>
                  <a:pt x="71" y="556"/>
                  <a:pt x="71" y="556"/>
                </a:cubicBezTo>
                <a:cubicBezTo>
                  <a:pt x="72" y="555"/>
                  <a:pt x="69" y="555"/>
                  <a:pt x="68" y="554"/>
                </a:cubicBezTo>
                <a:cubicBezTo>
                  <a:pt x="67" y="554"/>
                  <a:pt x="67" y="554"/>
                  <a:pt x="67" y="554"/>
                </a:cubicBezTo>
                <a:cubicBezTo>
                  <a:pt x="67" y="555"/>
                  <a:pt x="64" y="554"/>
                  <a:pt x="63" y="553"/>
                </a:cubicBezTo>
                <a:cubicBezTo>
                  <a:pt x="63" y="553"/>
                  <a:pt x="63" y="551"/>
                  <a:pt x="62" y="550"/>
                </a:cubicBezTo>
                <a:cubicBezTo>
                  <a:pt x="62" y="550"/>
                  <a:pt x="60" y="550"/>
                  <a:pt x="58" y="550"/>
                </a:cubicBezTo>
                <a:cubicBezTo>
                  <a:pt x="56" y="550"/>
                  <a:pt x="57" y="553"/>
                  <a:pt x="57" y="553"/>
                </a:cubicBezTo>
                <a:cubicBezTo>
                  <a:pt x="57" y="553"/>
                  <a:pt x="58" y="555"/>
                  <a:pt x="59" y="556"/>
                </a:cubicBezTo>
                <a:cubicBezTo>
                  <a:pt x="59" y="556"/>
                  <a:pt x="59" y="558"/>
                  <a:pt x="59" y="558"/>
                </a:cubicBezTo>
                <a:close/>
              </a:path>
            </a:pathLst>
          </a:custGeom>
          <a:solidFill>
            <a:srgbClr val="8ED5DF"/>
          </a:solidFill>
          <a:ln w="0" cap="rnd">
            <a:solidFill>
              <a:srgbClr val="8ED5D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Figura a mano libera 242">
            <a:extLst>
              <a:ext uri="{FF2B5EF4-FFF2-40B4-BE49-F238E27FC236}">
                <a16:creationId xmlns:a16="http://schemas.microsoft.com/office/drawing/2014/main" id="{40E46FB2-1B3B-20B7-A204-D8413F362D77}"/>
              </a:ext>
            </a:extLst>
          </p:cNvPr>
          <p:cNvSpPr/>
          <p:nvPr userDrawn="1"/>
        </p:nvSpPr>
        <p:spPr>
          <a:xfrm>
            <a:off x="9663211" y="1732322"/>
            <a:ext cx="1321871" cy="745652"/>
          </a:xfrm>
          <a:custGeom>
            <a:avLst/>
            <a:gdLst>
              <a:gd name="connsiteX0" fmla="*/ 96253 w 991403"/>
              <a:gd name="connsiteY0" fmla="*/ 548640 h 558265"/>
              <a:gd name="connsiteX1" fmla="*/ 317634 w 991403"/>
              <a:gd name="connsiteY1" fmla="*/ 539014 h 558265"/>
              <a:gd name="connsiteX2" fmla="*/ 500514 w 991403"/>
              <a:gd name="connsiteY2" fmla="*/ 539014 h 558265"/>
              <a:gd name="connsiteX3" fmla="*/ 673769 w 991403"/>
              <a:gd name="connsiteY3" fmla="*/ 558265 h 558265"/>
              <a:gd name="connsiteX4" fmla="*/ 991403 w 991403"/>
              <a:gd name="connsiteY4" fmla="*/ 269507 h 558265"/>
              <a:gd name="connsiteX5" fmla="*/ 144379 w 991403"/>
              <a:gd name="connsiteY5" fmla="*/ 0 h 558265"/>
              <a:gd name="connsiteX6" fmla="*/ 0 w 991403"/>
              <a:gd name="connsiteY6" fmla="*/ 308008 h 558265"/>
              <a:gd name="connsiteX7" fmla="*/ 96253 w 991403"/>
              <a:gd name="connsiteY7" fmla="*/ 548640 h 5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403" h="558265">
                <a:moveTo>
                  <a:pt x="96253" y="548640"/>
                </a:moveTo>
                <a:lnTo>
                  <a:pt x="317634" y="539014"/>
                </a:lnTo>
                <a:lnTo>
                  <a:pt x="500514" y="539014"/>
                </a:lnTo>
                <a:lnTo>
                  <a:pt x="673769" y="558265"/>
                </a:lnTo>
                <a:lnTo>
                  <a:pt x="991403" y="269507"/>
                </a:lnTo>
                <a:lnTo>
                  <a:pt x="144379" y="0"/>
                </a:lnTo>
                <a:lnTo>
                  <a:pt x="0" y="308008"/>
                </a:lnTo>
                <a:lnTo>
                  <a:pt x="96253" y="548640"/>
                </a:lnTo>
                <a:close/>
              </a:path>
            </a:pathLst>
          </a:custGeom>
          <a:solidFill>
            <a:schemeClr val="tx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sp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42" name="Segnaposto testo 6">
            <a:extLst>
              <a:ext uri="{FF2B5EF4-FFF2-40B4-BE49-F238E27FC236}">
                <a16:creationId xmlns:a16="http://schemas.microsoft.com/office/drawing/2014/main" id="{BAC6F668-79DC-487D-7C10-E9BC8D09F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5" name="Freeform 339">
            <a:extLst>
              <a:ext uri="{FF2B5EF4-FFF2-40B4-BE49-F238E27FC236}">
                <a16:creationId xmlns:a16="http://schemas.microsoft.com/office/drawing/2014/main" id="{83EFC807-E44A-B0FA-F7CE-8B038A5A2B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676340" y="2082915"/>
            <a:ext cx="2799375" cy="2239831"/>
          </a:xfrm>
          <a:custGeom>
            <a:avLst/>
            <a:gdLst>
              <a:gd name="T0" fmla="*/ 258 w 1696"/>
              <a:gd name="T1" fmla="*/ 1338 h 1357"/>
              <a:gd name="T2" fmla="*/ 274 w 1696"/>
              <a:gd name="T3" fmla="*/ 1347 h 1357"/>
              <a:gd name="T4" fmla="*/ 246 w 1696"/>
              <a:gd name="T5" fmla="*/ 1323 h 1357"/>
              <a:gd name="T6" fmla="*/ 253 w 1696"/>
              <a:gd name="T7" fmla="*/ 1326 h 1357"/>
              <a:gd name="T8" fmla="*/ 241 w 1696"/>
              <a:gd name="T9" fmla="*/ 1316 h 1357"/>
              <a:gd name="T10" fmla="*/ 222 w 1696"/>
              <a:gd name="T11" fmla="*/ 1307 h 1357"/>
              <a:gd name="T12" fmla="*/ 194 w 1696"/>
              <a:gd name="T13" fmla="*/ 1300 h 1357"/>
              <a:gd name="T14" fmla="*/ 1244 w 1696"/>
              <a:gd name="T15" fmla="*/ 748 h 1357"/>
              <a:gd name="T16" fmla="*/ 1336 w 1696"/>
              <a:gd name="T17" fmla="*/ 784 h 1357"/>
              <a:gd name="T18" fmla="*/ 1410 w 1696"/>
              <a:gd name="T19" fmla="*/ 819 h 1357"/>
              <a:gd name="T20" fmla="*/ 1445 w 1696"/>
              <a:gd name="T21" fmla="*/ 845 h 1357"/>
              <a:gd name="T22" fmla="*/ 1443 w 1696"/>
              <a:gd name="T23" fmla="*/ 926 h 1357"/>
              <a:gd name="T24" fmla="*/ 1507 w 1696"/>
              <a:gd name="T25" fmla="*/ 883 h 1357"/>
              <a:gd name="T26" fmla="*/ 1622 w 1696"/>
              <a:gd name="T27" fmla="*/ 852 h 1357"/>
              <a:gd name="T28" fmla="*/ 1677 w 1696"/>
              <a:gd name="T29" fmla="*/ 798 h 1357"/>
              <a:gd name="T30" fmla="*/ 1637 w 1696"/>
              <a:gd name="T31" fmla="*/ 895 h 1357"/>
              <a:gd name="T32" fmla="*/ 1637 w 1696"/>
              <a:gd name="T33" fmla="*/ 931 h 1357"/>
              <a:gd name="T34" fmla="*/ 1594 w 1696"/>
              <a:gd name="T35" fmla="*/ 950 h 1357"/>
              <a:gd name="T36" fmla="*/ 1563 w 1696"/>
              <a:gd name="T37" fmla="*/ 978 h 1357"/>
              <a:gd name="T38" fmla="*/ 1554 w 1696"/>
              <a:gd name="T39" fmla="*/ 1004 h 1357"/>
              <a:gd name="T40" fmla="*/ 1551 w 1696"/>
              <a:gd name="T41" fmla="*/ 1025 h 1357"/>
              <a:gd name="T42" fmla="*/ 1499 w 1696"/>
              <a:gd name="T43" fmla="*/ 1099 h 1357"/>
              <a:gd name="T44" fmla="*/ 1476 w 1696"/>
              <a:gd name="T45" fmla="*/ 1196 h 1357"/>
              <a:gd name="T46" fmla="*/ 1457 w 1696"/>
              <a:gd name="T47" fmla="*/ 1234 h 1357"/>
              <a:gd name="T48" fmla="*/ 1402 w 1696"/>
              <a:gd name="T49" fmla="*/ 1167 h 1357"/>
              <a:gd name="T50" fmla="*/ 1334 w 1696"/>
              <a:gd name="T51" fmla="*/ 1160 h 1357"/>
              <a:gd name="T52" fmla="*/ 1282 w 1696"/>
              <a:gd name="T53" fmla="*/ 1167 h 1357"/>
              <a:gd name="T54" fmla="*/ 1204 w 1696"/>
              <a:gd name="T55" fmla="*/ 1219 h 1357"/>
              <a:gd name="T56" fmla="*/ 1159 w 1696"/>
              <a:gd name="T57" fmla="*/ 1193 h 1357"/>
              <a:gd name="T58" fmla="*/ 1085 w 1696"/>
              <a:gd name="T59" fmla="*/ 1158 h 1357"/>
              <a:gd name="T60" fmla="*/ 984 w 1696"/>
              <a:gd name="T61" fmla="*/ 1134 h 1357"/>
              <a:gd name="T62" fmla="*/ 863 w 1696"/>
              <a:gd name="T63" fmla="*/ 1087 h 1357"/>
              <a:gd name="T64" fmla="*/ 797 w 1696"/>
              <a:gd name="T65" fmla="*/ 1013 h 1357"/>
              <a:gd name="T66" fmla="*/ 764 w 1696"/>
              <a:gd name="T67" fmla="*/ 902 h 1357"/>
              <a:gd name="T68" fmla="*/ 787 w 1696"/>
              <a:gd name="T69" fmla="*/ 781 h 1357"/>
              <a:gd name="T70" fmla="*/ 951 w 1696"/>
              <a:gd name="T71" fmla="*/ 758 h 1357"/>
              <a:gd name="T72" fmla="*/ 1244 w 1696"/>
              <a:gd name="T73" fmla="*/ 748 h 1357"/>
              <a:gd name="T74" fmla="*/ 291 w 1696"/>
              <a:gd name="T75" fmla="*/ 521 h 1357"/>
              <a:gd name="T76" fmla="*/ 99 w 1696"/>
              <a:gd name="T77" fmla="*/ 455 h 1357"/>
              <a:gd name="T78" fmla="*/ 99 w 1696"/>
              <a:gd name="T79" fmla="*/ 455 h 1357"/>
              <a:gd name="T80" fmla="*/ 35 w 1696"/>
              <a:gd name="T81" fmla="*/ 351 h 1357"/>
              <a:gd name="T82" fmla="*/ 269 w 1696"/>
              <a:gd name="T83" fmla="*/ 12 h 1357"/>
              <a:gd name="T84" fmla="*/ 390 w 1696"/>
              <a:gd name="T85" fmla="*/ 57 h 1357"/>
              <a:gd name="T86" fmla="*/ 497 w 1696"/>
              <a:gd name="T87" fmla="*/ 443 h 1357"/>
              <a:gd name="T88" fmla="*/ 605 w 1696"/>
              <a:gd name="T89" fmla="*/ 488 h 1357"/>
              <a:gd name="T90" fmla="*/ 643 w 1696"/>
              <a:gd name="T91" fmla="*/ 587 h 1357"/>
              <a:gd name="T92" fmla="*/ 499 w 1696"/>
              <a:gd name="T93" fmla="*/ 462 h 1357"/>
              <a:gd name="T94" fmla="*/ 357 w 1696"/>
              <a:gd name="T95" fmla="*/ 462 h 1357"/>
              <a:gd name="T96" fmla="*/ 310 w 1696"/>
              <a:gd name="T97" fmla="*/ 450 h 1357"/>
              <a:gd name="T98" fmla="*/ 215 w 1696"/>
              <a:gd name="T99" fmla="*/ 573 h 1357"/>
              <a:gd name="T100" fmla="*/ 128 w 1696"/>
              <a:gd name="T101" fmla="*/ 602 h 1357"/>
              <a:gd name="T102" fmla="*/ 229 w 1696"/>
              <a:gd name="T103" fmla="*/ 505 h 1357"/>
              <a:gd name="T104" fmla="*/ 168 w 1696"/>
              <a:gd name="T105" fmla="*/ 495 h 1357"/>
              <a:gd name="T106" fmla="*/ 104 w 1696"/>
              <a:gd name="T107" fmla="*/ 417 h 1357"/>
              <a:gd name="T108" fmla="*/ 165 w 1696"/>
              <a:gd name="T109" fmla="*/ 334 h 1357"/>
              <a:gd name="T110" fmla="*/ 132 w 1696"/>
              <a:gd name="T111" fmla="*/ 294 h 1357"/>
              <a:gd name="T112" fmla="*/ 128 w 1696"/>
              <a:gd name="T113" fmla="*/ 235 h 1357"/>
              <a:gd name="T114" fmla="*/ 118 w 1696"/>
              <a:gd name="T115" fmla="*/ 116 h 1357"/>
              <a:gd name="T116" fmla="*/ 269 w 1696"/>
              <a:gd name="T117" fmla="*/ 12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6" h="1357">
                <a:moveTo>
                  <a:pt x="262" y="1352"/>
                </a:moveTo>
                <a:lnTo>
                  <a:pt x="262" y="1352"/>
                </a:lnTo>
                <a:lnTo>
                  <a:pt x="260" y="1357"/>
                </a:lnTo>
                <a:lnTo>
                  <a:pt x="255" y="1352"/>
                </a:lnTo>
                <a:lnTo>
                  <a:pt x="255" y="1347"/>
                </a:lnTo>
                <a:lnTo>
                  <a:pt x="253" y="1342"/>
                </a:lnTo>
                <a:lnTo>
                  <a:pt x="253" y="1340"/>
                </a:lnTo>
                <a:lnTo>
                  <a:pt x="258" y="1338"/>
                </a:lnTo>
                <a:lnTo>
                  <a:pt x="255" y="1335"/>
                </a:lnTo>
                <a:lnTo>
                  <a:pt x="255" y="1333"/>
                </a:lnTo>
                <a:lnTo>
                  <a:pt x="258" y="1333"/>
                </a:lnTo>
                <a:lnTo>
                  <a:pt x="265" y="1335"/>
                </a:lnTo>
                <a:lnTo>
                  <a:pt x="267" y="1335"/>
                </a:lnTo>
                <a:lnTo>
                  <a:pt x="269" y="1340"/>
                </a:lnTo>
                <a:lnTo>
                  <a:pt x="274" y="1345"/>
                </a:lnTo>
                <a:lnTo>
                  <a:pt x="274" y="1347"/>
                </a:lnTo>
                <a:lnTo>
                  <a:pt x="267" y="1350"/>
                </a:lnTo>
                <a:lnTo>
                  <a:pt x="262" y="1352"/>
                </a:lnTo>
                <a:lnTo>
                  <a:pt x="262" y="1352"/>
                </a:lnTo>
                <a:lnTo>
                  <a:pt x="262" y="1352"/>
                </a:lnTo>
                <a:close/>
                <a:moveTo>
                  <a:pt x="253" y="1326"/>
                </a:moveTo>
                <a:lnTo>
                  <a:pt x="253" y="1326"/>
                </a:lnTo>
                <a:lnTo>
                  <a:pt x="248" y="1328"/>
                </a:lnTo>
                <a:lnTo>
                  <a:pt x="246" y="1323"/>
                </a:lnTo>
                <a:lnTo>
                  <a:pt x="243" y="1321"/>
                </a:lnTo>
                <a:lnTo>
                  <a:pt x="243" y="1321"/>
                </a:lnTo>
                <a:lnTo>
                  <a:pt x="243" y="1319"/>
                </a:lnTo>
                <a:lnTo>
                  <a:pt x="251" y="1321"/>
                </a:lnTo>
                <a:lnTo>
                  <a:pt x="253" y="1323"/>
                </a:lnTo>
                <a:lnTo>
                  <a:pt x="253" y="1326"/>
                </a:lnTo>
                <a:lnTo>
                  <a:pt x="253" y="1326"/>
                </a:lnTo>
                <a:lnTo>
                  <a:pt x="253" y="1326"/>
                </a:lnTo>
                <a:close/>
                <a:moveTo>
                  <a:pt x="241" y="1316"/>
                </a:moveTo>
                <a:lnTo>
                  <a:pt x="241" y="1316"/>
                </a:lnTo>
                <a:lnTo>
                  <a:pt x="241" y="1319"/>
                </a:lnTo>
                <a:lnTo>
                  <a:pt x="234" y="1316"/>
                </a:lnTo>
                <a:lnTo>
                  <a:pt x="234" y="1316"/>
                </a:lnTo>
                <a:lnTo>
                  <a:pt x="241" y="1316"/>
                </a:lnTo>
                <a:lnTo>
                  <a:pt x="241" y="1316"/>
                </a:lnTo>
                <a:lnTo>
                  <a:pt x="241" y="1316"/>
                </a:lnTo>
                <a:close/>
                <a:moveTo>
                  <a:pt x="227" y="1314"/>
                </a:moveTo>
                <a:lnTo>
                  <a:pt x="227" y="1314"/>
                </a:lnTo>
                <a:lnTo>
                  <a:pt x="227" y="1314"/>
                </a:lnTo>
                <a:lnTo>
                  <a:pt x="225" y="1314"/>
                </a:lnTo>
                <a:lnTo>
                  <a:pt x="220" y="1314"/>
                </a:lnTo>
                <a:lnTo>
                  <a:pt x="217" y="1312"/>
                </a:lnTo>
                <a:lnTo>
                  <a:pt x="217" y="1309"/>
                </a:lnTo>
                <a:lnTo>
                  <a:pt x="222" y="1307"/>
                </a:lnTo>
                <a:lnTo>
                  <a:pt x="225" y="1309"/>
                </a:lnTo>
                <a:lnTo>
                  <a:pt x="227" y="1314"/>
                </a:lnTo>
                <a:lnTo>
                  <a:pt x="227" y="1314"/>
                </a:lnTo>
                <a:lnTo>
                  <a:pt x="227" y="1314"/>
                </a:lnTo>
                <a:close/>
                <a:moveTo>
                  <a:pt x="201" y="1302"/>
                </a:moveTo>
                <a:lnTo>
                  <a:pt x="201" y="1302"/>
                </a:lnTo>
                <a:lnTo>
                  <a:pt x="199" y="1305"/>
                </a:lnTo>
                <a:lnTo>
                  <a:pt x="194" y="1300"/>
                </a:lnTo>
                <a:lnTo>
                  <a:pt x="194" y="1300"/>
                </a:lnTo>
                <a:lnTo>
                  <a:pt x="196" y="1297"/>
                </a:lnTo>
                <a:lnTo>
                  <a:pt x="201" y="1297"/>
                </a:lnTo>
                <a:lnTo>
                  <a:pt x="201" y="1302"/>
                </a:lnTo>
                <a:lnTo>
                  <a:pt x="201" y="1302"/>
                </a:lnTo>
                <a:lnTo>
                  <a:pt x="201" y="1302"/>
                </a:lnTo>
                <a:close/>
                <a:moveTo>
                  <a:pt x="1244" y="748"/>
                </a:moveTo>
                <a:lnTo>
                  <a:pt x="1244" y="748"/>
                </a:lnTo>
                <a:lnTo>
                  <a:pt x="1249" y="763"/>
                </a:lnTo>
                <a:lnTo>
                  <a:pt x="1253" y="767"/>
                </a:lnTo>
                <a:lnTo>
                  <a:pt x="1265" y="767"/>
                </a:lnTo>
                <a:lnTo>
                  <a:pt x="1282" y="772"/>
                </a:lnTo>
                <a:lnTo>
                  <a:pt x="1296" y="779"/>
                </a:lnTo>
                <a:lnTo>
                  <a:pt x="1310" y="777"/>
                </a:lnTo>
                <a:lnTo>
                  <a:pt x="1329" y="784"/>
                </a:lnTo>
                <a:lnTo>
                  <a:pt x="1336" y="784"/>
                </a:lnTo>
                <a:lnTo>
                  <a:pt x="1350" y="777"/>
                </a:lnTo>
                <a:lnTo>
                  <a:pt x="1365" y="784"/>
                </a:lnTo>
                <a:lnTo>
                  <a:pt x="1381" y="793"/>
                </a:lnTo>
                <a:lnTo>
                  <a:pt x="1393" y="803"/>
                </a:lnTo>
                <a:lnTo>
                  <a:pt x="1405" y="810"/>
                </a:lnTo>
                <a:lnTo>
                  <a:pt x="1407" y="815"/>
                </a:lnTo>
                <a:lnTo>
                  <a:pt x="1412" y="817"/>
                </a:lnTo>
                <a:lnTo>
                  <a:pt x="1410" y="819"/>
                </a:lnTo>
                <a:lnTo>
                  <a:pt x="1414" y="822"/>
                </a:lnTo>
                <a:lnTo>
                  <a:pt x="1419" y="819"/>
                </a:lnTo>
                <a:lnTo>
                  <a:pt x="1419" y="824"/>
                </a:lnTo>
                <a:lnTo>
                  <a:pt x="1424" y="829"/>
                </a:lnTo>
                <a:lnTo>
                  <a:pt x="1426" y="829"/>
                </a:lnTo>
                <a:lnTo>
                  <a:pt x="1428" y="831"/>
                </a:lnTo>
                <a:lnTo>
                  <a:pt x="1426" y="834"/>
                </a:lnTo>
                <a:lnTo>
                  <a:pt x="1445" y="845"/>
                </a:lnTo>
                <a:lnTo>
                  <a:pt x="1447" y="867"/>
                </a:lnTo>
                <a:lnTo>
                  <a:pt x="1452" y="886"/>
                </a:lnTo>
                <a:lnTo>
                  <a:pt x="1445" y="897"/>
                </a:lnTo>
                <a:lnTo>
                  <a:pt x="1438" y="912"/>
                </a:lnTo>
                <a:lnTo>
                  <a:pt x="1436" y="919"/>
                </a:lnTo>
                <a:lnTo>
                  <a:pt x="1436" y="919"/>
                </a:lnTo>
                <a:lnTo>
                  <a:pt x="1436" y="923"/>
                </a:lnTo>
                <a:lnTo>
                  <a:pt x="1443" y="926"/>
                </a:lnTo>
                <a:lnTo>
                  <a:pt x="1445" y="926"/>
                </a:lnTo>
                <a:lnTo>
                  <a:pt x="1464" y="914"/>
                </a:lnTo>
                <a:lnTo>
                  <a:pt x="1481" y="912"/>
                </a:lnTo>
                <a:lnTo>
                  <a:pt x="1502" y="902"/>
                </a:lnTo>
                <a:lnTo>
                  <a:pt x="1504" y="900"/>
                </a:lnTo>
                <a:lnTo>
                  <a:pt x="1502" y="893"/>
                </a:lnTo>
                <a:lnTo>
                  <a:pt x="1499" y="888"/>
                </a:lnTo>
                <a:lnTo>
                  <a:pt x="1507" y="883"/>
                </a:lnTo>
                <a:lnTo>
                  <a:pt x="1521" y="883"/>
                </a:lnTo>
                <a:lnTo>
                  <a:pt x="1537" y="883"/>
                </a:lnTo>
                <a:lnTo>
                  <a:pt x="1542" y="874"/>
                </a:lnTo>
                <a:lnTo>
                  <a:pt x="1544" y="874"/>
                </a:lnTo>
                <a:lnTo>
                  <a:pt x="1561" y="857"/>
                </a:lnTo>
                <a:lnTo>
                  <a:pt x="1568" y="852"/>
                </a:lnTo>
                <a:lnTo>
                  <a:pt x="1592" y="852"/>
                </a:lnTo>
                <a:lnTo>
                  <a:pt x="1622" y="852"/>
                </a:lnTo>
                <a:lnTo>
                  <a:pt x="1625" y="848"/>
                </a:lnTo>
                <a:lnTo>
                  <a:pt x="1630" y="845"/>
                </a:lnTo>
                <a:lnTo>
                  <a:pt x="1637" y="843"/>
                </a:lnTo>
                <a:lnTo>
                  <a:pt x="1644" y="831"/>
                </a:lnTo>
                <a:lnTo>
                  <a:pt x="1646" y="815"/>
                </a:lnTo>
                <a:lnTo>
                  <a:pt x="1660" y="796"/>
                </a:lnTo>
                <a:lnTo>
                  <a:pt x="1665" y="803"/>
                </a:lnTo>
                <a:lnTo>
                  <a:pt x="1677" y="798"/>
                </a:lnTo>
                <a:lnTo>
                  <a:pt x="1682" y="805"/>
                </a:lnTo>
                <a:lnTo>
                  <a:pt x="1682" y="838"/>
                </a:lnTo>
                <a:lnTo>
                  <a:pt x="1693" y="850"/>
                </a:lnTo>
                <a:lnTo>
                  <a:pt x="1696" y="857"/>
                </a:lnTo>
                <a:lnTo>
                  <a:pt x="1679" y="869"/>
                </a:lnTo>
                <a:lnTo>
                  <a:pt x="1663" y="876"/>
                </a:lnTo>
                <a:lnTo>
                  <a:pt x="1646" y="883"/>
                </a:lnTo>
                <a:lnTo>
                  <a:pt x="1637" y="895"/>
                </a:lnTo>
                <a:lnTo>
                  <a:pt x="1634" y="900"/>
                </a:lnTo>
                <a:lnTo>
                  <a:pt x="1634" y="912"/>
                </a:lnTo>
                <a:lnTo>
                  <a:pt x="1639" y="923"/>
                </a:lnTo>
                <a:lnTo>
                  <a:pt x="1646" y="923"/>
                </a:lnTo>
                <a:lnTo>
                  <a:pt x="1644" y="916"/>
                </a:lnTo>
                <a:lnTo>
                  <a:pt x="1648" y="921"/>
                </a:lnTo>
                <a:lnTo>
                  <a:pt x="1648" y="928"/>
                </a:lnTo>
                <a:lnTo>
                  <a:pt x="1637" y="931"/>
                </a:lnTo>
                <a:lnTo>
                  <a:pt x="1630" y="931"/>
                </a:lnTo>
                <a:lnTo>
                  <a:pt x="1618" y="935"/>
                </a:lnTo>
                <a:lnTo>
                  <a:pt x="1611" y="935"/>
                </a:lnTo>
                <a:lnTo>
                  <a:pt x="1601" y="935"/>
                </a:lnTo>
                <a:lnTo>
                  <a:pt x="1587" y="942"/>
                </a:lnTo>
                <a:lnTo>
                  <a:pt x="1611" y="938"/>
                </a:lnTo>
                <a:lnTo>
                  <a:pt x="1615" y="942"/>
                </a:lnTo>
                <a:lnTo>
                  <a:pt x="1594" y="950"/>
                </a:lnTo>
                <a:lnTo>
                  <a:pt x="1582" y="950"/>
                </a:lnTo>
                <a:lnTo>
                  <a:pt x="1585" y="947"/>
                </a:lnTo>
                <a:lnTo>
                  <a:pt x="1577" y="952"/>
                </a:lnTo>
                <a:lnTo>
                  <a:pt x="1585" y="954"/>
                </a:lnTo>
                <a:lnTo>
                  <a:pt x="1580" y="968"/>
                </a:lnTo>
                <a:lnTo>
                  <a:pt x="1568" y="985"/>
                </a:lnTo>
                <a:lnTo>
                  <a:pt x="1566" y="978"/>
                </a:lnTo>
                <a:lnTo>
                  <a:pt x="1563" y="978"/>
                </a:lnTo>
                <a:lnTo>
                  <a:pt x="1559" y="973"/>
                </a:lnTo>
                <a:lnTo>
                  <a:pt x="1561" y="983"/>
                </a:lnTo>
                <a:lnTo>
                  <a:pt x="1566" y="987"/>
                </a:lnTo>
                <a:lnTo>
                  <a:pt x="1566" y="997"/>
                </a:lnTo>
                <a:lnTo>
                  <a:pt x="1561" y="1004"/>
                </a:lnTo>
                <a:lnTo>
                  <a:pt x="1551" y="1021"/>
                </a:lnTo>
                <a:lnTo>
                  <a:pt x="1549" y="1018"/>
                </a:lnTo>
                <a:lnTo>
                  <a:pt x="1554" y="1004"/>
                </a:lnTo>
                <a:lnTo>
                  <a:pt x="1547" y="997"/>
                </a:lnTo>
                <a:lnTo>
                  <a:pt x="1544" y="980"/>
                </a:lnTo>
                <a:lnTo>
                  <a:pt x="1542" y="990"/>
                </a:lnTo>
                <a:lnTo>
                  <a:pt x="1544" y="1002"/>
                </a:lnTo>
                <a:lnTo>
                  <a:pt x="1533" y="999"/>
                </a:lnTo>
                <a:lnTo>
                  <a:pt x="1544" y="1006"/>
                </a:lnTo>
                <a:lnTo>
                  <a:pt x="1547" y="1025"/>
                </a:lnTo>
                <a:lnTo>
                  <a:pt x="1551" y="1025"/>
                </a:lnTo>
                <a:lnTo>
                  <a:pt x="1551" y="1032"/>
                </a:lnTo>
                <a:lnTo>
                  <a:pt x="1554" y="1054"/>
                </a:lnTo>
                <a:lnTo>
                  <a:pt x="1544" y="1068"/>
                </a:lnTo>
                <a:lnTo>
                  <a:pt x="1528" y="1073"/>
                </a:lnTo>
                <a:lnTo>
                  <a:pt x="1516" y="1084"/>
                </a:lnTo>
                <a:lnTo>
                  <a:pt x="1509" y="1084"/>
                </a:lnTo>
                <a:lnTo>
                  <a:pt x="1502" y="1094"/>
                </a:lnTo>
                <a:lnTo>
                  <a:pt x="1499" y="1099"/>
                </a:lnTo>
                <a:lnTo>
                  <a:pt x="1481" y="1113"/>
                </a:lnTo>
                <a:lnTo>
                  <a:pt x="1471" y="1120"/>
                </a:lnTo>
                <a:lnTo>
                  <a:pt x="1464" y="1132"/>
                </a:lnTo>
                <a:lnTo>
                  <a:pt x="1462" y="1146"/>
                </a:lnTo>
                <a:lnTo>
                  <a:pt x="1464" y="1158"/>
                </a:lnTo>
                <a:lnTo>
                  <a:pt x="1469" y="1174"/>
                </a:lnTo>
                <a:lnTo>
                  <a:pt x="1476" y="1189"/>
                </a:lnTo>
                <a:lnTo>
                  <a:pt x="1476" y="1196"/>
                </a:lnTo>
                <a:lnTo>
                  <a:pt x="1485" y="1217"/>
                </a:lnTo>
                <a:lnTo>
                  <a:pt x="1483" y="1229"/>
                </a:lnTo>
                <a:lnTo>
                  <a:pt x="1483" y="1236"/>
                </a:lnTo>
                <a:lnTo>
                  <a:pt x="1478" y="1245"/>
                </a:lnTo>
                <a:lnTo>
                  <a:pt x="1473" y="1248"/>
                </a:lnTo>
                <a:lnTo>
                  <a:pt x="1466" y="1245"/>
                </a:lnTo>
                <a:lnTo>
                  <a:pt x="1464" y="1238"/>
                </a:lnTo>
                <a:lnTo>
                  <a:pt x="1457" y="1234"/>
                </a:lnTo>
                <a:lnTo>
                  <a:pt x="1450" y="1219"/>
                </a:lnTo>
                <a:lnTo>
                  <a:pt x="1440" y="1205"/>
                </a:lnTo>
                <a:lnTo>
                  <a:pt x="1438" y="1198"/>
                </a:lnTo>
                <a:lnTo>
                  <a:pt x="1443" y="1186"/>
                </a:lnTo>
                <a:lnTo>
                  <a:pt x="1438" y="1177"/>
                </a:lnTo>
                <a:lnTo>
                  <a:pt x="1424" y="1160"/>
                </a:lnTo>
                <a:lnTo>
                  <a:pt x="1419" y="1158"/>
                </a:lnTo>
                <a:lnTo>
                  <a:pt x="1402" y="1167"/>
                </a:lnTo>
                <a:lnTo>
                  <a:pt x="1400" y="1165"/>
                </a:lnTo>
                <a:lnTo>
                  <a:pt x="1393" y="1155"/>
                </a:lnTo>
                <a:lnTo>
                  <a:pt x="1381" y="1151"/>
                </a:lnTo>
                <a:lnTo>
                  <a:pt x="1362" y="1153"/>
                </a:lnTo>
                <a:lnTo>
                  <a:pt x="1348" y="1151"/>
                </a:lnTo>
                <a:lnTo>
                  <a:pt x="1336" y="1153"/>
                </a:lnTo>
                <a:lnTo>
                  <a:pt x="1329" y="1155"/>
                </a:lnTo>
                <a:lnTo>
                  <a:pt x="1334" y="1160"/>
                </a:lnTo>
                <a:lnTo>
                  <a:pt x="1331" y="1167"/>
                </a:lnTo>
                <a:lnTo>
                  <a:pt x="1336" y="1172"/>
                </a:lnTo>
                <a:lnTo>
                  <a:pt x="1334" y="1174"/>
                </a:lnTo>
                <a:lnTo>
                  <a:pt x="1327" y="1172"/>
                </a:lnTo>
                <a:lnTo>
                  <a:pt x="1320" y="1174"/>
                </a:lnTo>
                <a:lnTo>
                  <a:pt x="1310" y="1174"/>
                </a:lnTo>
                <a:lnTo>
                  <a:pt x="1296" y="1165"/>
                </a:lnTo>
                <a:lnTo>
                  <a:pt x="1282" y="1167"/>
                </a:lnTo>
                <a:lnTo>
                  <a:pt x="1270" y="1163"/>
                </a:lnTo>
                <a:lnTo>
                  <a:pt x="1261" y="1165"/>
                </a:lnTo>
                <a:lnTo>
                  <a:pt x="1246" y="1167"/>
                </a:lnTo>
                <a:lnTo>
                  <a:pt x="1232" y="1181"/>
                </a:lnTo>
                <a:lnTo>
                  <a:pt x="1216" y="1191"/>
                </a:lnTo>
                <a:lnTo>
                  <a:pt x="1208" y="1198"/>
                </a:lnTo>
                <a:lnTo>
                  <a:pt x="1204" y="1208"/>
                </a:lnTo>
                <a:lnTo>
                  <a:pt x="1204" y="1219"/>
                </a:lnTo>
                <a:lnTo>
                  <a:pt x="1204" y="1229"/>
                </a:lnTo>
                <a:lnTo>
                  <a:pt x="1208" y="1234"/>
                </a:lnTo>
                <a:lnTo>
                  <a:pt x="1201" y="1234"/>
                </a:lnTo>
                <a:lnTo>
                  <a:pt x="1190" y="1231"/>
                </a:lnTo>
                <a:lnTo>
                  <a:pt x="1178" y="1226"/>
                </a:lnTo>
                <a:lnTo>
                  <a:pt x="1173" y="1217"/>
                </a:lnTo>
                <a:lnTo>
                  <a:pt x="1168" y="1205"/>
                </a:lnTo>
                <a:lnTo>
                  <a:pt x="1159" y="1193"/>
                </a:lnTo>
                <a:lnTo>
                  <a:pt x="1154" y="1184"/>
                </a:lnTo>
                <a:lnTo>
                  <a:pt x="1147" y="1170"/>
                </a:lnTo>
                <a:lnTo>
                  <a:pt x="1135" y="1163"/>
                </a:lnTo>
                <a:lnTo>
                  <a:pt x="1121" y="1165"/>
                </a:lnTo>
                <a:lnTo>
                  <a:pt x="1112" y="1179"/>
                </a:lnTo>
                <a:lnTo>
                  <a:pt x="1097" y="1172"/>
                </a:lnTo>
                <a:lnTo>
                  <a:pt x="1090" y="1167"/>
                </a:lnTo>
                <a:lnTo>
                  <a:pt x="1085" y="1158"/>
                </a:lnTo>
                <a:lnTo>
                  <a:pt x="1081" y="1146"/>
                </a:lnTo>
                <a:lnTo>
                  <a:pt x="1069" y="1139"/>
                </a:lnTo>
                <a:lnTo>
                  <a:pt x="1062" y="1132"/>
                </a:lnTo>
                <a:lnTo>
                  <a:pt x="1055" y="1127"/>
                </a:lnTo>
                <a:lnTo>
                  <a:pt x="1029" y="1127"/>
                </a:lnTo>
                <a:lnTo>
                  <a:pt x="1029" y="1134"/>
                </a:lnTo>
                <a:lnTo>
                  <a:pt x="1015" y="1134"/>
                </a:lnTo>
                <a:lnTo>
                  <a:pt x="984" y="1134"/>
                </a:lnTo>
                <a:lnTo>
                  <a:pt x="946" y="1120"/>
                </a:lnTo>
                <a:lnTo>
                  <a:pt x="922" y="1110"/>
                </a:lnTo>
                <a:lnTo>
                  <a:pt x="922" y="1108"/>
                </a:lnTo>
                <a:lnTo>
                  <a:pt x="903" y="1110"/>
                </a:lnTo>
                <a:lnTo>
                  <a:pt x="884" y="1110"/>
                </a:lnTo>
                <a:lnTo>
                  <a:pt x="882" y="1101"/>
                </a:lnTo>
                <a:lnTo>
                  <a:pt x="870" y="1089"/>
                </a:lnTo>
                <a:lnTo>
                  <a:pt x="863" y="1087"/>
                </a:lnTo>
                <a:lnTo>
                  <a:pt x="861" y="1082"/>
                </a:lnTo>
                <a:lnTo>
                  <a:pt x="851" y="1082"/>
                </a:lnTo>
                <a:lnTo>
                  <a:pt x="847" y="1077"/>
                </a:lnTo>
                <a:lnTo>
                  <a:pt x="832" y="1075"/>
                </a:lnTo>
                <a:lnTo>
                  <a:pt x="828" y="1073"/>
                </a:lnTo>
                <a:lnTo>
                  <a:pt x="825" y="1061"/>
                </a:lnTo>
                <a:lnTo>
                  <a:pt x="809" y="1042"/>
                </a:lnTo>
                <a:lnTo>
                  <a:pt x="797" y="1013"/>
                </a:lnTo>
                <a:lnTo>
                  <a:pt x="797" y="1009"/>
                </a:lnTo>
                <a:lnTo>
                  <a:pt x="790" y="1002"/>
                </a:lnTo>
                <a:lnTo>
                  <a:pt x="776" y="985"/>
                </a:lnTo>
                <a:lnTo>
                  <a:pt x="773" y="966"/>
                </a:lnTo>
                <a:lnTo>
                  <a:pt x="766" y="957"/>
                </a:lnTo>
                <a:lnTo>
                  <a:pt x="769" y="938"/>
                </a:lnTo>
                <a:lnTo>
                  <a:pt x="769" y="919"/>
                </a:lnTo>
                <a:lnTo>
                  <a:pt x="764" y="902"/>
                </a:lnTo>
                <a:lnTo>
                  <a:pt x="771" y="883"/>
                </a:lnTo>
                <a:lnTo>
                  <a:pt x="771" y="862"/>
                </a:lnTo>
                <a:lnTo>
                  <a:pt x="773" y="841"/>
                </a:lnTo>
                <a:lnTo>
                  <a:pt x="771" y="810"/>
                </a:lnTo>
                <a:lnTo>
                  <a:pt x="766" y="789"/>
                </a:lnTo>
                <a:lnTo>
                  <a:pt x="761" y="779"/>
                </a:lnTo>
                <a:lnTo>
                  <a:pt x="764" y="774"/>
                </a:lnTo>
                <a:lnTo>
                  <a:pt x="787" y="781"/>
                </a:lnTo>
                <a:lnTo>
                  <a:pt x="795" y="805"/>
                </a:lnTo>
                <a:lnTo>
                  <a:pt x="799" y="798"/>
                </a:lnTo>
                <a:lnTo>
                  <a:pt x="797" y="779"/>
                </a:lnTo>
                <a:lnTo>
                  <a:pt x="792" y="758"/>
                </a:lnTo>
                <a:lnTo>
                  <a:pt x="837" y="758"/>
                </a:lnTo>
                <a:lnTo>
                  <a:pt x="884" y="758"/>
                </a:lnTo>
                <a:lnTo>
                  <a:pt x="901" y="758"/>
                </a:lnTo>
                <a:lnTo>
                  <a:pt x="951" y="758"/>
                </a:lnTo>
                <a:lnTo>
                  <a:pt x="998" y="758"/>
                </a:lnTo>
                <a:lnTo>
                  <a:pt x="1048" y="758"/>
                </a:lnTo>
                <a:lnTo>
                  <a:pt x="1097" y="758"/>
                </a:lnTo>
                <a:lnTo>
                  <a:pt x="1152" y="758"/>
                </a:lnTo>
                <a:lnTo>
                  <a:pt x="1206" y="758"/>
                </a:lnTo>
                <a:lnTo>
                  <a:pt x="1239" y="758"/>
                </a:lnTo>
                <a:lnTo>
                  <a:pt x="1239" y="748"/>
                </a:lnTo>
                <a:lnTo>
                  <a:pt x="1244" y="748"/>
                </a:lnTo>
                <a:lnTo>
                  <a:pt x="1244" y="748"/>
                </a:lnTo>
                <a:lnTo>
                  <a:pt x="1244" y="748"/>
                </a:lnTo>
                <a:close/>
                <a:moveTo>
                  <a:pt x="303" y="540"/>
                </a:moveTo>
                <a:lnTo>
                  <a:pt x="303" y="540"/>
                </a:lnTo>
                <a:lnTo>
                  <a:pt x="286" y="552"/>
                </a:lnTo>
                <a:lnTo>
                  <a:pt x="279" y="545"/>
                </a:lnTo>
                <a:lnTo>
                  <a:pt x="277" y="531"/>
                </a:lnTo>
                <a:lnTo>
                  <a:pt x="291" y="521"/>
                </a:lnTo>
                <a:lnTo>
                  <a:pt x="300" y="516"/>
                </a:lnTo>
                <a:lnTo>
                  <a:pt x="310" y="516"/>
                </a:lnTo>
                <a:lnTo>
                  <a:pt x="317" y="526"/>
                </a:lnTo>
                <a:lnTo>
                  <a:pt x="303" y="540"/>
                </a:lnTo>
                <a:lnTo>
                  <a:pt x="303" y="540"/>
                </a:lnTo>
                <a:lnTo>
                  <a:pt x="303" y="540"/>
                </a:lnTo>
                <a:close/>
                <a:moveTo>
                  <a:pt x="99" y="455"/>
                </a:moveTo>
                <a:lnTo>
                  <a:pt x="99" y="455"/>
                </a:lnTo>
                <a:lnTo>
                  <a:pt x="90" y="460"/>
                </a:lnTo>
                <a:lnTo>
                  <a:pt x="78" y="455"/>
                </a:lnTo>
                <a:lnTo>
                  <a:pt x="68" y="445"/>
                </a:lnTo>
                <a:lnTo>
                  <a:pt x="85" y="441"/>
                </a:lnTo>
                <a:lnTo>
                  <a:pt x="97" y="443"/>
                </a:lnTo>
                <a:lnTo>
                  <a:pt x="99" y="455"/>
                </a:lnTo>
                <a:lnTo>
                  <a:pt x="99" y="455"/>
                </a:lnTo>
                <a:lnTo>
                  <a:pt x="99" y="455"/>
                </a:lnTo>
                <a:close/>
                <a:moveTo>
                  <a:pt x="0" y="322"/>
                </a:moveTo>
                <a:lnTo>
                  <a:pt x="0" y="322"/>
                </a:lnTo>
                <a:lnTo>
                  <a:pt x="9" y="329"/>
                </a:lnTo>
                <a:lnTo>
                  <a:pt x="19" y="327"/>
                </a:lnTo>
                <a:lnTo>
                  <a:pt x="33" y="336"/>
                </a:lnTo>
                <a:lnTo>
                  <a:pt x="49" y="341"/>
                </a:lnTo>
                <a:lnTo>
                  <a:pt x="47" y="344"/>
                </a:lnTo>
                <a:lnTo>
                  <a:pt x="35" y="351"/>
                </a:lnTo>
                <a:lnTo>
                  <a:pt x="23" y="344"/>
                </a:lnTo>
                <a:lnTo>
                  <a:pt x="16" y="339"/>
                </a:lnTo>
                <a:lnTo>
                  <a:pt x="2" y="341"/>
                </a:lnTo>
                <a:lnTo>
                  <a:pt x="0" y="336"/>
                </a:lnTo>
                <a:lnTo>
                  <a:pt x="0" y="322"/>
                </a:lnTo>
                <a:lnTo>
                  <a:pt x="0" y="322"/>
                </a:lnTo>
                <a:lnTo>
                  <a:pt x="0" y="322"/>
                </a:lnTo>
                <a:close/>
                <a:moveTo>
                  <a:pt x="269" y="12"/>
                </a:moveTo>
                <a:lnTo>
                  <a:pt x="269" y="12"/>
                </a:lnTo>
                <a:lnTo>
                  <a:pt x="281" y="33"/>
                </a:lnTo>
                <a:lnTo>
                  <a:pt x="288" y="24"/>
                </a:lnTo>
                <a:lnTo>
                  <a:pt x="317" y="26"/>
                </a:lnTo>
                <a:lnTo>
                  <a:pt x="314" y="38"/>
                </a:lnTo>
                <a:lnTo>
                  <a:pt x="340" y="48"/>
                </a:lnTo>
                <a:lnTo>
                  <a:pt x="357" y="41"/>
                </a:lnTo>
                <a:lnTo>
                  <a:pt x="390" y="57"/>
                </a:lnTo>
                <a:lnTo>
                  <a:pt x="421" y="62"/>
                </a:lnTo>
                <a:lnTo>
                  <a:pt x="433" y="67"/>
                </a:lnTo>
                <a:lnTo>
                  <a:pt x="456" y="60"/>
                </a:lnTo>
                <a:lnTo>
                  <a:pt x="480" y="74"/>
                </a:lnTo>
                <a:lnTo>
                  <a:pt x="497" y="81"/>
                </a:lnTo>
                <a:lnTo>
                  <a:pt x="497" y="81"/>
                </a:lnTo>
                <a:lnTo>
                  <a:pt x="497" y="239"/>
                </a:lnTo>
                <a:lnTo>
                  <a:pt x="497" y="443"/>
                </a:lnTo>
                <a:lnTo>
                  <a:pt x="513" y="443"/>
                </a:lnTo>
                <a:lnTo>
                  <a:pt x="530" y="452"/>
                </a:lnTo>
                <a:lnTo>
                  <a:pt x="541" y="467"/>
                </a:lnTo>
                <a:lnTo>
                  <a:pt x="556" y="488"/>
                </a:lnTo>
                <a:lnTo>
                  <a:pt x="570" y="469"/>
                </a:lnTo>
                <a:lnTo>
                  <a:pt x="586" y="460"/>
                </a:lnTo>
                <a:lnTo>
                  <a:pt x="596" y="474"/>
                </a:lnTo>
                <a:lnTo>
                  <a:pt x="605" y="488"/>
                </a:lnTo>
                <a:lnTo>
                  <a:pt x="622" y="502"/>
                </a:lnTo>
                <a:lnTo>
                  <a:pt x="631" y="523"/>
                </a:lnTo>
                <a:lnTo>
                  <a:pt x="648" y="559"/>
                </a:lnTo>
                <a:lnTo>
                  <a:pt x="676" y="576"/>
                </a:lnTo>
                <a:lnTo>
                  <a:pt x="676" y="594"/>
                </a:lnTo>
                <a:lnTo>
                  <a:pt x="667" y="606"/>
                </a:lnTo>
                <a:lnTo>
                  <a:pt x="657" y="597"/>
                </a:lnTo>
                <a:lnTo>
                  <a:pt x="643" y="587"/>
                </a:lnTo>
                <a:lnTo>
                  <a:pt x="638" y="564"/>
                </a:lnTo>
                <a:lnTo>
                  <a:pt x="617" y="538"/>
                </a:lnTo>
                <a:lnTo>
                  <a:pt x="608" y="512"/>
                </a:lnTo>
                <a:lnTo>
                  <a:pt x="594" y="509"/>
                </a:lnTo>
                <a:lnTo>
                  <a:pt x="567" y="509"/>
                </a:lnTo>
                <a:lnTo>
                  <a:pt x="549" y="500"/>
                </a:lnTo>
                <a:lnTo>
                  <a:pt x="515" y="467"/>
                </a:lnTo>
                <a:lnTo>
                  <a:pt x="499" y="462"/>
                </a:lnTo>
                <a:lnTo>
                  <a:pt x="471" y="450"/>
                </a:lnTo>
                <a:lnTo>
                  <a:pt x="449" y="452"/>
                </a:lnTo>
                <a:lnTo>
                  <a:pt x="416" y="438"/>
                </a:lnTo>
                <a:lnTo>
                  <a:pt x="400" y="424"/>
                </a:lnTo>
                <a:lnTo>
                  <a:pt x="381" y="431"/>
                </a:lnTo>
                <a:lnTo>
                  <a:pt x="385" y="452"/>
                </a:lnTo>
                <a:lnTo>
                  <a:pt x="374" y="455"/>
                </a:lnTo>
                <a:lnTo>
                  <a:pt x="357" y="462"/>
                </a:lnTo>
                <a:lnTo>
                  <a:pt x="340" y="474"/>
                </a:lnTo>
                <a:lnTo>
                  <a:pt x="324" y="478"/>
                </a:lnTo>
                <a:lnTo>
                  <a:pt x="322" y="460"/>
                </a:lnTo>
                <a:lnTo>
                  <a:pt x="329" y="429"/>
                </a:lnTo>
                <a:lnTo>
                  <a:pt x="345" y="417"/>
                </a:lnTo>
                <a:lnTo>
                  <a:pt x="340" y="410"/>
                </a:lnTo>
                <a:lnTo>
                  <a:pt x="322" y="429"/>
                </a:lnTo>
                <a:lnTo>
                  <a:pt x="310" y="450"/>
                </a:lnTo>
                <a:lnTo>
                  <a:pt x="286" y="474"/>
                </a:lnTo>
                <a:lnTo>
                  <a:pt x="298" y="488"/>
                </a:lnTo>
                <a:lnTo>
                  <a:pt x="284" y="509"/>
                </a:lnTo>
                <a:lnTo>
                  <a:pt x="265" y="523"/>
                </a:lnTo>
                <a:lnTo>
                  <a:pt x="251" y="533"/>
                </a:lnTo>
                <a:lnTo>
                  <a:pt x="246" y="545"/>
                </a:lnTo>
                <a:lnTo>
                  <a:pt x="220" y="559"/>
                </a:lnTo>
                <a:lnTo>
                  <a:pt x="215" y="573"/>
                </a:lnTo>
                <a:lnTo>
                  <a:pt x="196" y="585"/>
                </a:lnTo>
                <a:lnTo>
                  <a:pt x="184" y="583"/>
                </a:lnTo>
                <a:lnTo>
                  <a:pt x="170" y="592"/>
                </a:lnTo>
                <a:lnTo>
                  <a:pt x="154" y="602"/>
                </a:lnTo>
                <a:lnTo>
                  <a:pt x="139" y="611"/>
                </a:lnTo>
                <a:lnTo>
                  <a:pt x="113" y="618"/>
                </a:lnTo>
                <a:lnTo>
                  <a:pt x="109" y="613"/>
                </a:lnTo>
                <a:lnTo>
                  <a:pt x="128" y="602"/>
                </a:lnTo>
                <a:lnTo>
                  <a:pt x="142" y="592"/>
                </a:lnTo>
                <a:lnTo>
                  <a:pt x="161" y="578"/>
                </a:lnTo>
                <a:lnTo>
                  <a:pt x="180" y="573"/>
                </a:lnTo>
                <a:lnTo>
                  <a:pt x="189" y="561"/>
                </a:lnTo>
                <a:lnTo>
                  <a:pt x="210" y="545"/>
                </a:lnTo>
                <a:lnTo>
                  <a:pt x="215" y="538"/>
                </a:lnTo>
                <a:lnTo>
                  <a:pt x="227" y="528"/>
                </a:lnTo>
                <a:lnTo>
                  <a:pt x="229" y="505"/>
                </a:lnTo>
                <a:lnTo>
                  <a:pt x="236" y="486"/>
                </a:lnTo>
                <a:lnTo>
                  <a:pt x="220" y="495"/>
                </a:lnTo>
                <a:lnTo>
                  <a:pt x="213" y="490"/>
                </a:lnTo>
                <a:lnTo>
                  <a:pt x="206" y="502"/>
                </a:lnTo>
                <a:lnTo>
                  <a:pt x="194" y="486"/>
                </a:lnTo>
                <a:lnTo>
                  <a:pt x="189" y="497"/>
                </a:lnTo>
                <a:lnTo>
                  <a:pt x="184" y="481"/>
                </a:lnTo>
                <a:lnTo>
                  <a:pt x="168" y="495"/>
                </a:lnTo>
                <a:lnTo>
                  <a:pt x="158" y="495"/>
                </a:lnTo>
                <a:lnTo>
                  <a:pt x="156" y="474"/>
                </a:lnTo>
                <a:lnTo>
                  <a:pt x="158" y="464"/>
                </a:lnTo>
                <a:lnTo>
                  <a:pt x="149" y="452"/>
                </a:lnTo>
                <a:lnTo>
                  <a:pt x="128" y="460"/>
                </a:lnTo>
                <a:lnTo>
                  <a:pt x="113" y="443"/>
                </a:lnTo>
                <a:lnTo>
                  <a:pt x="104" y="436"/>
                </a:lnTo>
                <a:lnTo>
                  <a:pt x="104" y="417"/>
                </a:lnTo>
                <a:lnTo>
                  <a:pt x="90" y="403"/>
                </a:lnTo>
                <a:lnTo>
                  <a:pt x="97" y="384"/>
                </a:lnTo>
                <a:lnTo>
                  <a:pt x="111" y="365"/>
                </a:lnTo>
                <a:lnTo>
                  <a:pt x="116" y="346"/>
                </a:lnTo>
                <a:lnTo>
                  <a:pt x="130" y="344"/>
                </a:lnTo>
                <a:lnTo>
                  <a:pt x="139" y="348"/>
                </a:lnTo>
                <a:lnTo>
                  <a:pt x="154" y="332"/>
                </a:lnTo>
                <a:lnTo>
                  <a:pt x="165" y="334"/>
                </a:lnTo>
                <a:lnTo>
                  <a:pt x="177" y="325"/>
                </a:lnTo>
                <a:lnTo>
                  <a:pt x="175" y="306"/>
                </a:lnTo>
                <a:lnTo>
                  <a:pt x="165" y="301"/>
                </a:lnTo>
                <a:lnTo>
                  <a:pt x="177" y="284"/>
                </a:lnTo>
                <a:lnTo>
                  <a:pt x="168" y="287"/>
                </a:lnTo>
                <a:lnTo>
                  <a:pt x="149" y="294"/>
                </a:lnTo>
                <a:lnTo>
                  <a:pt x="144" y="303"/>
                </a:lnTo>
                <a:lnTo>
                  <a:pt x="132" y="294"/>
                </a:lnTo>
                <a:lnTo>
                  <a:pt x="109" y="299"/>
                </a:lnTo>
                <a:lnTo>
                  <a:pt x="85" y="289"/>
                </a:lnTo>
                <a:lnTo>
                  <a:pt x="78" y="275"/>
                </a:lnTo>
                <a:lnTo>
                  <a:pt x="59" y="251"/>
                </a:lnTo>
                <a:lnTo>
                  <a:pt x="80" y="235"/>
                </a:lnTo>
                <a:lnTo>
                  <a:pt x="118" y="216"/>
                </a:lnTo>
                <a:lnTo>
                  <a:pt x="130" y="216"/>
                </a:lnTo>
                <a:lnTo>
                  <a:pt x="128" y="235"/>
                </a:lnTo>
                <a:lnTo>
                  <a:pt x="163" y="235"/>
                </a:lnTo>
                <a:lnTo>
                  <a:pt x="149" y="209"/>
                </a:lnTo>
                <a:lnTo>
                  <a:pt x="130" y="194"/>
                </a:lnTo>
                <a:lnTo>
                  <a:pt x="118" y="173"/>
                </a:lnTo>
                <a:lnTo>
                  <a:pt x="102" y="154"/>
                </a:lnTo>
                <a:lnTo>
                  <a:pt x="80" y="140"/>
                </a:lnTo>
                <a:lnTo>
                  <a:pt x="87" y="119"/>
                </a:lnTo>
                <a:lnTo>
                  <a:pt x="118" y="116"/>
                </a:lnTo>
                <a:lnTo>
                  <a:pt x="139" y="95"/>
                </a:lnTo>
                <a:lnTo>
                  <a:pt x="142" y="74"/>
                </a:lnTo>
                <a:lnTo>
                  <a:pt x="158" y="52"/>
                </a:lnTo>
                <a:lnTo>
                  <a:pt x="175" y="45"/>
                </a:lnTo>
                <a:lnTo>
                  <a:pt x="206" y="24"/>
                </a:lnTo>
                <a:lnTo>
                  <a:pt x="220" y="26"/>
                </a:lnTo>
                <a:lnTo>
                  <a:pt x="246" y="0"/>
                </a:lnTo>
                <a:lnTo>
                  <a:pt x="269" y="12"/>
                </a:lnTo>
                <a:lnTo>
                  <a:pt x="269" y="12"/>
                </a:lnTo>
                <a:lnTo>
                  <a:pt x="269" y="12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175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590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 B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5FDC304-8C89-19F2-1E2C-7D082828A40C}"/>
              </a:ext>
            </a:extLst>
          </p:cNvPr>
          <p:cNvSpPr/>
          <p:nvPr userDrawn="1"/>
        </p:nvSpPr>
        <p:spPr>
          <a:xfrm>
            <a:off x="0" y="0"/>
            <a:ext cx="7326168" cy="6858000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00D620-C407-5009-0800-B4F4EA035C9E}"/>
              </a:ext>
            </a:extLst>
          </p:cNvPr>
          <p:cNvSpPr/>
          <p:nvPr userDrawn="1"/>
        </p:nvSpPr>
        <p:spPr>
          <a:xfrm>
            <a:off x="0" y="0"/>
            <a:ext cx="5212904" cy="4744736"/>
          </a:xfrm>
          <a:prstGeom prst="rect">
            <a:avLst/>
          </a:prstGeom>
          <a:solidFill>
            <a:schemeClr val="accent1"/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7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66A07A-564B-6C3A-EFFB-4D471575F607}"/>
              </a:ext>
            </a:extLst>
          </p:cNvPr>
          <p:cNvSpPr/>
          <p:nvPr userDrawn="1"/>
        </p:nvSpPr>
        <p:spPr>
          <a:xfrm>
            <a:off x="5251465" y="4779664"/>
            <a:ext cx="2049763" cy="2049763"/>
          </a:xfrm>
          <a:prstGeom prst="rect">
            <a:avLst/>
          </a:prstGeom>
          <a:noFill/>
          <a:ln w="50800" cap="flat">
            <a:solidFill>
              <a:schemeClr val="accent2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5F522E-52DE-4393-3837-CFFAF8725D28}"/>
              </a:ext>
            </a:extLst>
          </p:cNvPr>
          <p:cNvSpPr/>
          <p:nvPr userDrawn="1"/>
        </p:nvSpPr>
        <p:spPr>
          <a:xfrm>
            <a:off x="7329687" y="4745179"/>
            <a:ext cx="4873603" cy="2112821"/>
          </a:xfrm>
          <a:prstGeom prst="rect">
            <a:avLst/>
          </a:prstGeom>
          <a:solidFill>
            <a:schemeClr val="accent3"/>
          </a:solidFill>
          <a:ln w="5080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2591B-B9F2-4EA3-0521-898954D3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2" y="823663"/>
            <a:ext cx="3929108" cy="2134551"/>
          </a:xfrm>
        </p:spPr>
        <p:txBody>
          <a:bodyPr/>
          <a:lstStyle>
            <a:lvl1pPr>
              <a:lnSpc>
                <a:spcPts val="3680"/>
              </a:lnSpc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5A622A7E-F5AA-06F0-7C0D-12E48449B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47" y="3190096"/>
            <a:ext cx="3929109" cy="968417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908683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a a mano libera 154">
            <a:extLst>
              <a:ext uri="{FF2B5EF4-FFF2-40B4-BE49-F238E27FC236}">
                <a16:creationId xmlns:a16="http://schemas.microsoft.com/office/drawing/2014/main" id="{472276A2-63FD-7B82-B86A-C92609DD809B}"/>
              </a:ext>
            </a:extLst>
          </p:cNvPr>
          <p:cNvSpPr/>
          <p:nvPr userDrawn="1"/>
        </p:nvSpPr>
        <p:spPr>
          <a:xfrm>
            <a:off x="5047083" y="-24959"/>
            <a:ext cx="7149179" cy="6891171"/>
          </a:xfrm>
          <a:custGeom>
            <a:avLst/>
            <a:gdLst>
              <a:gd name="connsiteX0" fmla="*/ 1623120 w 5361884"/>
              <a:gd name="connsiteY0" fmla="*/ 0 h 5168378"/>
              <a:gd name="connsiteX1" fmla="*/ 1623120 w 5361884"/>
              <a:gd name="connsiteY1" fmla="*/ 5857 h 5168378"/>
              <a:gd name="connsiteX2" fmla="*/ 4970722 w 5361884"/>
              <a:gd name="connsiteY2" fmla="*/ 5857 h 5168378"/>
              <a:gd name="connsiteX3" fmla="*/ 5129458 w 5361884"/>
              <a:gd name="connsiteY3" fmla="*/ 106405 h 5168378"/>
              <a:gd name="connsiteX4" fmla="*/ 5361884 w 5361884"/>
              <a:gd name="connsiteY4" fmla="*/ 282782 h 5168378"/>
              <a:gd name="connsiteX5" fmla="*/ 5361884 w 5361884"/>
              <a:gd name="connsiteY5" fmla="*/ 5168378 h 5168378"/>
              <a:gd name="connsiteX6" fmla="*/ 903339 w 5361884"/>
              <a:gd name="connsiteY6" fmla="*/ 5168378 h 5168378"/>
              <a:gd name="connsiteX7" fmla="*/ 751274 w 5361884"/>
              <a:gd name="connsiteY7" fmla="*/ 4998590 h 5168378"/>
              <a:gd name="connsiteX8" fmla="*/ 0 w 5361884"/>
              <a:gd name="connsiteY8" fmla="*/ 2874884 h 5168378"/>
              <a:gd name="connsiteX9" fmla="*/ 1450526 w 5361884"/>
              <a:gd name="connsiteY9" fmla="*/ 106405 h 5168378"/>
              <a:gd name="connsiteX10" fmla="*/ 1623120 w 5361884"/>
              <a:gd name="connsiteY10" fmla="*/ 0 h 5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1884" h="5168378">
                <a:moveTo>
                  <a:pt x="1623120" y="0"/>
                </a:moveTo>
                <a:lnTo>
                  <a:pt x="1623120" y="5857"/>
                </a:lnTo>
                <a:lnTo>
                  <a:pt x="4970722" y="5857"/>
                </a:lnTo>
                <a:lnTo>
                  <a:pt x="5129458" y="106405"/>
                </a:lnTo>
                <a:lnTo>
                  <a:pt x="5361884" y="282782"/>
                </a:lnTo>
                <a:lnTo>
                  <a:pt x="5361884" y="5168378"/>
                </a:lnTo>
                <a:lnTo>
                  <a:pt x="903339" y="5168378"/>
                </a:lnTo>
                <a:lnTo>
                  <a:pt x="751274" y="4998590"/>
                </a:lnTo>
                <a:cubicBezTo>
                  <a:pt x="281937" y="4421470"/>
                  <a:pt x="0" y="3681589"/>
                  <a:pt x="0" y="2874884"/>
                </a:cubicBezTo>
                <a:cubicBezTo>
                  <a:pt x="0" y="1722448"/>
                  <a:pt x="575383" y="706388"/>
                  <a:pt x="1450526" y="106405"/>
                </a:cubicBezTo>
                <a:lnTo>
                  <a:pt x="162312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1BFC2-591B-DA24-4104-9CA44FA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0436D-B8C8-6BF5-1EA6-0381B1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BB97-9990-851B-CA9E-F6E9AE34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3" name="Segnaposto testo 152">
            <a:extLst>
              <a:ext uri="{FF2B5EF4-FFF2-40B4-BE49-F238E27FC236}">
                <a16:creationId xmlns:a16="http://schemas.microsoft.com/office/drawing/2014/main" id="{AD4A3DF3-5954-43FD-7CE5-FF8E0A726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86" y="1591733"/>
            <a:ext cx="3892641" cy="33887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A909EF91-26B0-97F9-02C2-7F1FD22E7F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350" name="Freeform 1">
            <a:extLst>
              <a:ext uri="{FF2B5EF4-FFF2-40B4-BE49-F238E27FC236}">
                <a16:creationId xmlns:a16="http://schemas.microsoft.com/office/drawing/2014/main" id="{8CABFD60-A6CD-EC60-D958-DCEE29A7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549" y="4774244"/>
            <a:ext cx="764792" cy="706081"/>
          </a:xfrm>
          <a:custGeom>
            <a:avLst/>
            <a:gdLst>
              <a:gd name="T0" fmla="*/ 378 w 2183"/>
              <a:gd name="T1" fmla="*/ 1046 h 2014"/>
              <a:gd name="T2" fmla="*/ 325 w 2183"/>
              <a:gd name="T3" fmla="*/ 875 h 2014"/>
              <a:gd name="T4" fmla="*/ 299 w 2183"/>
              <a:gd name="T5" fmla="*/ 797 h 2014"/>
              <a:gd name="T6" fmla="*/ 365 w 2183"/>
              <a:gd name="T7" fmla="*/ 862 h 2014"/>
              <a:gd name="T8" fmla="*/ 417 w 2183"/>
              <a:gd name="T9" fmla="*/ 1032 h 2014"/>
              <a:gd name="T10" fmla="*/ 561 w 2183"/>
              <a:gd name="T11" fmla="*/ 1111 h 2014"/>
              <a:gd name="T12" fmla="*/ 587 w 2183"/>
              <a:gd name="T13" fmla="*/ 1150 h 2014"/>
              <a:gd name="T14" fmla="*/ 639 w 2183"/>
              <a:gd name="T15" fmla="*/ 1216 h 2014"/>
              <a:gd name="T16" fmla="*/ 679 w 2183"/>
              <a:gd name="T17" fmla="*/ 1189 h 2014"/>
              <a:gd name="T18" fmla="*/ 692 w 2183"/>
              <a:gd name="T19" fmla="*/ 1372 h 2014"/>
              <a:gd name="T20" fmla="*/ 574 w 2183"/>
              <a:gd name="T21" fmla="*/ 1281 h 2014"/>
              <a:gd name="T22" fmla="*/ 652 w 2183"/>
              <a:gd name="T23" fmla="*/ 1385 h 2014"/>
              <a:gd name="T24" fmla="*/ 705 w 2183"/>
              <a:gd name="T25" fmla="*/ 1412 h 2014"/>
              <a:gd name="T26" fmla="*/ 1358 w 2183"/>
              <a:gd name="T27" fmla="*/ 1726 h 2014"/>
              <a:gd name="T28" fmla="*/ 1228 w 2183"/>
              <a:gd name="T29" fmla="*/ 1699 h 2014"/>
              <a:gd name="T30" fmla="*/ 1267 w 2183"/>
              <a:gd name="T31" fmla="*/ 1739 h 2014"/>
              <a:gd name="T32" fmla="*/ 1424 w 2183"/>
              <a:gd name="T33" fmla="*/ 1752 h 2014"/>
              <a:gd name="T34" fmla="*/ 1358 w 2183"/>
              <a:gd name="T35" fmla="*/ 1726 h 2014"/>
              <a:gd name="T36" fmla="*/ 1764 w 2183"/>
              <a:gd name="T37" fmla="*/ 1791 h 2014"/>
              <a:gd name="T38" fmla="*/ 1659 w 2183"/>
              <a:gd name="T39" fmla="*/ 1830 h 2014"/>
              <a:gd name="T40" fmla="*/ 1476 w 2183"/>
              <a:gd name="T41" fmla="*/ 1764 h 2014"/>
              <a:gd name="T42" fmla="*/ 1515 w 2183"/>
              <a:gd name="T43" fmla="*/ 1804 h 2014"/>
              <a:gd name="T44" fmla="*/ 1738 w 2183"/>
              <a:gd name="T45" fmla="*/ 1895 h 2014"/>
              <a:gd name="T46" fmla="*/ 1777 w 2183"/>
              <a:gd name="T47" fmla="*/ 1856 h 2014"/>
              <a:gd name="T48" fmla="*/ 1894 w 2183"/>
              <a:gd name="T49" fmla="*/ 1935 h 2014"/>
              <a:gd name="T50" fmla="*/ 2012 w 2183"/>
              <a:gd name="T51" fmla="*/ 2013 h 2014"/>
              <a:gd name="T52" fmla="*/ 1947 w 2183"/>
              <a:gd name="T53" fmla="*/ 1882 h 2014"/>
              <a:gd name="T54" fmla="*/ 2169 w 2183"/>
              <a:gd name="T55" fmla="*/ 523 h 2014"/>
              <a:gd name="T56" fmla="*/ 1960 w 2183"/>
              <a:gd name="T57" fmla="*/ 222 h 2014"/>
              <a:gd name="T58" fmla="*/ 1790 w 2183"/>
              <a:gd name="T59" fmla="*/ 300 h 2014"/>
              <a:gd name="T60" fmla="*/ 1502 w 2183"/>
              <a:gd name="T61" fmla="*/ 248 h 2014"/>
              <a:gd name="T62" fmla="*/ 1058 w 2183"/>
              <a:gd name="T63" fmla="*/ 0 h 2014"/>
              <a:gd name="T64" fmla="*/ 823 w 2183"/>
              <a:gd name="T65" fmla="*/ 143 h 2014"/>
              <a:gd name="T66" fmla="*/ 718 w 2183"/>
              <a:gd name="T67" fmla="*/ 405 h 2014"/>
              <a:gd name="T68" fmla="*/ 652 w 2183"/>
              <a:gd name="T69" fmla="*/ 575 h 2014"/>
              <a:gd name="T70" fmla="*/ 469 w 2183"/>
              <a:gd name="T71" fmla="*/ 575 h 2014"/>
              <a:gd name="T72" fmla="*/ 312 w 2183"/>
              <a:gd name="T73" fmla="*/ 588 h 2014"/>
              <a:gd name="T74" fmla="*/ 26 w 2183"/>
              <a:gd name="T75" fmla="*/ 627 h 2014"/>
              <a:gd name="T76" fmla="*/ 91 w 2183"/>
              <a:gd name="T77" fmla="*/ 849 h 2014"/>
              <a:gd name="T78" fmla="*/ 182 w 2183"/>
              <a:gd name="T79" fmla="*/ 967 h 2014"/>
              <a:gd name="T80" fmla="*/ 299 w 2183"/>
              <a:gd name="T81" fmla="*/ 680 h 2014"/>
              <a:gd name="T82" fmla="*/ 430 w 2183"/>
              <a:gd name="T83" fmla="*/ 758 h 2014"/>
              <a:gd name="T84" fmla="*/ 535 w 2183"/>
              <a:gd name="T85" fmla="*/ 980 h 2014"/>
              <a:gd name="T86" fmla="*/ 770 w 2183"/>
              <a:gd name="T87" fmla="*/ 1189 h 2014"/>
              <a:gd name="T88" fmla="*/ 731 w 2183"/>
              <a:gd name="T89" fmla="*/ 1333 h 2014"/>
              <a:gd name="T90" fmla="*/ 1018 w 2183"/>
              <a:gd name="T91" fmla="*/ 1582 h 2014"/>
              <a:gd name="T92" fmla="*/ 1371 w 2183"/>
              <a:gd name="T93" fmla="*/ 1595 h 2014"/>
              <a:gd name="T94" fmla="*/ 1568 w 2183"/>
              <a:gd name="T95" fmla="*/ 1712 h 2014"/>
              <a:gd name="T96" fmla="*/ 1685 w 2183"/>
              <a:gd name="T97" fmla="*/ 1712 h 2014"/>
              <a:gd name="T98" fmla="*/ 1424 w 2183"/>
              <a:gd name="T99" fmla="*/ 1503 h 2014"/>
              <a:gd name="T100" fmla="*/ 888 w 2183"/>
              <a:gd name="T101" fmla="*/ 862 h 2014"/>
              <a:gd name="T102" fmla="*/ 979 w 2183"/>
              <a:gd name="T103" fmla="*/ 692 h 2014"/>
              <a:gd name="T104" fmla="*/ 1058 w 2183"/>
              <a:gd name="T105" fmla="*/ 758 h 2014"/>
              <a:gd name="T106" fmla="*/ 1267 w 2183"/>
              <a:gd name="T107" fmla="*/ 653 h 2014"/>
              <a:gd name="T108" fmla="*/ 1685 w 2183"/>
              <a:gd name="T109" fmla="*/ 640 h 2014"/>
              <a:gd name="T110" fmla="*/ 2012 w 2183"/>
              <a:gd name="T111" fmla="*/ 745 h 2014"/>
              <a:gd name="T112" fmla="*/ 2143 w 2183"/>
              <a:gd name="T113" fmla="*/ 601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83" h="2014">
                <a:moveTo>
                  <a:pt x="417" y="1032"/>
                </a:moveTo>
                <a:lnTo>
                  <a:pt x="378" y="1046"/>
                </a:lnTo>
                <a:lnTo>
                  <a:pt x="338" y="954"/>
                </a:lnTo>
                <a:lnTo>
                  <a:pt x="325" y="875"/>
                </a:lnTo>
                <a:lnTo>
                  <a:pt x="299" y="823"/>
                </a:lnTo>
                <a:lnTo>
                  <a:pt x="299" y="797"/>
                </a:lnTo>
                <a:lnTo>
                  <a:pt x="325" y="797"/>
                </a:lnTo>
                <a:lnTo>
                  <a:pt x="365" y="862"/>
                </a:lnTo>
                <a:lnTo>
                  <a:pt x="378" y="954"/>
                </a:lnTo>
                <a:lnTo>
                  <a:pt x="417" y="1032"/>
                </a:lnTo>
                <a:close/>
                <a:moveTo>
                  <a:pt x="639" y="1150"/>
                </a:moveTo>
                <a:lnTo>
                  <a:pt x="561" y="1111"/>
                </a:lnTo>
                <a:lnTo>
                  <a:pt x="561" y="1124"/>
                </a:lnTo>
                <a:lnTo>
                  <a:pt x="587" y="1150"/>
                </a:lnTo>
                <a:lnTo>
                  <a:pt x="639" y="1189"/>
                </a:lnTo>
                <a:lnTo>
                  <a:pt x="639" y="1216"/>
                </a:lnTo>
                <a:lnTo>
                  <a:pt x="679" y="1228"/>
                </a:lnTo>
                <a:lnTo>
                  <a:pt x="679" y="1189"/>
                </a:lnTo>
                <a:lnTo>
                  <a:pt x="639" y="1150"/>
                </a:lnTo>
                <a:close/>
                <a:moveTo>
                  <a:pt x="692" y="1372"/>
                </a:moveTo>
                <a:lnTo>
                  <a:pt x="587" y="1281"/>
                </a:lnTo>
                <a:lnTo>
                  <a:pt x="574" y="1281"/>
                </a:lnTo>
                <a:lnTo>
                  <a:pt x="561" y="1294"/>
                </a:lnTo>
                <a:lnTo>
                  <a:pt x="652" y="1385"/>
                </a:lnTo>
                <a:lnTo>
                  <a:pt x="666" y="1412"/>
                </a:lnTo>
                <a:lnTo>
                  <a:pt x="705" y="1412"/>
                </a:lnTo>
                <a:lnTo>
                  <a:pt x="692" y="1372"/>
                </a:lnTo>
                <a:close/>
                <a:moveTo>
                  <a:pt x="1358" y="1726"/>
                </a:moveTo>
                <a:lnTo>
                  <a:pt x="1332" y="1712"/>
                </a:lnTo>
                <a:lnTo>
                  <a:pt x="1228" y="1699"/>
                </a:lnTo>
                <a:lnTo>
                  <a:pt x="1215" y="1726"/>
                </a:lnTo>
                <a:lnTo>
                  <a:pt x="1267" y="1739"/>
                </a:lnTo>
                <a:lnTo>
                  <a:pt x="1346" y="1764"/>
                </a:lnTo>
                <a:lnTo>
                  <a:pt x="1424" y="1752"/>
                </a:lnTo>
                <a:lnTo>
                  <a:pt x="1450" y="1739"/>
                </a:lnTo>
                <a:lnTo>
                  <a:pt x="1358" y="1726"/>
                </a:lnTo>
                <a:close/>
                <a:moveTo>
                  <a:pt x="1947" y="1882"/>
                </a:moveTo>
                <a:lnTo>
                  <a:pt x="1764" y="1791"/>
                </a:lnTo>
                <a:lnTo>
                  <a:pt x="1685" y="1817"/>
                </a:lnTo>
                <a:lnTo>
                  <a:pt x="1659" y="1830"/>
                </a:lnTo>
                <a:lnTo>
                  <a:pt x="1568" y="1791"/>
                </a:lnTo>
                <a:lnTo>
                  <a:pt x="1476" y="1764"/>
                </a:lnTo>
                <a:lnTo>
                  <a:pt x="1463" y="1791"/>
                </a:lnTo>
                <a:lnTo>
                  <a:pt x="1515" y="1804"/>
                </a:lnTo>
                <a:lnTo>
                  <a:pt x="1607" y="1830"/>
                </a:lnTo>
                <a:lnTo>
                  <a:pt x="1738" y="1895"/>
                </a:lnTo>
                <a:lnTo>
                  <a:pt x="1738" y="1856"/>
                </a:lnTo>
                <a:lnTo>
                  <a:pt x="1777" y="1856"/>
                </a:lnTo>
                <a:lnTo>
                  <a:pt x="1869" y="1908"/>
                </a:lnTo>
                <a:lnTo>
                  <a:pt x="1894" y="1935"/>
                </a:lnTo>
                <a:lnTo>
                  <a:pt x="1934" y="1948"/>
                </a:lnTo>
                <a:lnTo>
                  <a:pt x="2012" y="2013"/>
                </a:lnTo>
                <a:lnTo>
                  <a:pt x="2025" y="1948"/>
                </a:lnTo>
                <a:lnTo>
                  <a:pt x="1947" y="1882"/>
                </a:lnTo>
                <a:close/>
                <a:moveTo>
                  <a:pt x="2143" y="601"/>
                </a:moveTo>
                <a:lnTo>
                  <a:pt x="2169" y="523"/>
                </a:lnTo>
                <a:lnTo>
                  <a:pt x="2051" y="457"/>
                </a:lnTo>
                <a:lnTo>
                  <a:pt x="1960" y="222"/>
                </a:lnTo>
                <a:lnTo>
                  <a:pt x="1855" y="235"/>
                </a:lnTo>
                <a:lnTo>
                  <a:pt x="1790" y="300"/>
                </a:lnTo>
                <a:lnTo>
                  <a:pt x="1541" y="287"/>
                </a:lnTo>
                <a:lnTo>
                  <a:pt x="1502" y="248"/>
                </a:lnTo>
                <a:lnTo>
                  <a:pt x="1371" y="248"/>
                </a:lnTo>
                <a:lnTo>
                  <a:pt x="1058" y="0"/>
                </a:lnTo>
                <a:lnTo>
                  <a:pt x="953" y="91"/>
                </a:lnTo>
                <a:lnTo>
                  <a:pt x="823" y="143"/>
                </a:lnTo>
                <a:lnTo>
                  <a:pt x="809" y="326"/>
                </a:lnTo>
                <a:lnTo>
                  <a:pt x="718" y="405"/>
                </a:lnTo>
                <a:lnTo>
                  <a:pt x="705" y="536"/>
                </a:lnTo>
                <a:lnTo>
                  <a:pt x="652" y="575"/>
                </a:lnTo>
                <a:lnTo>
                  <a:pt x="561" y="562"/>
                </a:lnTo>
                <a:lnTo>
                  <a:pt x="469" y="575"/>
                </a:lnTo>
                <a:lnTo>
                  <a:pt x="430" y="483"/>
                </a:lnTo>
                <a:lnTo>
                  <a:pt x="312" y="588"/>
                </a:lnTo>
                <a:lnTo>
                  <a:pt x="208" y="627"/>
                </a:lnTo>
                <a:lnTo>
                  <a:pt x="26" y="627"/>
                </a:lnTo>
                <a:lnTo>
                  <a:pt x="0" y="705"/>
                </a:lnTo>
                <a:lnTo>
                  <a:pt x="91" y="849"/>
                </a:lnTo>
                <a:lnTo>
                  <a:pt x="129" y="941"/>
                </a:lnTo>
                <a:lnTo>
                  <a:pt x="182" y="967"/>
                </a:lnTo>
                <a:lnTo>
                  <a:pt x="247" y="836"/>
                </a:lnTo>
                <a:lnTo>
                  <a:pt x="299" y="680"/>
                </a:lnTo>
                <a:lnTo>
                  <a:pt x="352" y="692"/>
                </a:lnTo>
                <a:lnTo>
                  <a:pt x="430" y="758"/>
                </a:lnTo>
                <a:lnTo>
                  <a:pt x="548" y="836"/>
                </a:lnTo>
                <a:lnTo>
                  <a:pt x="535" y="980"/>
                </a:lnTo>
                <a:lnTo>
                  <a:pt x="652" y="1137"/>
                </a:lnTo>
                <a:lnTo>
                  <a:pt x="770" y="1189"/>
                </a:lnTo>
                <a:lnTo>
                  <a:pt x="718" y="1241"/>
                </a:lnTo>
                <a:lnTo>
                  <a:pt x="731" y="1333"/>
                </a:lnTo>
                <a:lnTo>
                  <a:pt x="953" y="1477"/>
                </a:lnTo>
                <a:lnTo>
                  <a:pt x="1018" y="1582"/>
                </a:lnTo>
                <a:lnTo>
                  <a:pt x="1189" y="1542"/>
                </a:lnTo>
                <a:lnTo>
                  <a:pt x="1371" y="1595"/>
                </a:lnTo>
                <a:lnTo>
                  <a:pt x="1437" y="1660"/>
                </a:lnTo>
                <a:lnTo>
                  <a:pt x="1568" y="1712"/>
                </a:lnTo>
                <a:lnTo>
                  <a:pt x="1646" y="1791"/>
                </a:lnTo>
                <a:lnTo>
                  <a:pt x="1685" y="1712"/>
                </a:lnTo>
                <a:lnTo>
                  <a:pt x="1581" y="1555"/>
                </a:lnTo>
                <a:lnTo>
                  <a:pt x="1424" y="1503"/>
                </a:lnTo>
                <a:lnTo>
                  <a:pt x="1136" y="1228"/>
                </a:lnTo>
                <a:lnTo>
                  <a:pt x="888" y="862"/>
                </a:lnTo>
                <a:lnTo>
                  <a:pt x="927" y="692"/>
                </a:lnTo>
                <a:lnTo>
                  <a:pt x="979" y="692"/>
                </a:lnTo>
                <a:lnTo>
                  <a:pt x="1018" y="745"/>
                </a:lnTo>
                <a:lnTo>
                  <a:pt x="1058" y="758"/>
                </a:lnTo>
                <a:lnTo>
                  <a:pt x="1110" y="692"/>
                </a:lnTo>
                <a:lnTo>
                  <a:pt x="1267" y="653"/>
                </a:lnTo>
                <a:lnTo>
                  <a:pt x="1607" y="692"/>
                </a:lnTo>
                <a:lnTo>
                  <a:pt x="1685" y="640"/>
                </a:lnTo>
                <a:lnTo>
                  <a:pt x="1947" y="640"/>
                </a:lnTo>
                <a:lnTo>
                  <a:pt x="2012" y="745"/>
                </a:lnTo>
                <a:lnTo>
                  <a:pt x="2182" y="680"/>
                </a:lnTo>
                <a:lnTo>
                  <a:pt x="2143" y="60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Freeform 1">
            <a:extLst>
              <a:ext uri="{FF2B5EF4-FFF2-40B4-BE49-F238E27FC236}">
                <a16:creationId xmlns:a16="http://schemas.microsoft.com/office/drawing/2014/main" id="{5CCC7B46-F1A7-2053-BA08-02A54DE0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805" y="4774244"/>
            <a:ext cx="764792" cy="706081"/>
          </a:xfrm>
          <a:custGeom>
            <a:avLst/>
            <a:gdLst>
              <a:gd name="T0" fmla="*/ 378 w 2183"/>
              <a:gd name="T1" fmla="*/ 1046 h 2014"/>
              <a:gd name="T2" fmla="*/ 325 w 2183"/>
              <a:gd name="T3" fmla="*/ 875 h 2014"/>
              <a:gd name="T4" fmla="*/ 299 w 2183"/>
              <a:gd name="T5" fmla="*/ 797 h 2014"/>
              <a:gd name="T6" fmla="*/ 365 w 2183"/>
              <a:gd name="T7" fmla="*/ 862 h 2014"/>
              <a:gd name="T8" fmla="*/ 417 w 2183"/>
              <a:gd name="T9" fmla="*/ 1032 h 2014"/>
              <a:gd name="T10" fmla="*/ 561 w 2183"/>
              <a:gd name="T11" fmla="*/ 1111 h 2014"/>
              <a:gd name="T12" fmla="*/ 587 w 2183"/>
              <a:gd name="T13" fmla="*/ 1150 h 2014"/>
              <a:gd name="T14" fmla="*/ 639 w 2183"/>
              <a:gd name="T15" fmla="*/ 1216 h 2014"/>
              <a:gd name="T16" fmla="*/ 679 w 2183"/>
              <a:gd name="T17" fmla="*/ 1189 h 2014"/>
              <a:gd name="T18" fmla="*/ 692 w 2183"/>
              <a:gd name="T19" fmla="*/ 1372 h 2014"/>
              <a:gd name="T20" fmla="*/ 574 w 2183"/>
              <a:gd name="T21" fmla="*/ 1281 h 2014"/>
              <a:gd name="T22" fmla="*/ 652 w 2183"/>
              <a:gd name="T23" fmla="*/ 1385 h 2014"/>
              <a:gd name="T24" fmla="*/ 705 w 2183"/>
              <a:gd name="T25" fmla="*/ 1412 h 2014"/>
              <a:gd name="T26" fmla="*/ 1358 w 2183"/>
              <a:gd name="T27" fmla="*/ 1726 h 2014"/>
              <a:gd name="T28" fmla="*/ 1228 w 2183"/>
              <a:gd name="T29" fmla="*/ 1699 h 2014"/>
              <a:gd name="T30" fmla="*/ 1267 w 2183"/>
              <a:gd name="T31" fmla="*/ 1739 h 2014"/>
              <a:gd name="T32" fmla="*/ 1424 w 2183"/>
              <a:gd name="T33" fmla="*/ 1752 h 2014"/>
              <a:gd name="T34" fmla="*/ 1358 w 2183"/>
              <a:gd name="T35" fmla="*/ 1726 h 2014"/>
              <a:gd name="T36" fmla="*/ 1764 w 2183"/>
              <a:gd name="T37" fmla="*/ 1791 h 2014"/>
              <a:gd name="T38" fmla="*/ 1659 w 2183"/>
              <a:gd name="T39" fmla="*/ 1830 h 2014"/>
              <a:gd name="T40" fmla="*/ 1476 w 2183"/>
              <a:gd name="T41" fmla="*/ 1764 h 2014"/>
              <a:gd name="T42" fmla="*/ 1515 w 2183"/>
              <a:gd name="T43" fmla="*/ 1804 h 2014"/>
              <a:gd name="T44" fmla="*/ 1738 w 2183"/>
              <a:gd name="T45" fmla="*/ 1895 h 2014"/>
              <a:gd name="T46" fmla="*/ 1777 w 2183"/>
              <a:gd name="T47" fmla="*/ 1856 h 2014"/>
              <a:gd name="T48" fmla="*/ 1894 w 2183"/>
              <a:gd name="T49" fmla="*/ 1935 h 2014"/>
              <a:gd name="T50" fmla="*/ 2012 w 2183"/>
              <a:gd name="T51" fmla="*/ 2013 h 2014"/>
              <a:gd name="T52" fmla="*/ 1947 w 2183"/>
              <a:gd name="T53" fmla="*/ 1882 h 2014"/>
              <a:gd name="T54" fmla="*/ 2169 w 2183"/>
              <a:gd name="T55" fmla="*/ 523 h 2014"/>
              <a:gd name="T56" fmla="*/ 1960 w 2183"/>
              <a:gd name="T57" fmla="*/ 222 h 2014"/>
              <a:gd name="T58" fmla="*/ 1790 w 2183"/>
              <a:gd name="T59" fmla="*/ 300 h 2014"/>
              <a:gd name="T60" fmla="*/ 1502 w 2183"/>
              <a:gd name="T61" fmla="*/ 248 h 2014"/>
              <a:gd name="T62" fmla="*/ 1058 w 2183"/>
              <a:gd name="T63" fmla="*/ 0 h 2014"/>
              <a:gd name="T64" fmla="*/ 823 w 2183"/>
              <a:gd name="T65" fmla="*/ 143 h 2014"/>
              <a:gd name="T66" fmla="*/ 718 w 2183"/>
              <a:gd name="T67" fmla="*/ 405 h 2014"/>
              <a:gd name="T68" fmla="*/ 652 w 2183"/>
              <a:gd name="T69" fmla="*/ 575 h 2014"/>
              <a:gd name="T70" fmla="*/ 469 w 2183"/>
              <a:gd name="T71" fmla="*/ 575 h 2014"/>
              <a:gd name="T72" fmla="*/ 312 w 2183"/>
              <a:gd name="T73" fmla="*/ 588 h 2014"/>
              <a:gd name="T74" fmla="*/ 26 w 2183"/>
              <a:gd name="T75" fmla="*/ 627 h 2014"/>
              <a:gd name="T76" fmla="*/ 91 w 2183"/>
              <a:gd name="T77" fmla="*/ 849 h 2014"/>
              <a:gd name="T78" fmla="*/ 182 w 2183"/>
              <a:gd name="T79" fmla="*/ 967 h 2014"/>
              <a:gd name="T80" fmla="*/ 299 w 2183"/>
              <a:gd name="T81" fmla="*/ 680 h 2014"/>
              <a:gd name="T82" fmla="*/ 430 w 2183"/>
              <a:gd name="T83" fmla="*/ 758 h 2014"/>
              <a:gd name="T84" fmla="*/ 535 w 2183"/>
              <a:gd name="T85" fmla="*/ 980 h 2014"/>
              <a:gd name="T86" fmla="*/ 770 w 2183"/>
              <a:gd name="T87" fmla="*/ 1189 h 2014"/>
              <a:gd name="T88" fmla="*/ 731 w 2183"/>
              <a:gd name="T89" fmla="*/ 1333 h 2014"/>
              <a:gd name="T90" fmla="*/ 1018 w 2183"/>
              <a:gd name="T91" fmla="*/ 1582 h 2014"/>
              <a:gd name="T92" fmla="*/ 1371 w 2183"/>
              <a:gd name="T93" fmla="*/ 1595 h 2014"/>
              <a:gd name="T94" fmla="*/ 1568 w 2183"/>
              <a:gd name="T95" fmla="*/ 1712 h 2014"/>
              <a:gd name="T96" fmla="*/ 1685 w 2183"/>
              <a:gd name="T97" fmla="*/ 1712 h 2014"/>
              <a:gd name="T98" fmla="*/ 1424 w 2183"/>
              <a:gd name="T99" fmla="*/ 1503 h 2014"/>
              <a:gd name="T100" fmla="*/ 888 w 2183"/>
              <a:gd name="T101" fmla="*/ 862 h 2014"/>
              <a:gd name="T102" fmla="*/ 979 w 2183"/>
              <a:gd name="T103" fmla="*/ 692 h 2014"/>
              <a:gd name="T104" fmla="*/ 1058 w 2183"/>
              <a:gd name="T105" fmla="*/ 758 h 2014"/>
              <a:gd name="T106" fmla="*/ 1267 w 2183"/>
              <a:gd name="T107" fmla="*/ 653 h 2014"/>
              <a:gd name="T108" fmla="*/ 1685 w 2183"/>
              <a:gd name="T109" fmla="*/ 640 h 2014"/>
              <a:gd name="T110" fmla="*/ 2012 w 2183"/>
              <a:gd name="T111" fmla="*/ 745 h 2014"/>
              <a:gd name="T112" fmla="*/ 2143 w 2183"/>
              <a:gd name="T113" fmla="*/ 601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83" h="2014">
                <a:moveTo>
                  <a:pt x="417" y="1032"/>
                </a:moveTo>
                <a:lnTo>
                  <a:pt x="378" y="1046"/>
                </a:lnTo>
                <a:lnTo>
                  <a:pt x="338" y="954"/>
                </a:lnTo>
                <a:lnTo>
                  <a:pt x="325" y="875"/>
                </a:lnTo>
                <a:lnTo>
                  <a:pt x="299" y="823"/>
                </a:lnTo>
                <a:lnTo>
                  <a:pt x="299" y="797"/>
                </a:lnTo>
                <a:lnTo>
                  <a:pt x="325" y="797"/>
                </a:lnTo>
                <a:lnTo>
                  <a:pt x="365" y="862"/>
                </a:lnTo>
                <a:lnTo>
                  <a:pt x="378" y="954"/>
                </a:lnTo>
                <a:lnTo>
                  <a:pt x="417" y="1032"/>
                </a:lnTo>
                <a:close/>
                <a:moveTo>
                  <a:pt x="639" y="1150"/>
                </a:moveTo>
                <a:lnTo>
                  <a:pt x="561" y="1111"/>
                </a:lnTo>
                <a:lnTo>
                  <a:pt x="561" y="1124"/>
                </a:lnTo>
                <a:lnTo>
                  <a:pt x="587" y="1150"/>
                </a:lnTo>
                <a:lnTo>
                  <a:pt x="639" y="1189"/>
                </a:lnTo>
                <a:lnTo>
                  <a:pt x="639" y="1216"/>
                </a:lnTo>
                <a:lnTo>
                  <a:pt x="679" y="1228"/>
                </a:lnTo>
                <a:lnTo>
                  <a:pt x="679" y="1189"/>
                </a:lnTo>
                <a:lnTo>
                  <a:pt x="639" y="1150"/>
                </a:lnTo>
                <a:close/>
                <a:moveTo>
                  <a:pt x="692" y="1372"/>
                </a:moveTo>
                <a:lnTo>
                  <a:pt x="587" y="1281"/>
                </a:lnTo>
                <a:lnTo>
                  <a:pt x="574" y="1281"/>
                </a:lnTo>
                <a:lnTo>
                  <a:pt x="561" y="1294"/>
                </a:lnTo>
                <a:lnTo>
                  <a:pt x="652" y="1385"/>
                </a:lnTo>
                <a:lnTo>
                  <a:pt x="666" y="1412"/>
                </a:lnTo>
                <a:lnTo>
                  <a:pt x="705" y="1412"/>
                </a:lnTo>
                <a:lnTo>
                  <a:pt x="692" y="1372"/>
                </a:lnTo>
                <a:close/>
                <a:moveTo>
                  <a:pt x="1358" y="1726"/>
                </a:moveTo>
                <a:lnTo>
                  <a:pt x="1332" y="1712"/>
                </a:lnTo>
                <a:lnTo>
                  <a:pt x="1228" y="1699"/>
                </a:lnTo>
                <a:lnTo>
                  <a:pt x="1215" y="1726"/>
                </a:lnTo>
                <a:lnTo>
                  <a:pt x="1267" y="1739"/>
                </a:lnTo>
                <a:lnTo>
                  <a:pt x="1346" y="1764"/>
                </a:lnTo>
                <a:lnTo>
                  <a:pt x="1424" y="1752"/>
                </a:lnTo>
                <a:lnTo>
                  <a:pt x="1450" y="1739"/>
                </a:lnTo>
                <a:lnTo>
                  <a:pt x="1358" y="1726"/>
                </a:lnTo>
                <a:close/>
                <a:moveTo>
                  <a:pt x="1947" y="1882"/>
                </a:moveTo>
                <a:lnTo>
                  <a:pt x="1764" y="1791"/>
                </a:lnTo>
                <a:lnTo>
                  <a:pt x="1685" y="1817"/>
                </a:lnTo>
                <a:lnTo>
                  <a:pt x="1659" y="1830"/>
                </a:lnTo>
                <a:lnTo>
                  <a:pt x="1568" y="1791"/>
                </a:lnTo>
                <a:lnTo>
                  <a:pt x="1476" y="1764"/>
                </a:lnTo>
                <a:lnTo>
                  <a:pt x="1463" y="1791"/>
                </a:lnTo>
                <a:lnTo>
                  <a:pt x="1515" y="1804"/>
                </a:lnTo>
                <a:lnTo>
                  <a:pt x="1607" y="1830"/>
                </a:lnTo>
                <a:lnTo>
                  <a:pt x="1738" y="1895"/>
                </a:lnTo>
                <a:lnTo>
                  <a:pt x="1738" y="1856"/>
                </a:lnTo>
                <a:lnTo>
                  <a:pt x="1777" y="1856"/>
                </a:lnTo>
                <a:lnTo>
                  <a:pt x="1869" y="1908"/>
                </a:lnTo>
                <a:lnTo>
                  <a:pt x="1894" y="1935"/>
                </a:lnTo>
                <a:lnTo>
                  <a:pt x="1934" y="1948"/>
                </a:lnTo>
                <a:lnTo>
                  <a:pt x="2012" y="2013"/>
                </a:lnTo>
                <a:lnTo>
                  <a:pt x="2025" y="1948"/>
                </a:lnTo>
                <a:lnTo>
                  <a:pt x="1947" y="1882"/>
                </a:lnTo>
                <a:close/>
                <a:moveTo>
                  <a:pt x="2143" y="601"/>
                </a:moveTo>
                <a:lnTo>
                  <a:pt x="2169" y="523"/>
                </a:lnTo>
                <a:lnTo>
                  <a:pt x="2051" y="457"/>
                </a:lnTo>
                <a:lnTo>
                  <a:pt x="1960" y="222"/>
                </a:lnTo>
                <a:lnTo>
                  <a:pt x="1855" y="235"/>
                </a:lnTo>
                <a:lnTo>
                  <a:pt x="1790" y="300"/>
                </a:lnTo>
                <a:lnTo>
                  <a:pt x="1541" y="287"/>
                </a:lnTo>
                <a:lnTo>
                  <a:pt x="1502" y="248"/>
                </a:lnTo>
                <a:lnTo>
                  <a:pt x="1371" y="248"/>
                </a:lnTo>
                <a:lnTo>
                  <a:pt x="1058" y="0"/>
                </a:lnTo>
                <a:lnTo>
                  <a:pt x="953" y="91"/>
                </a:lnTo>
                <a:lnTo>
                  <a:pt x="823" y="143"/>
                </a:lnTo>
                <a:lnTo>
                  <a:pt x="809" y="326"/>
                </a:lnTo>
                <a:lnTo>
                  <a:pt x="718" y="405"/>
                </a:lnTo>
                <a:lnTo>
                  <a:pt x="705" y="536"/>
                </a:lnTo>
                <a:lnTo>
                  <a:pt x="652" y="575"/>
                </a:lnTo>
                <a:lnTo>
                  <a:pt x="561" y="562"/>
                </a:lnTo>
                <a:lnTo>
                  <a:pt x="469" y="575"/>
                </a:lnTo>
                <a:lnTo>
                  <a:pt x="430" y="483"/>
                </a:lnTo>
                <a:lnTo>
                  <a:pt x="312" y="588"/>
                </a:lnTo>
                <a:lnTo>
                  <a:pt x="208" y="627"/>
                </a:lnTo>
                <a:lnTo>
                  <a:pt x="26" y="627"/>
                </a:lnTo>
                <a:lnTo>
                  <a:pt x="0" y="705"/>
                </a:lnTo>
                <a:lnTo>
                  <a:pt x="91" y="849"/>
                </a:lnTo>
                <a:lnTo>
                  <a:pt x="129" y="941"/>
                </a:lnTo>
                <a:lnTo>
                  <a:pt x="182" y="967"/>
                </a:lnTo>
                <a:lnTo>
                  <a:pt x="247" y="836"/>
                </a:lnTo>
                <a:lnTo>
                  <a:pt x="299" y="680"/>
                </a:lnTo>
                <a:lnTo>
                  <a:pt x="352" y="692"/>
                </a:lnTo>
                <a:lnTo>
                  <a:pt x="430" y="758"/>
                </a:lnTo>
                <a:lnTo>
                  <a:pt x="548" y="836"/>
                </a:lnTo>
                <a:lnTo>
                  <a:pt x="535" y="980"/>
                </a:lnTo>
                <a:lnTo>
                  <a:pt x="652" y="1137"/>
                </a:lnTo>
                <a:lnTo>
                  <a:pt x="770" y="1189"/>
                </a:lnTo>
                <a:lnTo>
                  <a:pt x="718" y="1241"/>
                </a:lnTo>
                <a:lnTo>
                  <a:pt x="731" y="1333"/>
                </a:lnTo>
                <a:lnTo>
                  <a:pt x="953" y="1477"/>
                </a:lnTo>
                <a:lnTo>
                  <a:pt x="1018" y="1582"/>
                </a:lnTo>
                <a:lnTo>
                  <a:pt x="1189" y="1542"/>
                </a:lnTo>
                <a:lnTo>
                  <a:pt x="1371" y="1595"/>
                </a:lnTo>
                <a:lnTo>
                  <a:pt x="1437" y="1660"/>
                </a:lnTo>
                <a:lnTo>
                  <a:pt x="1568" y="1712"/>
                </a:lnTo>
                <a:lnTo>
                  <a:pt x="1646" y="1791"/>
                </a:lnTo>
                <a:lnTo>
                  <a:pt x="1685" y="1712"/>
                </a:lnTo>
                <a:lnTo>
                  <a:pt x="1581" y="1555"/>
                </a:lnTo>
                <a:lnTo>
                  <a:pt x="1424" y="1503"/>
                </a:lnTo>
                <a:lnTo>
                  <a:pt x="1136" y="1228"/>
                </a:lnTo>
                <a:lnTo>
                  <a:pt x="888" y="862"/>
                </a:lnTo>
                <a:lnTo>
                  <a:pt x="927" y="692"/>
                </a:lnTo>
                <a:lnTo>
                  <a:pt x="979" y="692"/>
                </a:lnTo>
                <a:lnTo>
                  <a:pt x="1018" y="745"/>
                </a:lnTo>
                <a:lnTo>
                  <a:pt x="1058" y="758"/>
                </a:lnTo>
                <a:lnTo>
                  <a:pt x="1110" y="692"/>
                </a:lnTo>
                <a:lnTo>
                  <a:pt x="1267" y="653"/>
                </a:lnTo>
                <a:lnTo>
                  <a:pt x="1607" y="692"/>
                </a:lnTo>
                <a:lnTo>
                  <a:pt x="1685" y="640"/>
                </a:lnTo>
                <a:lnTo>
                  <a:pt x="1947" y="640"/>
                </a:lnTo>
                <a:lnTo>
                  <a:pt x="2012" y="745"/>
                </a:lnTo>
                <a:lnTo>
                  <a:pt x="2182" y="680"/>
                </a:lnTo>
                <a:lnTo>
                  <a:pt x="2143" y="60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Freeform 2">
            <a:extLst>
              <a:ext uri="{FF2B5EF4-FFF2-40B4-BE49-F238E27FC236}">
                <a16:creationId xmlns:a16="http://schemas.microsoft.com/office/drawing/2014/main" id="{6D4548A8-470B-A730-E440-9D903B6F6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737" y="5282560"/>
            <a:ext cx="225575" cy="279653"/>
          </a:xfrm>
          <a:custGeom>
            <a:avLst/>
            <a:gdLst>
              <a:gd name="T0" fmla="*/ 641 w 642"/>
              <a:gd name="T1" fmla="*/ 275 h 799"/>
              <a:gd name="T2" fmla="*/ 588 w 642"/>
              <a:gd name="T3" fmla="*/ 536 h 799"/>
              <a:gd name="T4" fmla="*/ 497 w 642"/>
              <a:gd name="T5" fmla="*/ 588 h 799"/>
              <a:gd name="T6" fmla="*/ 431 w 642"/>
              <a:gd name="T7" fmla="*/ 758 h 799"/>
              <a:gd name="T8" fmla="*/ 274 w 642"/>
              <a:gd name="T9" fmla="*/ 798 h 799"/>
              <a:gd name="T10" fmla="*/ 300 w 642"/>
              <a:gd name="T11" fmla="*/ 693 h 799"/>
              <a:gd name="T12" fmla="*/ 209 w 642"/>
              <a:gd name="T13" fmla="*/ 575 h 799"/>
              <a:gd name="T14" fmla="*/ 131 w 642"/>
              <a:gd name="T15" fmla="*/ 536 h 799"/>
              <a:gd name="T16" fmla="*/ 65 w 642"/>
              <a:gd name="T17" fmla="*/ 431 h 799"/>
              <a:gd name="T18" fmla="*/ 13 w 642"/>
              <a:gd name="T19" fmla="*/ 444 h 799"/>
              <a:gd name="T20" fmla="*/ 0 w 642"/>
              <a:gd name="T21" fmla="*/ 353 h 799"/>
              <a:gd name="T22" fmla="*/ 78 w 642"/>
              <a:gd name="T23" fmla="*/ 313 h 799"/>
              <a:gd name="T24" fmla="*/ 118 w 642"/>
              <a:gd name="T25" fmla="*/ 248 h 799"/>
              <a:gd name="T26" fmla="*/ 196 w 642"/>
              <a:gd name="T27" fmla="*/ 144 h 799"/>
              <a:gd name="T28" fmla="*/ 183 w 642"/>
              <a:gd name="T29" fmla="*/ 91 h 799"/>
              <a:gd name="T30" fmla="*/ 248 w 642"/>
              <a:gd name="T31" fmla="*/ 0 h 799"/>
              <a:gd name="T32" fmla="*/ 470 w 642"/>
              <a:gd name="T33" fmla="*/ 196 h 799"/>
              <a:gd name="T34" fmla="*/ 641 w 642"/>
              <a:gd name="T35" fmla="*/ 275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2" h="799">
                <a:moveTo>
                  <a:pt x="641" y="275"/>
                </a:moveTo>
                <a:lnTo>
                  <a:pt x="588" y="536"/>
                </a:lnTo>
                <a:lnTo>
                  <a:pt x="497" y="588"/>
                </a:lnTo>
                <a:lnTo>
                  <a:pt x="431" y="758"/>
                </a:lnTo>
                <a:lnTo>
                  <a:pt x="274" y="798"/>
                </a:lnTo>
                <a:lnTo>
                  <a:pt x="300" y="693"/>
                </a:lnTo>
                <a:lnTo>
                  <a:pt x="209" y="575"/>
                </a:lnTo>
                <a:lnTo>
                  <a:pt x="131" y="536"/>
                </a:lnTo>
                <a:lnTo>
                  <a:pt x="65" y="431"/>
                </a:lnTo>
                <a:lnTo>
                  <a:pt x="13" y="444"/>
                </a:lnTo>
                <a:lnTo>
                  <a:pt x="0" y="353"/>
                </a:lnTo>
                <a:lnTo>
                  <a:pt x="78" y="313"/>
                </a:lnTo>
                <a:lnTo>
                  <a:pt x="118" y="248"/>
                </a:lnTo>
                <a:lnTo>
                  <a:pt x="196" y="144"/>
                </a:lnTo>
                <a:lnTo>
                  <a:pt x="183" y="91"/>
                </a:lnTo>
                <a:lnTo>
                  <a:pt x="248" y="0"/>
                </a:lnTo>
                <a:lnTo>
                  <a:pt x="470" y="196"/>
                </a:lnTo>
                <a:lnTo>
                  <a:pt x="641" y="275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Freeform 3">
            <a:extLst>
              <a:ext uri="{FF2B5EF4-FFF2-40B4-BE49-F238E27FC236}">
                <a16:creationId xmlns:a16="http://schemas.microsoft.com/office/drawing/2014/main" id="{02E5B71D-3EB8-CAEB-D564-1432E07A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183" y="5406163"/>
            <a:ext cx="1347271" cy="1277744"/>
          </a:xfrm>
          <a:custGeom>
            <a:avLst/>
            <a:gdLst>
              <a:gd name="T0" fmla="*/ 3439 w 3845"/>
              <a:gd name="T1" fmla="*/ 3086 h 3649"/>
              <a:gd name="T2" fmla="*/ 3818 w 3845"/>
              <a:gd name="T3" fmla="*/ 2537 h 3649"/>
              <a:gd name="T4" fmla="*/ 3674 w 3845"/>
              <a:gd name="T5" fmla="*/ 2824 h 3649"/>
              <a:gd name="T6" fmla="*/ 2262 w 3845"/>
              <a:gd name="T7" fmla="*/ 706 h 3649"/>
              <a:gd name="T8" fmla="*/ 2262 w 3845"/>
              <a:gd name="T9" fmla="*/ 706 h 3649"/>
              <a:gd name="T10" fmla="*/ 1857 w 3845"/>
              <a:gd name="T11" fmla="*/ 667 h 3649"/>
              <a:gd name="T12" fmla="*/ 2275 w 3845"/>
              <a:gd name="T13" fmla="*/ 1020 h 3649"/>
              <a:gd name="T14" fmla="*/ 2119 w 3845"/>
              <a:gd name="T15" fmla="*/ 1059 h 3649"/>
              <a:gd name="T16" fmla="*/ 2275 w 3845"/>
              <a:gd name="T17" fmla="*/ 1020 h 3649"/>
              <a:gd name="T18" fmla="*/ 2772 w 3845"/>
              <a:gd name="T19" fmla="*/ 1412 h 3649"/>
              <a:gd name="T20" fmla="*/ 2576 w 3845"/>
              <a:gd name="T21" fmla="*/ 1360 h 3649"/>
              <a:gd name="T22" fmla="*/ 2733 w 3845"/>
              <a:gd name="T23" fmla="*/ 1229 h 3649"/>
              <a:gd name="T24" fmla="*/ 3191 w 3845"/>
              <a:gd name="T25" fmla="*/ 1987 h 3649"/>
              <a:gd name="T26" fmla="*/ 3060 w 3845"/>
              <a:gd name="T27" fmla="*/ 1974 h 3649"/>
              <a:gd name="T28" fmla="*/ 2655 w 3845"/>
              <a:gd name="T29" fmla="*/ 1857 h 3649"/>
              <a:gd name="T30" fmla="*/ 2733 w 3845"/>
              <a:gd name="T31" fmla="*/ 1857 h 3649"/>
              <a:gd name="T32" fmla="*/ 2602 w 3845"/>
              <a:gd name="T33" fmla="*/ 2537 h 3649"/>
              <a:gd name="T34" fmla="*/ 693 w 3845"/>
              <a:gd name="T35" fmla="*/ 2497 h 3649"/>
              <a:gd name="T36" fmla="*/ 615 w 3845"/>
              <a:gd name="T37" fmla="*/ 2471 h 3649"/>
              <a:gd name="T38" fmla="*/ 92 w 3845"/>
              <a:gd name="T39" fmla="*/ 1556 h 3649"/>
              <a:gd name="T40" fmla="*/ 118 w 3845"/>
              <a:gd name="T41" fmla="*/ 1700 h 3649"/>
              <a:gd name="T42" fmla="*/ 523 w 3845"/>
              <a:gd name="T43" fmla="*/ 2249 h 3649"/>
              <a:gd name="T44" fmla="*/ 432 w 3845"/>
              <a:gd name="T45" fmla="*/ 2301 h 3649"/>
              <a:gd name="T46" fmla="*/ 2119 w 3845"/>
              <a:gd name="T47" fmla="*/ 2000 h 3649"/>
              <a:gd name="T48" fmla="*/ 1922 w 3845"/>
              <a:gd name="T49" fmla="*/ 1791 h 3649"/>
              <a:gd name="T50" fmla="*/ 1373 w 3845"/>
              <a:gd name="T51" fmla="*/ 1778 h 3649"/>
              <a:gd name="T52" fmla="*/ 1713 w 3845"/>
              <a:gd name="T53" fmla="*/ 1870 h 3649"/>
              <a:gd name="T54" fmla="*/ 2053 w 3845"/>
              <a:gd name="T55" fmla="*/ 2092 h 3649"/>
              <a:gd name="T56" fmla="*/ 3125 w 3845"/>
              <a:gd name="T57" fmla="*/ 3374 h 3649"/>
              <a:gd name="T58" fmla="*/ 2837 w 3845"/>
              <a:gd name="T59" fmla="*/ 3386 h 3649"/>
              <a:gd name="T60" fmla="*/ 2119 w 3845"/>
              <a:gd name="T61" fmla="*/ 3426 h 3649"/>
              <a:gd name="T62" fmla="*/ 2210 w 3845"/>
              <a:gd name="T63" fmla="*/ 3583 h 3649"/>
              <a:gd name="T64" fmla="*/ 3112 w 3845"/>
              <a:gd name="T65" fmla="*/ 3465 h 3649"/>
              <a:gd name="T66" fmla="*/ 1661 w 3845"/>
              <a:gd name="T67" fmla="*/ 2824 h 3649"/>
              <a:gd name="T68" fmla="*/ 1609 w 3845"/>
              <a:gd name="T69" fmla="*/ 2563 h 3649"/>
              <a:gd name="T70" fmla="*/ 1596 w 3845"/>
              <a:gd name="T71" fmla="*/ 2301 h 3649"/>
              <a:gd name="T72" fmla="*/ 1360 w 3845"/>
              <a:gd name="T73" fmla="*/ 2223 h 3649"/>
              <a:gd name="T74" fmla="*/ 811 w 3845"/>
              <a:gd name="T75" fmla="*/ 2353 h 3649"/>
              <a:gd name="T76" fmla="*/ 1059 w 3845"/>
              <a:gd name="T77" fmla="*/ 2837 h 3649"/>
              <a:gd name="T78" fmla="*/ 1255 w 3845"/>
              <a:gd name="T79" fmla="*/ 2851 h 3649"/>
              <a:gd name="T80" fmla="*/ 1517 w 3845"/>
              <a:gd name="T81" fmla="*/ 2863 h 3649"/>
              <a:gd name="T82" fmla="*/ 2550 w 3845"/>
              <a:gd name="T83" fmla="*/ 144 h 3649"/>
              <a:gd name="T84" fmla="*/ 2393 w 3845"/>
              <a:gd name="T85" fmla="*/ 117 h 3649"/>
              <a:gd name="T86" fmla="*/ 1765 w 3845"/>
              <a:gd name="T87" fmla="*/ 274 h 3649"/>
              <a:gd name="T88" fmla="*/ 1099 w 3845"/>
              <a:gd name="T89" fmla="*/ 549 h 3649"/>
              <a:gd name="T90" fmla="*/ 654 w 3845"/>
              <a:gd name="T91" fmla="*/ 837 h 3649"/>
              <a:gd name="T92" fmla="*/ 393 w 3845"/>
              <a:gd name="T93" fmla="*/ 1294 h 3649"/>
              <a:gd name="T94" fmla="*/ 262 w 3845"/>
              <a:gd name="T95" fmla="*/ 1648 h 3649"/>
              <a:gd name="T96" fmla="*/ 654 w 3845"/>
              <a:gd name="T97" fmla="*/ 1804 h 3649"/>
              <a:gd name="T98" fmla="*/ 719 w 3845"/>
              <a:gd name="T99" fmla="*/ 2184 h 3649"/>
              <a:gd name="T100" fmla="*/ 1164 w 3845"/>
              <a:gd name="T101" fmla="*/ 2105 h 3649"/>
              <a:gd name="T102" fmla="*/ 1543 w 3845"/>
              <a:gd name="T103" fmla="*/ 2157 h 3649"/>
              <a:gd name="T104" fmla="*/ 1831 w 3845"/>
              <a:gd name="T105" fmla="*/ 2249 h 3649"/>
              <a:gd name="T106" fmla="*/ 1596 w 3845"/>
              <a:gd name="T107" fmla="*/ 1922 h 3649"/>
              <a:gd name="T108" fmla="*/ 1255 w 3845"/>
              <a:gd name="T109" fmla="*/ 1817 h 3649"/>
              <a:gd name="T110" fmla="*/ 1439 w 3845"/>
              <a:gd name="T111" fmla="*/ 1634 h 3649"/>
              <a:gd name="T112" fmla="*/ 1138 w 3845"/>
              <a:gd name="T113" fmla="*/ 941 h 3649"/>
              <a:gd name="T114" fmla="*/ 1412 w 3845"/>
              <a:gd name="T115" fmla="*/ 1098 h 3649"/>
              <a:gd name="T116" fmla="*/ 1556 w 3845"/>
              <a:gd name="T117" fmla="*/ 994 h 3649"/>
              <a:gd name="T118" fmla="*/ 1635 w 3845"/>
              <a:gd name="T119" fmla="*/ 915 h 3649"/>
              <a:gd name="T120" fmla="*/ 1530 w 3845"/>
              <a:gd name="T121" fmla="*/ 771 h 3649"/>
              <a:gd name="T122" fmla="*/ 2027 w 3845"/>
              <a:gd name="T123" fmla="*/ 484 h 3649"/>
              <a:gd name="T124" fmla="*/ 2550 w 3845"/>
              <a:gd name="T125" fmla="*/ 144 h 3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3649">
                <a:moveTo>
                  <a:pt x="3531" y="3125"/>
                </a:moveTo>
                <a:lnTo>
                  <a:pt x="3531" y="3125"/>
                </a:lnTo>
                <a:cubicBezTo>
                  <a:pt x="3478" y="3177"/>
                  <a:pt x="3478" y="3177"/>
                  <a:pt x="3478" y="3177"/>
                </a:cubicBezTo>
                <a:cubicBezTo>
                  <a:pt x="3465" y="3125"/>
                  <a:pt x="3465" y="3125"/>
                  <a:pt x="3465" y="3125"/>
                </a:cubicBezTo>
                <a:cubicBezTo>
                  <a:pt x="3439" y="3086"/>
                  <a:pt x="3439" y="3086"/>
                  <a:pt x="3439" y="3086"/>
                </a:cubicBezTo>
                <a:cubicBezTo>
                  <a:pt x="3465" y="2968"/>
                  <a:pt x="3465" y="2968"/>
                  <a:pt x="3465" y="2968"/>
                </a:cubicBezTo>
                <a:cubicBezTo>
                  <a:pt x="3504" y="2955"/>
                  <a:pt x="3504" y="2955"/>
                  <a:pt x="3504" y="2955"/>
                </a:cubicBezTo>
                <a:cubicBezTo>
                  <a:pt x="3491" y="3073"/>
                  <a:pt x="3491" y="3073"/>
                  <a:pt x="3491" y="3073"/>
                </a:cubicBezTo>
                <a:lnTo>
                  <a:pt x="3531" y="3125"/>
                </a:lnTo>
                <a:close/>
                <a:moveTo>
                  <a:pt x="3818" y="2537"/>
                </a:moveTo>
                <a:lnTo>
                  <a:pt x="3818" y="2537"/>
                </a:lnTo>
                <a:cubicBezTo>
                  <a:pt x="3818" y="2537"/>
                  <a:pt x="3688" y="2628"/>
                  <a:pt x="3688" y="2641"/>
                </a:cubicBezTo>
                <a:cubicBezTo>
                  <a:pt x="3635" y="2733"/>
                  <a:pt x="3635" y="2733"/>
                  <a:pt x="3635" y="2733"/>
                </a:cubicBezTo>
                <a:cubicBezTo>
                  <a:pt x="3661" y="2772"/>
                  <a:pt x="3661" y="2772"/>
                  <a:pt x="3661" y="2772"/>
                </a:cubicBezTo>
                <a:cubicBezTo>
                  <a:pt x="3674" y="2824"/>
                  <a:pt x="3674" y="2824"/>
                  <a:pt x="3674" y="2824"/>
                </a:cubicBezTo>
                <a:cubicBezTo>
                  <a:pt x="3714" y="2851"/>
                  <a:pt x="3714" y="2851"/>
                  <a:pt x="3714" y="2851"/>
                </a:cubicBezTo>
                <a:cubicBezTo>
                  <a:pt x="3805" y="2733"/>
                  <a:pt x="3805" y="2733"/>
                  <a:pt x="3805" y="2733"/>
                </a:cubicBezTo>
                <a:cubicBezTo>
                  <a:pt x="3844" y="2589"/>
                  <a:pt x="3844" y="2589"/>
                  <a:pt x="3844" y="2589"/>
                </a:cubicBezTo>
                <a:lnTo>
                  <a:pt x="3818" y="2537"/>
                </a:lnTo>
                <a:close/>
                <a:moveTo>
                  <a:pt x="2262" y="706"/>
                </a:moveTo>
                <a:lnTo>
                  <a:pt x="2262" y="706"/>
                </a:lnTo>
                <a:cubicBezTo>
                  <a:pt x="2236" y="732"/>
                  <a:pt x="2236" y="732"/>
                  <a:pt x="2236" y="732"/>
                </a:cubicBezTo>
                <a:cubicBezTo>
                  <a:pt x="2262" y="745"/>
                  <a:pt x="2262" y="745"/>
                  <a:pt x="2262" y="745"/>
                </a:cubicBezTo>
                <a:cubicBezTo>
                  <a:pt x="2314" y="719"/>
                  <a:pt x="2314" y="719"/>
                  <a:pt x="2314" y="719"/>
                </a:cubicBezTo>
                <a:lnTo>
                  <a:pt x="2262" y="706"/>
                </a:lnTo>
                <a:close/>
                <a:moveTo>
                  <a:pt x="1962" y="719"/>
                </a:moveTo>
                <a:lnTo>
                  <a:pt x="1962" y="719"/>
                </a:lnTo>
                <a:cubicBezTo>
                  <a:pt x="1896" y="732"/>
                  <a:pt x="1896" y="732"/>
                  <a:pt x="1896" y="732"/>
                </a:cubicBezTo>
                <a:cubicBezTo>
                  <a:pt x="1844" y="706"/>
                  <a:pt x="1844" y="706"/>
                  <a:pt x="1844" y="706"/>
                </a:cubicBezTo>
                <a:cubicBezTo>
                  <a:pt x="1857" y="667"/>
                  <a:pt x="1857" y="667"/>
                  <a:pt x="1857" y="667"/>
                </a:cubicBezTo>
                <a:cubicBezTo>
                  <a:pt x="1883" y="640"/>
                  <a:pt x="1883" y="640"/>
                  <a:pt x="1883" y="640"/>
                </a:cubicBezTo>
                <a:cubicBezTo>
                  <a:pt x="1935" y="654"/>
                  <a:pt x="1935" y="654"/>
                  <a:pt x="1935" y="654"/>
                </a:cubicBezTo>
                <a:lnTo>
                  <a:pt x="1962" y="719"/>
                </a:lnTo>
                <a:close/>
                <a:moveTo>
                  <a:pt x="2275" y="1020"/>
                </a:moveTo>
                <a:lnTo>
                  <a:pt x="2275" y="1020"/>
                </a:lnTo>
                <a:cubicBezTo>
                  <a:pt x="2301" y="1085"/>
                  <a:pt x="2301" y="1085"/>
                  <a:pt x="2301" y="1085"/>
                </a:cubicBezTo>
                <a:cubicBezTo>
                  <a:pt x="2262" y="1111"/>
                  <a:pt x="2262" y="1111"/>
                  <a:pt x="2262" y="1111"/>
                </a:cubicBezTo>
                <a:cubicBezTo>
                  <a:pt x="2223" y="1059"/>
                  <a:pt x="2223" y="1059"/>
                  <a:pt x="2223" y="1059"/>
                </a:cubicBezTo>
                <a:cubicBezTo>
                  <a:pt x="2171" y="1072"/>
                  <a:pt x="2171" y="1072"/>
                  <a:pt x="2171" y="1072"/>
                </a:cubicBezTo>
                <a:cubicBezTo>
                  <a:pt x="2119" y="1059"/>
                  <a:pt x="2119" y="1059"/>
                  <a:pt x="2119" y="1059"/>
                </a:cubicBezTo>
                <a:cubicBezTo>
                  <a:pt x="2132" y="1007"/>
                  <a:pt x="2132" y="1007"/>
                  <a:pt x="2132" y="1007"/>
                </a:cubicBezTo>
                <a:cubicBezTo>
                  <a:pt x="2236" y="994"/>
                  <a:pt x="2236" y="994"/>
                  <a:pt x="2236" y="994"/>
                </a:cubicBezTo>
                <a:cubicBezTo>
                  <a:pt x="2262" y="954"/>
                  <a:pt x="2262" y="954"/>
                  <a:pt x="2262" y="954"/>
                </a:cubicBezTo>
                <a:cubicBezTo>
                  <a:pt x="2301" y="968"/>
                  <a:pt x="2301" y="968"/>
                  <a:pt x="2301" y="968"/>
                </a:cubicBezTo>
                <a:lnTo>
                  <a:pt x="2275" y="1020"/>
                </a:lnTo>
                <a:close/>
                <a:moveTo>
                  <a:pt x="2824" y="1360"/>
                </a:moveTo>
                <a:lnTo>
                  <a:pt x="2824" y="1360"/>
                </a:lnTo>
                <a:cubicBezTo>
                  <a:pt x="2785" y="1347"/>
                  <a:pt x="2785" y="1347"/>
                  <a:pt x="2785" y="1347"/>
                </a:cubicBezTo>
                <a:cubicBezTo>
                  <a:pt x="2811" y="1386"/>
                  <a:pt x="2811" y="1386"/>
                  <a:pt x="2811" y="1386"/>
                </a:cubicBezTo>
                <a:cubicBezTo>
                  <a:pt x="2772" y="1412"/>
                  <a:pt x="2772" y="1412"/>
                  <a:pt x="2772" y="1412"/>
                </a:cubicBezTo>
                <a:cubicBezTo>
                  <a:pt x="2668" y="1386"/>
                  <a:pt x="2668" y="1386"/>
                  <a:pt x="2668" y="1386"/>
                </a:cubicBezTo>
                <a:cubicBezTo>
                  <a:pt x="2707" y="1334"/>
                  <a:pt x="2707" y="1334"/>
                  <a:pt x="2707" y="1334"/>
                </a:cubicBezTo>
                <a:cubicBezTo>
                  <a:pt x="2668" y="1307"/>
                  <a:pt x="2668" y="1307"/>
                  <a:pt x="2668" y="1307"/>
                </a:cubicBezTo>
                <a:cubicBezTo>
                  <a:pt x="2642" y="1373"/>
                  <a:pt x="2642" y="1373"/>
                  <a:pt x="2642" y="1373"/>
                </a:cubicBezTo>
                <a:cubicBezTo>
                  <a:pt x="2576" y="1360"/>
                  <a:pt x="2576" y="1360"/>
                  <a:pt x="2576" y="1360"/>
                </a:cubicBezTo>
                <a:cubicBezTo>
                  <a:pt x="2550" y="1334"/>
                  <a:pt x="2550" y="1334"/>
                  <a:pt x="2550" y="1334"/>
                </a:cubicBezTo>
                <a:cubicBezTo>
                  <a:pt x="2563" y="1334"/>
                  <a:pt x="2576" y="1294"/>
                  <a:pt x="2576" y="1294"/>
                </a:cubicBezTo>
                <a:cubicBezTo>
                  <a:pt x="2628" y="1268"/>
                  <a:pt x="2628" y="1268"/>
                  <a:pt x="2628" y="1268"/>
                </a:cubicBezTo>
                <a:cubicBezTo>
                  <a:pt x="2668" y="1216"/>
                  <a:pt x="2668" y="1216"/>
                  <a:pt x="2668" y="1216"/>
                </a:cubicBezTo>
                <a:cubicBezTo>
                  <a:pt x="2733" y="1229"/>
                  <a:pt x="2733" y="1229"/>
                  <a:pt x="2733" y="1229"/>
                </a:cubicBezTo>
                <a:cubicBezTo>
                  <a:pt x="2746" y="1255"/>
                  <a:pt x="2746" y="1255"/>
                  <a:pt x="2746" y="1255"/>
                </a:cubicBezTo>
                <a:cubicBezTo>
                  <a:pt x="2864" y="1360"/>
                  <a:pt x="2864" y="1360"/>
                  <a:pt x="2864" y="1360"/>
                </a:cubicBezTo>
                <a:lnTo>
                  <a:pt x="2824" y="1360"/>
                </a:lnTo>
                <a:close/>
                <a:moveTo>
                  <a:pt x="3191" y="1987"/>
                </a:moveTo>
                <a:lnTo>
                  <a:pt x="3191" y="1987"/>
                </a:lnTo>
                <a:cubicBezTo>
                  <a:pt x="3112" y="2066"/>
                  <a:pt x="3112" y="2066"/>
                  <a:pt x="3112" y="2066"/>
                </a:cubicBezTo>
                <a:cubicBezTo>
                  <a:pt x="3073" y="2040"/>
                  <a:pt x="3073" y="2040"/>
                  <a:pt x="3073" y="2040"/>
                </a:cubicBezTo>
                <a:cubicBezTo>
                  <a:pt x="3021" y="2053"/>
                  <a:pt x="3021" y="2053"/>
                  <a:pt x="3021" y="2053"/>
                </a:cubicBezTo>
                <a:cubicBezTo>
                  <a:pt x="3008" y="2027"/>
                  <a:pt x="3008" y="2027"/>
                  <a:pt x="3008" y="2027"/>
                </a:cubicBezTo>
                <a:cubicBezTo>
                  <a:pt x="3060" y="1974"/>
                  <a:pt x="3060" y="1974"/>
                  <a:pt x="3060" y="1974"/>
                </a:cubicBezTo>
                <a:cubicBezTo>
                  <a:pt x="3138" y="1987"/>
                  <a:pt x="3138" y="1987"/>
                  <a:pt x="3138" y="1987"/>
                </a:cubicBezTo>
                <a:cubicBezTo>
                  <a:pt x="3178" y="1961"/>
                  <a:pt x="3178" y="1961"/>
                  <a:pt x="3178" y="1961"/>
                </a:cubicBezTo>
                <a:lnTo>
                  <a:pt x="3191" y="1987"/>
                </a:lnTo>
                <a:close/>
                <a:moveTo>
                  <a:pt x="2655" y="1857"/>
                </a:moveTo>
                <a:lnTo>
                  <a:pt x="2655" y="1857"/>
                </a:lnTo>
                <a:cubicBezTo>
                  <a:pt x="2668" y="1765"/>
                  <a:pt x="2668" y="1765"/>
                  <a:pt x="2668" y="1765"/>
                </a:cubicBezTo>
                <a:cubicBezTo>
                  <a:pt x="2602" y="1673"/>
                  <a:pt x="2602" y="1673"/>
                  <a:pt x="2602" y="1673"/>
                </a:cubicBezTo>
                <a:cubicBezTo>
                  <a:pt x="2628" y="1634"/>
                  <a:pt x="2628" y="1634"/>
                  <a:pt x="2628" y="1634"/>
                </a:cubicBezTo>
                <a:cubicBezTo>
                  <a:pt x="2733" y="1661"/>
                  <a:pt x="2733" y="1661"/>
                  <a:pt x="2733" y="1661"/>
                </a:cubicBezTo>
                <a:cubicBezTo>
                  <a:pt x="2733" y="1857"/>
                  <a:pt x="2733" y="1857"/>
                  <a:pt x="2733" y="1857"/>
                </a:cubicBezTo>
                <a:lnTo>
                  <a:pt x="2655" y="1857"/>
                </a:lnTo>
                <a:close/>
                <a:moveTo>
                  <a:pt x="2668" y="2523"/>
                </a:moveTo>
                <a:lnTo>
                  <a:pt x="2668" y="2523"/>
                </a:lnTo>
                <a:cubicBezTo>
                  <a:pt x="2642" y="2563"/>
                  <a:pt x="2642" y="2563"/>
                  <a:pt x="2642" y="2563"/>
                </a:cubicBezTo>
                <a:cubicBezTo>
                  <a:pt x="2602" y="2537"/>
                  <a:pt x="2602" y="2537"/>
                  <a:pt x="2602" y="2537"/>
                </a:cubicBezTo>
                <a:cubicBezTo>
                  <a:pt x="2602" y="2432"/>
                  <a:pt x="2602" y="2432"/>
                  <a:pt x="2602" y="2432"/>
                </a:cubicBezTo>
                <a:cubicBezTo>
                  <a:pt x="2655" y="2432"/>
                  <a:pt x="2655" y="2432"/>
                  <a:pt x="2655" y="2432"/>
                </a:cubicBezTo>
                <a:lnTo>
                  <a:pt x="2668" y="2523"/>
                </a:lnTo>
                <a:close/>
                <a:moveTo>
                  <a:pt x="693" y="2497"/>
                </a:moveTo>
                <a:lnTo>
                  <a:pt x="693" y="2497"/>
                </a:lnTo>
                <a:cubicBezTo>
                  <a:pt x="667" y="2523"/>
                  <a:pt x="667" y="2523"/>
                  <a:pt x="667" y="2523"/>
                </a:cubicBezTo>
                <a:cubicBezTo>
                  <a:pt x="628" y="2563"/>
                  <a:pt x="628" y="2563"/>
                  <a:pt x="628" y="2563"/>
                </a:cubicBezTo>
                <a:cubicBezTo>
                  <a:pt x="550" y="2471"/>
                  <a:pt x="550" y="2471"/>
                  <a:pt x="550" y="2471"/>
                </a:cubicBezTo>
                <a:cubicBezTo>
                  <a:pt x="563" y="2432"/>
                  <a:pt x="563" y="2432"/>
                  <a:pt x="563" y="2432"/>
                </a:cubicBezTo>
                <a:cubicBezTo>
                  <a:pt x="615" y="2471"/>
                  <a:pt x="615" y="2471"/>
                  <a:pt x="615" y="2471"/>
                </a:cubicBezTo>
                <a:lnTo>
                  <a:pt x="693" y="2497"/>
                </a:lnTo>
                <a:close/>
                <a:moveTo>
                  <a:pt x="118" y="1634"/>
                </a:moveTo>
                <a:lnTo>
                  <a:pt x="118" y="1634"/>
                </a:lnTo>
                <a:cubicBezTo>
                  <a:pt x="118" y="1595"/>
                  <a:pt x="118" y="1595"/>
                  <a:pt x="118" y="1595"/>
                </a:cubicBezTo>
                <a:cubicBezTo>
                  <a:pt x="92" y="1556"/>
                  <a:pt x="92" y="1556"/>
                  <a:pt x="92" y="1556"/>
                </a:cubicBezTo>
                <a:cubicBezTo>
                  <a:pt x="92" y="1504"/>
                  <a:pt x="92" y="1504"/>
                  <a:pt x="92" y="1504"/>
                </a:cubicBezTo>
                <a:cubicBezTo>
                  <a:pt x="0" y="1530"/>
                  <a:pt x="0" y="1530"/>
                  <a:pt x="0" y="1530"/>
                </a:cubicBezTo>
                <a:cubicBezTo>
                  <a:pt x="13" y="1582"/>
                  <a:pt x="13" y="1582"/>
                  <a:pt x="13" y="1582"/>
                </a:cubicBezTo>
                <a:cubicBezTo>
                  <a:pt x="78" y="1621"/>
                  <a:pt x="78" y="1621"/>
                  <a:pt x="78" y="1621"/>
                </a:cubicBezTo>
                <a:cubicBezTo>
                  <a:pt x="118" y="1700"/>
                  <a:pt x="118" y="1700"/>
                  <a:pt x="118" y="1700"/>
                </a:cubicBezTo>
                <a:cubicBezTo>
                  <a:pt x="170" y="1713"/>
                  <a:pt x="170" y="1713"/>
                  <a:pt x="170" y="1713"/>
                </a:cubicBezTo>
                <a:cubicBezTo>
                  <a:pt x="209" y="1700"/>
                  <a:pt x="209" y="1700"/>
                  <a:pt x="209" y="1700"/>
                </a:cubicBezTo>
                <a:lnTo>
                  <a:pt x="118" y="1634"/>
                </a:lnTo>
                <a:close/>
                <a:moveTo>
                  <a:pt x="523" y="2249"/>
                </a:moveTo>
                <a:lnTo>
                  <a:pt x="523" y="2249"/>
                </a:lnTo>
                <a:cubicBezTo>
                  <a:pt x="471" y="2157"/>
                  <a:pt x="471" y="2157"/>
                  <a:pt x="471" y="2157"/>
                </a:cubicBezTo>
                <a:cubicBezTo>
                  <a:pt x="458" y="2223"/>
                  <a:pt x="458" y="2223"/>
                  <a:pt x="458" y="2223"/>
                </a:cubicBezTo>
                <a:cubicBezTo>
                  <a:pt x="406" y="2236"/>
                  <a:pt x="406" y="2236"/>
                  <a:pt x="406" y="2236"/>
                </a:cubicBezTo>
                <a:cubicBezTo>
                  <a:pt x="406" y="2314"/>
                  <a:pt x="406" y="2314"/>
                  <a:pt x="406" y="2314"/>
                </a:cubicBezTo>
                <a:cubicBezTo>
                  <a:pt x="432" y="2301"/>
                  <a:pt x="432" y="2301"/>
                  <a:pt x="432" y="2301"/>
                </a:cubicBezTo>
                <a:cubicBezTo>
                  <a:pt x="458" y="2340"/>
                  <a:pt x="458" y="2340"/>
                  <a:pt x="458" y="2340"/>
                </a:cubicBezTo>
                <a:cubicBezTo>
                  <a:pt x="576" y="2340"/>
                  <a:pt x="576" y="2340"/>
                  <a:pt x="576" y="2340"/>
                </a:cubicBezTo>
                <a:cubicBezTo>
                  <a:pt x="602" y="2288"/>
                  <a:pt x="602" y="2288"/>
                  <a:pt x="602" y="2288"/>
                </a:cubicBezTo>
                <a:lnTo>
                  <a:pt x="523" y="2249"/>
                </a:lnTo>
                <a:close/>
                <a:moveTo>
                  <a:pt x="2119" y="2000"/>
                </a:moveTo>
                <a:lnTo>
                  <a:pt x="2119" y="2000"/>
                </a:lnTo>
                <a:cubicBezTo>
                  <a:pt x="2040" y="2014"/>
                  <a:pt x="2040" y="2014"/>
                  <a:pt x="2040" y="2014"/>
                </a:cubicBezTo>
                <a:cubicBezTo>
                  <a:pt x="1975" y="1948"/>
                  <a:pt x="1975" y="1948"/>
                  <a:pt x="1975" y="1948"/>
                </a:cubicBezTo>
                <a:cubicBezTo>
                  <a:pt x="1962" y="1870"/>
                  <a:pt x="1962" y="1870"/>
                  <a:pt x="1962" y="1870"/>
                </a:cubicBezTo>
                <a:cubicBezTo>
                  <a:pt x="1922" y="1791"/>
                  <a:pt x="1922" y="1791"/>
                  <a:pt x="1922" y="1791"/>
                </a:cubicBezTo>
                <a:cubicBezTo>
                  <a:pt x="1831" y="1791"/>
                  <a:pt x="1831" y="1791"/>
                  <a:pt x="1831" y="1791"/>
                </a:cubicBezTo>
                <a:cubicBezTo>
                  <a:pt x="1648" y="1752"/>
                  <a:pt x="1648" y="1752"/>
                  <a:pt x="1648" y="1752"/>
                </a:cubicBezTo>
                <a:cubicBezTo>
                  <a:pt x="1609" y="1673"/>
                  <a:pt x="1609" y="1673"/>
                  <a:pt x="1609" y="1673"/>
                </a:cubicBezTo>
                <a:cubicBezTo>
                  <a:pt x="1504" y="1661"/>
                  <a:pt x="1504" y="1661"/>
                  <a:pt x="1504" y="1661"/>
                </a:cubicBezTo>
                <a:cubicBezTo>
                  <a:pt x="1373" y="1778"/>
                  <a:pt x="1373" y="1778"/>
                  <a:pt x="1373" y="1778"/>
                </a:cubicBezTo>
                <a:cubicBezTo>
                  <a:pt x="1399" y="1791"/>
                  <a:pt x="1399" y="1791"/>
                  <a:pt x="1399" y="1791"/>
                </a:cubicBezTo>
                <a:cubicBezTo>
                  <a:pt x="1439" y="1765"/>
                  <a:pt x="1439" y="1765"/>
                  <a:pt x="1439" y="1765"/>
                </a:cubicBezTo>
                <a:cubicBezTo>
                  <a:pt x="1517" y="1765"/>
                  <a:pt x="1517" y="1765"/>
                  <a:pt x="1517" y="1765"/>
                </a:cubicBezTo>
                <a:cubicBezTo>
                  <a:pt x="1596" y="1830"/>
                  <a:pt x="1596" y="1830"/>
                  <a:pt x="1596" y="1830"/>
                </a:cubicBezTo>
                <a:cubicBezTo>
                  <a:pt x="1713" y="1870"/>
                  <a:pt x="1713" y="1870"/>
                  <a:pt x="1713" y="1870"/>
                </a:cubicBezTo>
                <a:cubicBezTo>
                  <a:pt x="1726" y="1909"/>
                  <a:pt x="1726" y="1909"/>
                  <a:pt x="1726" y="1909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896" y="1922"/>
                  <a:pt x="1896" y="1922"/>
                  <a:pt x="1896" y="1922"/>
                </a:cubicBezTo>
                <a:cubicBezTo>
                  <a:pt x="1935" y="2000"/>
                  <a:pt x="1935" y="2000"/>
                  <a:pt x="1935" y="2000"/>
                </a:cubicBezTo>
                <a:cubicBezTo>
                  <a:pt x="2053" y="2092"/>
                  <a:pt x="2053" y="2092"/>
                  <a:pt x="2053" y="2092"/>
                </a:cubicBezTo>
                <a:cubicBezTo>
                  <a:pt x="2145" y="2092"/>
                  <a:pt x="2145" y="2092"/>
                  <a:pt x="2145" y="2092"/>
                </a:cubicBezTo>
                <a:lnTo>
                  <a:pt x="2119" y="2000"/>
                </a:lnTo>
                <a:close/>
                <a:moveTo>
                  <a:pt x="3151" y="3321"/>
                </a:moveTo>
                <a:lnTo>
                  <a:pt x="3151" y="3321"/>
                </a:lnTo>
                <a:cubicBezTo>
                  <a:pt x="3125" y="3374"/>
                  <a:pt x="3125" y="3374"/>
                  <a:pt x="3125" y="3374"/>
                </a:cubicBezTo>
                <a:cubicBezTo>
                  <a:pt x="3021" y="3386"/>
                  <a:pt x="3021" y="3386"/>
                  <a:pt x="3021" y="3386"/>
                </a:cubicBezTo>
                <a:cubicBezTo>
                  <a:pt x="2968" y="3452"/>
                  <a:pt x="2968" y="3452"/>
                  <a:pt x="2968" y="3452"/>
                </a:cubicBezTo>
                <a:cubicBezTo>
                  <a:pt x="2942" y="3452"/>
                  <a:pt x="2942" y="3452"/>
                  <a:pt x="2942" y="3452"/>
                </a:cubicBezTo>
                <a:cubicBezTo>
                  <a:pt x="2903" y="3360"/>
                  <a:pt x="2903" y="3360"/>
                  <a:pt x="2903" y="3360"/>
                </a:cubicBezTo>
                <a:cubicBezTo>
                  <a:pt x="2837" y="3386"/>
                  <a:pt x="2837" y="3386"/>
                  <a:pt x="2837" y="3386"/>
                </a:cubicBezTo>
                <a:cubicBezTo>
                  <a:pt x="2628" y="3412"/>
                  <a:pt x="2628" y="3412"/>
                  <a:pt x="2628" y="3412"/>
                </a:cubicBezTo>
                <a:cubicBezTo>
                  <a:pt x="2576" y="3386"/>
                  <a:pt x="2576" y="3386"/>
                  <a:pt x="2576" y="3386"/>
                </a:cubicBezTo>
                <a:cubicBezTo>
                  <a:pt x="2328" y="3478"/>
                  <a:pt x="2328" y="3478"/>
                  <a:pt x="2328" y="3478"/>
                </a:cubicBezTo>
                <a:cubicBezTo>
                  <a:pt x="2288" y="3439"/>
                  <a:pt x="2288" y="3439"/>
                  <a:pt x="2288" y="3439"/>
                </a:cubicBezTo>
                <a:cubicBezTo>
                  <a:pt x="2119" y="3426"/>
                  <a:pt x="2119" y="3426"/>
                  <a:pt x="2119" y="3426"/>
                </a:cubicBezTo>
                <a:cubicBezTo>
                  <a:pt x="2053" y="3374"/>
                  <a:pt x="2053" y="3374"/>
                  <a:pt x="2053" y="3374"/>
                </a:cubicBezTo>
                <a:cubicBezTo>
                  <a:pt x="2040" y="3439"/>
                  <a:pt x="2040" y="3439"/>
                  <a:pt x="2040" y="3439"/>
                </a:cubicBezTo>
                <a:cubicBezTo>
                  <a:pt x="2001" y="3426"/>
                  <a:pt x="2001" y="3426"/>
                  <a:pt x="2001" y="3426"/>
                </a:cubicBezTo>
                <a:cubicBezTo>
                  <a:pt x="1975" y="3596"/>
                  <a:pt x="1975" y="3596"/>
                  <a:pt x="1975" y="3596"/>
                </a:cubicBezTo>
                <a:cubicBezTo>
                  <a:pt x="2210" y="3583"/>
                  <a:pt x="2210" y="3583"/>
                  <a:pt x="2210" y="3583"/>
                </a:cubicBezTo>
                <a:cubicBezTo>
                  <a:pt x="2354" y="3543"/>
                  <a:pt x="2354" y="3543"/>
                  <a:pt x="2354" y="3543"/>
                </a:cubicBezTo>
                <a:cubicBezTo>
                  <a:pt x="2537" y="3583"/>
                  <a:pt x="2537" y="3583"/>
                  <a:pt x="2537" y="3583"/>
                </a:cubicBezTo>
                <a:cubicBezTo>
                  <a:pt x="2550" y="3648"/>
                  <a:pt x="2550" y="3648"/>
                  <a:pt x="2550" y="3648"/>
                </a:cubicBezTo>
                <a:cubicBezTo>
                  <a:pt x="3073" y="3504"/>
                  <a:pt x="3073" y="3504"/>
                  <a:pt x="3073" y="3504"/>
                </a:cubicBezTo>
                <a:cubicBezTo>
                  <a:pt x="3112" y="3465"/>
                  <a:pt x="3112" y="3465"/>
                  <a:pt x="3112" y="3465"/>
                </a:cubicBezTo>
                <a:cubicBezTo>
                  <a:pt x="3138" y="3478"/>
                  <a:pt x="3138" y="3478"/>
                  <a:pt x="3138" y="3478"/>
                </a:cubicBezTo>
                <a:cubicBezTo>
                  <a:pt x="3191" y="3491"/>
                  <a:pt x="3191" y="3491"/>
                  <a:pt x="3191" y="3491"/>
                </a:cubicBezTo>
                <a:cubicBezTo>
                  <a:pt x="3204" y="3321"/>
                  <a:pt x="3204" y="3321"/>
                  <a:pt x="3204" y="3321"/>
                </a:cubicBezTo>
                <a:lnTo>
                  <a:pt x="3151" y="3321"/>
                </a:lnTo>
                <a:close/>
                <a:moveTo>
                  <a:pt x="1661" y="2824"/>
                </a:moveTo>
                <a:lnTo>
                  <a:pt x="1661" y="2824"/>
                </a:lnTo>
                <a:cubicBezTo>
                  <a:pt x="1465" y="2550"/>
                  <a:pt x="1465" y="2550"/>
                  <a:pt x="1465" y="2550"/>
                </a:cubicBezTo>
                <a:cubicBezTo>
                  <a:pt x="1452" y="2445"/>
                  <a:pt x="1452" y="2445"/>
                  <a:pt x="1452" y="2445"/>
                </a:cubicBezTo>
                <a:cubicBezTo>
                  <a:pt x="1609" y="2497"/>
                  <a:pt x="1609" y="2497"/>
                  <a:pt x="1609" y="2497"/>
                </a:cubicBezTo>
                <a:cubicBezTo>
                  <a:pt x="1609" y="2563"/>
                  <a:pt x="1609" y="2563"/>
                  <a:pt x="1609" y="2563"/>
                </a:cubicBezTo>
                <a:cubicBezTo>
                  <a:pt x="1791" y="2458"/>
                  <a:pt x="1791" y="2458"/>
                  <a:pt x="1791" y="2458"/>
                </a:cubicBezTo>
                <a:cubicBezTo>
                  <a:pt x="1713" y="2380"/>
                  <a:pt x="1713" y="2380"/>
                  <a:pt x="1713" y="2380"/>
                </a:cubicBezTo>
                <a:cubicBezTo>
                  <a:pt x="1674" y="2432"/>
                  <a:pt x="1674" y="2432"/>
                  <a:pt x="1674" y="2432"/>
                </a:cubicBezTo>
                <a:cubicBezTo>
                  <a:pt x="1635" y="2406"/>
                  <a:pt x="1635" y="2406"/>
                  <a:pt x="1635" y="2406"/>
                </a:cubicBezTo>
                <a:cubicBezTo>
                  <a:pt x="1596" y="2301"/>
                  <a:pt x="1596" y="2301"/>
                  <a:pt x="1596" y="2301"/>
                </a:cubicBezTo>
                <a:cubicBezTo>
                  <a:pt x="1530" y="2275"/>
                  <a:pt x="1530" y="2275"/>
                  <a:pt x="1530" y="2275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452" y="2262"/>
                  <a:pt x="1452" y="2262"/>
                  <a:pt x="1452" y="2262"/>
                </a:cubicBezTo>
                <a:cubicBezTo>
                  <a:pt x="1360" y="2223"/>
                  <a:pt x="1360" y="2223"/>
                  <a:pt x="1360" y="2223"/>
                </a:cubicBezTo>
                <a:cubicBezTo>
                  <a:pt x="1177" y="2184"/>
                  <a:pt x="1177" y="2184"/>
                  <a:pt x="1177" y="2184"/>
                </a:cubicBezTo>
                <a:cubicBezTo>
                  <a:pt x="1046" y="2118"/>
                  <a:pt x="1046" y="2118"/>
                  <a:pt x="1046" y="2118"/>
                </a:cubicBezTo>
                <a:cubicBezTo>
                  <a:pt x="916" y="2236"/>
                  <a:pt x="916" y="2236"/>
                  <a:pt x="916" y="2236"/>
                </a:cubicBezTo>
                <a:cubicBezTo>
                  <a:pt x="837" y="2249"/>
                  <a:pt x="837" y="2249"/>
                  <a:pt x="837" y="2249"/>
                </a:cubicBezTo>
                <a:cubicBezTo>
                  <a:pt x="811" y="2353"/>
                  <a:pt x="811" y="2353"/>
                  <a:pt x="811" y="2353"/>
                </a:cubicBezTo>
                <a:cubicBezTo>
                  <a:pt x="759" y="2406"/>
                  <a:pt x="759" y="2406"/>
                  <a:pt x="759" y="2406"/>
                </a:cubicBezTo>
                <a:cubicBezTo>
                  <a:pt x="942" y="2523"/>
                  <a:pt x="942" y="2523"/>
                  <a:pt x="942" y="2523"/>
                </a:cubicBezTo>
                <a:cubicBezTo>
                  <a:pt x="1020" y="2694"/>
                  <a:pt x="1020" y="2694"/>
                  <a:pt x="1020" y="2694"/>
                </a:cubicBezTo>
                <a:cubicBezTo>
                  <a:pt x="1007" y="2772"/>
                  <a:pt x="1007" y="2772"/>
                  <a:pt x="1007" y="2772"/>
                </a:cubicBezTo>
                <a:cubicBezTo>
                  <a:pt x="1059" y="2837"/>
                  <a:pt x="1059" y="2837"/>
                  <a:pt x="1059" y="2837"/>
                </a:cubicBezTo>
                <a:cubicBezTo>
                  <a:pt x="1073" y="2903"/>
                  <a:pt x="1073" y="2903"/>
                  <a:pt x="1073" y="2903"/>
                </a:cubicBezTo>
                <a:cubicBezTo>
                  <a:pt x="1177" y="2942"/>
                  <a:pt x="1177" y="2942"/>
                  <a:pt x="1177" y="2942"/>
                </a:cubicBezTo>
                <a:cubicBezTo>
                  <a:pt x="1177" y="2824"/>
                  <a:pt x="1177" y="2824"/>
                  <a:pt x="1177" y="2824"/>
                </a:cubicBezTo>
                <a:cubicBezTo>
                  <a:pt x="1229" y="2785"/>
                  <a:pt x="1229" y="2785"/>
                  <a:pt x="1229" y="2785"/>
                </a:cubicBezTo>
                <a:cubicBezTo>
                  <a:pt x="1255" y="2851"/>
                  <a:pt x="1255" y="2851"/>
                  <a:pt x="1255" y="2851"/>
                </a:cubicBezTo>
                <a:cubicBezTo>
                  <a:pt x="1373" y="2916"/>
                  <a:pt x="1373" y="2916"/>
                  <a:pt x="1373" y="2916"/>
                </a:cubicBezTo>
                <a:cubicBezTo>
                  <a:pt x="1360" y="3020"/>
                  <a:pt x="1360" y="3020"/>
                  <a:pt x="1360" y="3020"/>
                </a:cubicBezTo>
                <a:cubicBezTo>
                  <a:pt x="1439" y="3086"/>
                  <a:pt x="1439" y="3086"/>
                  <a:pt x="1439" y="3086"/>
                </a:cubicBezTo>
                <a:cubicBezTo>
                  <a:pt x="1452" y="2903"/>
                  <a:pt x="1452" y="2903"/>
                  <a:pt x="1452" y="2903"/>
                </a:cubicBezTo>
                <a:cubicBezTo>
                  <a:pt x="1517" y="2863"/>
                  <a:pt x="1517" y="2863"/>
                  <a:pt x="1517" y="2863"/>
                </a:cubicBezTo>
                <a:cubicBezTo>
                  <a:pt x="1609" y="2968"/>
                  <a:pt x="1609" y="2968"/>
                  <a:pt x="1609" y="2968"/>
                </a:cubicBezTo>
                <a:cubicBezTo>
                  <a:pt x="1713" y="3007"/>
                  <a:pt x="1713" y="3007"/>
                  <a:pt x="1713" y="3007"/>
                </a:cubicBezTo>
                <a:cubicBezTo>
                  <a:pt x="1687" y="2955"/>
                  <a:pt x="1687" y="2955"/>
                  <a:pt x="1687" y="2955"/>
                </a:cubicBezTo>
                <a:lnTo>
                  <a:pt x="1661" y="2824"/>
                </a:lnTo>
                <a:close/>
                <a:moveTo>
                  <a:pt x="2550" y="144"/>
                </a:moveTo>
                <a:lnTo>
                  <a:pt x="2550" y="144"/>
                </a:lnTo>
                <a:cubicBezTo>
                  <a:pt x="2550" y="52"/>
                  <a:pt x="2550" y="52"/>
                  <a:pt x="2550" y="52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380" y="39"/>
                  <a:pt x="2380" y="39"/>
                  <a:pt x="2380" y="39"/>
                </a:cubicBezTo>
                <a:cubicBezTo>
                  <a:pt x="2393" y="117"/>
                  <a:pt x="2393" y="117"/>
                  <a:pt x="2393" y="117"/>
                </a:cubicBezTo>
                <a:cubicBezTo>
                  <a:pt x="2354" y="235"/>
                  <a:pt x="2354" y="235"/>
                  <a:pt x="2354" y="235"/>
                </a:cubicBezTo>
                <a:cubicBezTo>
                  <a:pt x="2119" y="366"/>
                  <a:pt x="2119" y="366"/>
                  <a:pt x="2119" y="366"/>
                </a:cubicBezTo>
                <a:cubicBezTo>
                  <a:pt x="1948" y="327"/>
                  <a:pt x="1948" y="327"/>
                  <a:pt x="1948" y="327"/>
                </a:cubicBezTo>
                <a:cubicBezTo>
                  <a:pt x="1870" y="340"/>
                  <a:pt x="1870" y="340"/>
                  <a:pt x="1870" y="340"/>
                </a:cubicBezTo>
                <a:cubicBezTo>
                  <a:pt x="1765" y="274"/>
                  <a:pt x="1765" y="274"/>
                  <a:pt x="1765" y="274"/>
                </a:cubicBezTo>
                <a:cubicBezTo>
                  <a:pt x="1661" y="288"/>
                  <a:pt x="1661" y="288"/>
                  <a:pt x="1661" y="288"/>
                </a:cubicBezTo>
                <a:cubicBezTo>
                  <a:pt x="1530" y="379"/>
                  <a:pt x="1530" y="379"/>
                  <a:pt x="1530" y="379"/>
                </a:cubicBezTo>
                <a:cubicBezTo>
                  <a:pt x="1321" y="445"/>
                  <a:pt x="1321" y="445"/>
                  <a:pt x="1321" y="445"/>
                </a:cubicBezTo>
                <a:cubicBezTo>
                  <a:pt x="1190" y="510"/>
                  <a:pt x="1190" y="510"/>
                  <a:pt x="1190" y="510"/>
                </a:cubicBezTo>
                <a:cubicBezTo>
                  <a:pt x="1099" y="549"/>
                  <a:pt x="1099" y="549"/>
                  <a:pt x="1099" y="549"/>
                </a:cubicBezTo>
                <a:cubicBezTo>
                  <a:pt x="1099" y="588"/>
                  <a:pt x="1099" y="588"/>
                  <a:pt x="1099" y="588"/>
                </a:cubicBezTo>
                <a:cubicBezTo>
                  <a:pt x="955" y="667"/>
                  <a:pt x="955" y="667"/>
                  <a:pt x="955" y="667"/>
                </a:cubicBezTo>
                <a:cubicBezTo>
                  <a:pt x="824" y="667"/>
                  <a:pt x="824" y="667"/>
                  <a:pt x="824" y="667"/>
                </a:cubicBezTo>
                <a:cubicBezTo>
                  <a:pt x="732" y="811"/>
                  <a:pt x="732" y="811"/>
                  <a:pt x="732" y="811"/>
                </a:cubicBezTo>
                <a:cubicBezTo>
                  <a:pt x="654" y="837"/>
                  <a:pt x="654" y="837"/>
                  <a:pt x="654" y="837"/>
                </a:cubicBezTo>
                <a:cubicBezTo>
                  <a:pt x="589" y="850"/>
                  <a:pt x="589" y="850"/>
                  <a:pt x="589" y="850"/>
                </a:cubicBezTo>
                <a:cubicBezTo>
                  <a:pt x="445" y="902"/>
                  <a:pt x="445" y="902"/>
                  <a:pt x="445" y="902"/>
                </a:cubicBezTo>
                <a:cubicBezTo>
                  <a:pt x="471" y="1046"/>
                  <a:pt x="471" y="1046"/>
                  <a:pt x="471" y="1046"/>
                </a:cubicBezTo>
                <a:cubicBezTo>
                  <a:pt x="419" y="1190"/>
                  <a:pt x="419" y="1190"/>
                  <a:pt x="419" y="1190"/>
                </a:cubicBezTo>
                <a:cubicBezTo>
                  <a:pt x="393" y="1294"/>
                  <a:pt x="393" y="1294"/>
                  <a:pt x="393" y="1294"/>
                </a:cubicBezTo>
                <a:cubicBezTo>
                  <a:pt x="288" y="1360"/>
                  <a:pt x="288" y="1360"/>
                  <a:pt x="288" y="1360"/>
                </a:cubicBezTo>
                <a:cubicBezTo>
                  <a:pt x="288" y="1451"/>
                  <a:pt x="288" y="1451"/>
                  <a:pt x="288" y="1451"/>
                </a:cubicBezTo>
                <a:cubicBezTo>
                  <a:pt x="222" y="1569"/>
                  <a:pt x="222" y="1569"/>
                  <a:pt x="222" y="1569"/>
                </a:cubicBezTo>
                <a:cubicBezTo>
                  <a:pt x="222" y="1621"/>
                  <a:pt x="222" y="1621"/>
                  <a:pt x="222" y="1621"/>
                </a:cubicBezTo>
                <a:cubicBezTo>
                  <a:pt x="262" y="1648"/>
                  <a:pt x="262" y="1648"/>
                  <a:pt x="262" y="1648"/>
                </a:cubicBezTo>
                <a:cubicBezTo>
                  <a:pt x="288" y="1700"/>
                  <a:pt x="288" y="1700"/>
                  <a:pt x="288" y="1700"/>
                </a:cubicBezTo>
                <a:cubicBezTo>
                  <a:pt x="379" y="1765"/>
                  <a:pt x="379" y="1765"/>
                  <a:pt x="379" y="1765"/>
                </a:cubicBezTo>
                <a:cubicBezTo>
                  <a:pt x="471" y="1843"/>
                  <a:pt x="471" y="1843"/>
                  <a:pt x="471" y="1843"/>
                </a:cubicBezTo>
                <a:cubicBezTo>
                  <a:pt x="536" y="1804"/>
                  <a:pt x="536" y="1804"/>
                  <a:pt x="536" y="1804"/>
                </a:cubicBezTo>
                <a:cubicBezTo>
                  <a:pt x="654" y="1804"/>
                  <a:pt x="654" y="1804"/>
                  <a:pt x="654" y="1804"/>
                </a:cubicBezTo>
                <a:cubicBezTo>
                  <a:pt x="693" y="1883"/>
                  <a:pt x="693" y="1883"/>
                  <a:pt x="693" y="1883"/>
                </a:cubicBezTo>
                <a:cubicBezTo>
                  <a:pt x="536" y="1909"/>
                  <a:pt x="536" y="1909"/>
                  <a:pt x="536" y="1909"/>
                </a:cubicBezTo>
                <a:cubicBezTo>
                  <a:pt x="523" y="1948"/>
                  <a:pt x="523" y="1948"/>
                  <a:pt x="523" y="1948"/>
                </a:cubicBezTo>
                <a:cubicBezTo>
                  <a:pt x="589" y="1987"/>
                  <a:pt x="589" y="1987"/>
                  <a:pt x="589" y="1987"/>
                </a:cubicBezTo>
                <a:cubicBezTo>
                  <a:pt x="719" y="2184"/>
                  <a:pt x="719" y="2184"/>
                  <a:pt x="719" y="2184"/>
                </a:cubicBezTo>
                <a:cubicBezTo>
                  <a:pt x="785" y="2118"/>
                  <a:pt x="785" y="2118"/>
                  <a:pt x="785" y="2118"/>
                </a:cubicBezTo>
                <a:cubicBezTo>
                  <a:pt x="863" y="2157"/>
                  <a:pt x="863" y="2157"/>
                  <a:pt x="863" y="2157"/>
                </a:cubicBezTo>
                <a:cubicBezTo>
                  <a:pt x="981" y="2131"/>
                  <a:pt x="981" y="2131"/>
                  <a:pt x="981" y="2131"/>
                </a:cubicBezTo>
                <a:cubicBezTo>
                  <a:pt x="1046" y="2079"/>
                  <a:pt x="1046" y="2079"/>
                  <a:pt x="1046" y="2079"/>
                </a:cubicBezTo>
                <a:cubicBezTo>
                  <a:pt x="1164" y="2105"/>
                  <a:pt x="1164" y="2105"/>
                  <a:pt x="1164" y="2105"/>
                </a:cubicBezTo>
                <a:cubicBezTo>
                  <a:pt x="1242" y="2040"/>
                  <a:pt x="1242" y="2040"/>
                  <a:pt x="1242" y="2040"/>
                </a:cubicBezTo>
                <a:cubicBezTo>
                  <a:pt x="1295" y="2079"/>
                  <a:pt x="1295" y="2079"/>
                  <a:pt x="1295" y="2079"/>
                </a:cubicBezTo>
                <a:cubicBezTo>
                  <a:pt x="1347" y="2053"/>
                  <a:pt x="1347" y="2053"/>
                  <a:pt x="1347" y="2053"/>
                </a:cubicBezTo>
                <a:cubicBezTo>
                  <a:pt x="1543" y="2105"/>
                  <a:pt x="1543" y="2105"/>
                  <a:pt x="1543" y="2105"/>
                </a:cubicBezTo>
                <a:cubicBezTo>
                  <a:pt x="1543" y="2157"/>
                  <a:pt x="1543" y="2157"/>
                  <a:pt x="1543" y="2157"/>
                </a:cubicBezTo>
                <a:cubicBezTo>
                  <a:pt x="1478" y="2171"/>
                  <a:pt x="1478" y="2171"/>
                  <a:pt x="1478" y="2171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726" y="2157"/>
                  <a:pt x="1726" y="2157"/>
                  <a:pt x="1726" y="2157"/>
                </a:cubicBezTo>
                <a:cubicBezTo>
                  <a:pt x="1831" y="2249"/>
                  <a:pt x="1831" y="2249"/>
                  <a:pt x="1831" y="2249"/>
                </a:cubicBezTo>
                <a:cubicBezTo>
                  <a:pt x="1975" y="2275"/>
                  <a:pt x="1975" y="2275"/>
                  <a:pt x="1975" y="2275"/>
                </a:cubicBezTo>
                <a:cubicBezTo>
                  <a:pt x="1909" y="2118"/>
                  <a:pt x="1909" y="2118"/>
                  <a:pt x="1909" y="2118"/>
                </a:cubicBezTo>
                <a:cubicBezTo>
                  <a:pt x="1909" y="2027"/>
                  <a:pt x="1909" y="2027"/>
                  <a:pt x="1909" y="2027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596" y="1922"/>
                  <a:pt x="1596" y="1922"/>
                  <a:pt x="1596" y="1922"/>
                </a:cubicBezTo>
                <a:cubicBezTo>
                  <a:pt x="1556" y="1857"/>
                  <a:pt x="1556" y="1857"/>
                  <a:pt x="1556" y="1857"/>
                </a:cubicBezTo>
                <a:cubicBezTo>
                  <a:pt x="1491" y="1883"/>
                  <a:pt x="1491" y="1883"/>
                  <a:pt x="1491" y="1883"/>
                </a:cubicBezTo>
                <a:cubicBezTo>
                  <a:pt x="1439" y="1817"/>
                  <a:pt x="1439" y="1817"/>
                  <a:pt x="1439" y="1817"/>
                </a:cubicBezTo>
                <a:cubicBezTo>
                  <a:pt x="1360" y="1830"/>
                  <a:pt x="1360" y="1830"/>
                  <a:pt x="1360" y="1830"/>
                </a:cubicBezTo>
                <a:cubicBezTo>
                  <a:pt x="1255" y="1817"/>
                  <a:pt x="1255" y="1817"/>
                  <a:pt x="1255" y="1817"/>
                </a:cubicBezTo>
                <a:cubicBezTo>
                  <a:pt x="1412" y="1673"/>
                  <a:pt x="1412" y="1673"/>
                  <a:pt x="1412" y="1673"/>
                </a:cubicBezTo>
                <a:cubicBezTo>
                  <a:pt x="1334" y="1595"/>
                  <a:pt x="1334" y="1595"/>
                  <a:pt x="1334" y="1595"/>
                </a:cubicBezTo>
                <a:cubicBezTo>
                  <a:pt x="1373" y="1530"/>
                  <a:pt x="1373" y="1530"/>
                  <a:pt x="1373" y="1530"/>
                </a:cubicBezTo>
                <a:cubicBezTo>
                  <a:pt x="1439" y="1543"/>
                  <a:pt x="1439" y="1543"/>
                  <a:pt x="1439" y="1543"/>
                </a:cubicBezTo>
                <a:cubicBezTo>
                  <a:pt x="1439" y="1634"/>
                  <a:pt x="1439" y="1634"/>
                  <a:pt x="1439" y="1634"/>
                </a:cubicBezTo>
                <a:cubicBezTo>
                  <a:pt x="1543" y="1569"/>
                  <a:pt x="1543" y="1569"/>
                  <a:pt x="1543" y="1569"/>
                </a:cubicBezTo>
                <a:cubicBezTo>
                  <a:pt x="1491" y="1491"/>
                  <a:pt x="1491" y="1491"/>
                  <a:pt x="1491" y="1491"/>
                </a:cubicBezTo>
                <a:cubicBezTo>
                  <a:pt x="1295" y="1360"/>
                  <a:pt x="1295" y="1360"/>
                  <a:pt x="1295" y="1360"/>
                </a:cubicBezTo>
                <a:cubicBezTo>
                  <a:pt x="1125" y="1190"/>
                  <a:pt x="1125" y="1190"/>
                  <a:pt x="1125" y="1190"/>
                </a:cubicBezTo>
                <a:cubicBezTo>
                  <a:pt x="1138" y="941"/>
                  <a:pt x="1138" y="941"/>
                  <a:pt x="1138" y="941"/>
                </a:cubicBezTo>
                <a:cubicBezTo>
                  <a:pt x="1216" y="850"/>
                  <a:pt x="1216" y="850"/>
                  <a:pt x="1216" y="850"/>
                </a:cubicBezTo>
                <a:cubicBezTo>
                  <a:pt x="1242" y="915"/>
                  <a:pt x="1242" y="915"/>
                  <a:pt x="1242" y="915"/>
                </a:cubicBezTo>
                <a:cubicBezTo>
                  <a:pt x="1203" y="968"/>
                  <a:pt x="1203" y="968"/>
                  <a:pt x="1203" y="968"/>
                </a:cubicBezTo>
                <a:cubicBezTo>
                  <a:pt x="1386" y="1033"/>
                  <a:pt x="1386" y="1033"/>
                  <a:pt x="1386" y="1033"/>
                </a:cubicBezTo>
                <a:cubicBezTo>
                  <a:pt x="1412" y="1098"/>
                  <a:pt x="1412" y="1098"/>
                  <a:pt x="1412" y="1098"/>
                </a:cubicBezTo>
                <a:cubicBezTo>
                  <a:pt x="1478" y="1177"/>
                  <a:pt x="1478" y="1177"/>
                  <a:pt x="1478" y="1177"/>
                </a:cubicBezTo>
                <a:cubicBezTo>
                  <a:pt x="1635" y="1150"/>
                  <a:pt x="1635" y="1150"/>
                  <a:pt x="1635" y="1150"/>
                </a:cubicBezTo>
                <a:cubicBezTo>
                  <a:pt x="1452" y="1059"/>
                  <a:pt x="1452" y="1059"/>
                  <a:pt x="1452" y="1059"/>
                </a:cubicBezTo>
                <a:cubicBezTo>
                  <a:pt x="1465" y="994"/>
                  <a:pt x="1465" y="994"/>
                  <a:pt x="1465" y="994"/>
                </a:cubicBezTo>
                <a:cubicBezTo>
                  <a:pt x="1556" y="994"/>
                  <a:pt x="1556" y="994"/>
                  <a:pt x="1556" y="994"/>
                </a:cubicBezTo>
                <a:cubicBezTo>
                  <a:pt x="1609" y="1059"/>
                  <a:pt x="1609" y="1059"/>
                  <a:pt x="1609" y="1059"/>
                </a:cubicBezTo>
                <a:cubicBezTo>
                  <a:pt x="1713" y="1111"/>
                  <a:pt x="1713" y="1111"/>
                  <a:pt x="1713" y="1111"/>
                </a:cubicBezTo>
                <a:cubicBezTo>
                  <a:pt x="1713" y="1046"/>
                  <a:pt x="1713" y="1046"/>
                  <a:pt x="1713" y="1046"/>
                </a:cubicBezTo>
                <a:cubicBezTo>
                  <a:pt x="1569" y="954"/>
                  <a:pt x="1569" y="954"/>
                  <a:pt x="1569" y="954"/>
                </a:cubicBezTo>
                <a:cubicBezTo>
                  <a:pt x="1635" y="915"/>
                  <a:pt x="1635" y="915"/>
                  <a:pt x="1635" y="915"/>
                </a:cubicBezTo>
                <a:cubicBezTo>
                  <a:pt x="1831" y="994"/>
                  <a:pt x="1831" y="994"/>
                  <a:pt x="1831" y="994"/>
                </a:cubicBezTo>
                <a:cubicBezTo>
                  <a:pt x="1791" y="915"/>
                  <a:pt x="1791" y="915"/>
                  <a:pt x="1791" y="915"/>
                </a:cubicBezTo>
                <a:cubicBezTo>
                  <a:pt x="1622" y="876"/>
                  <a:pt x="1622" y="876"/>
                  <a:pt x="1622" y="876"/>
                </a:cubicBezTo>
                <a:cubicBezTo>
                  <a:pt x="1596" y="824"/>
                  <a:pt x="1596" y="824"/>
                  <a:pt x="1596" y="824"/>
                </a:cubicBezTo>
                <a:cubicBezTo>
                  <a:pt x="1530" y="771"/>
                  <a:pt x="1530" y="771"/>
                  <a:pt x="1530" y="771"/>
                </a:cubicBezTo>
                <a:cubicBezTo>
                  <a:pt x="1543" y="706"/>
                  <a:pt x="1543" y="706"/>
                  <a:pt x="1543" y="706"/>
                </a:cubicBezTo>
                <a:cubicBezTo>
                  <a:pt x="1661" y="719"/>
                  <a:pt x="1661" y="719"/>
                  <a:pt x="1661" y="719"/>
                </a:cubicBezTo>
                <a:cubicBezTo>
                  <a:pt x="1805" y="562"/>
                  <a:pt x="1805" y="562"/>
                  <a:pt x="1805" y="562"/>
                </a:cubicBezTo>
                <a:cubicBezTo>
                  <a:pt x="1896" y="602"/>
                  <a:pt x="1896" y="602"/>
                  <a:pt x="1896" y="602"/>
                </a:cubicBezTo>
                <a:cubicBezTo>
                  <a:pt x="2027" y="484"/>
                  <a:pt x="2027" y="484"/>
                  <a:pt x="2027" y="484"/>
                </a:cubicBezTo>
                <a:cubicBezTo>
                  <a:pt x="2262" y="497"/>
                  <a:pt x="2262" y="497"/>
                  <a:pt x="2262" y="497"/>
                </a:cubicBezTo>
                <a:cubicBezTo>
                  <a:pt x="2445" y="497"/>
                  <a:pt x="2445" y="497"/>
                  <a:pt x="2445" y="497"/>
                </a:cubicBezTo>
                <a:cubicBezTo>
                  <a:pt x="2498" y="340"/>
                  <a:pt x="2498" y="340"/>
                  <a:pt x="2498" y="340"/>
                </a:cubicBezTo>
                <a:cubicBezTo>
                  <a:pt x="2471" y="196"/>
                  <a:pt x="2471" y="196"/>
                  <a:pt x="2471" y="196"/>
                </a:cubicBezTo>
                <a:lnTo>
                  <a:pt x="2550" y="144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Freeform 4">
            <a:extLst>
              <a:ext uri="{FF2B5EF4-FFF2-40B4-BE49-F238E27FC236}">
                <a16:creationId xmlns:a16="http://schemas.microsoft.com/office/drawing/2014/main" id="{E8872CC8-30C8-992D-4DA9-4E3F6765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8624" y="3240024"/>
            <a:ext cx="2070347" cy="1456969"/>
          </a:xfrm>
          <a:custGeom>
            <a:avLst/>
            <a:gdLst>
              <a:gd name="T0" fmla="*/ 5086 w 5911"/>
              <a:gd name="T1" fmla="*/ 2511 h 4159"/>
              <a:gd name="T2" fmla="*/ 5413 w 5911"/>
              <a:gd name="T3" fmla="*/ 2197 h 4159"/>
              <a:gd name="T4" fmla="*/ 5531 w 5911"/>
              <a:gd name="T5" fmla="*/ 1870 h 4159"/>
              <a:gd name="T6" fmla="*/ 5845 w 5911"/>
              <a:gd name="T7" fmla="*/ 1138 h 4159"/>
              <a:gd name="T8" fmla="*/ 5714 w 5911"/>
              <a:gd name="T9" fmla="*/ 928 h 4159"/>
              <a:gd name="T10" fmla="*/ 5361 w 5911"/>
              <a:gd name="T11" fmla="*/ 575 h 4159"/>
              <a:gd name="T12" fmla="*/ 4942 w 5911"/>
              <a:gd name="T13" fmla="*/ 680 h 4159"/>
              <a:gd name="T14" fmla="*/ 4668 w 5911"/>
              <a:gd name="T15" fmla="*/ 628 h 4159"/>
              <a:gd name="T16" fmla="*/ 4197 w 5911"/>
              <a:gd name="T17" fmla="*/ 758 h 4159"/>
              <a:gd name="T18" fmla="*/ 3923 w 5911"/>
              <a:gd name="T19" fmla="*/ 536 h 4159"/>
              <a:gd name="T20" fmla="*/ 3452 w 5911"/>
              <a:gd name="T21" fmla="*/ 419 h 4159"/>
              <a:gd name="T22" fmla="*/ 3334 w 5911"/>
              <a:gd name="T23" fmla="*/ 52 h 4159"/>
              <a:gd name="T24" fmla="*/ 3047 w 5911"/>
              <a:gd name="T25" fmla="*/ 65 h 4159"/>
              <a:gd name="T26" fmla="*/ 2772 w 5911"/>
              <a:gd name="T27" fmla="*/ 340 h 4159"/>
              <a:gd name="T28" fmla="*/ 2380 w 5911"/>
              <a:gd name="T29" fmla="*/ 706 h 4159"/>
              <a:gd name="T30" fmla="*/ 2001 w 5911"/>
              <a:gd name="T31" fmla="*/ 994 h 4159"/>
              <a:gd name="T32" fmla="*/ 1857 w 5911"/>
              <a:gd name="T33" fmla="*/ 981 h 4159"/>
              <a:gd name="T34" fmla="*/ 1478 w 5911"/>
              <a:gd name="T35" fmla="*/ 1086 h 4159"/>
              <a:gd name="T36" fmla="*/ 1255 w 5911"/>
              <a:gd name="T37" fmla="*/ 942 h 4159"/>
              <a:gd name="T38" fmla="*/ 432 w 5911"/>
              <a:gd name="T39" fmla="*/ 1124 h 4159"/>
              <a:gd name="T40" fmla="*/ 262 w 5911"/>
              <a:gd name="T41" fmla="*/ 1478 h 4159"/>
              <a:gd name="T42" fmla="*/ 445 w 5911"/>
              <a:gd name="T43" fmla="*/ 1857 h 4159"/>
              <a:gd name="T44" fmla="*/ 157 w 5911"/>
              <a:gd name="T45" fmla="*/ 2641 h 4159"/>
              <a:gd name="T46" fmla="*/ 0 w 5911"/>
              <a:gd name="T47" fmla="*/ 3073 h 4159"/>
              <a:gd name="T48" fmla="*/ 915 w 5911"/>
              <a:gd name="T49" fmla="*/ 3151 h 4159"/>
              <a:gd name="T50" fmla="*/ 1452 w 5911"/>
              <a:gd name="T51" fmla="*/ 2981 h 4159"/>
              <a:gd name="T52" fmla="*/ 1844 w 5911"/>
              <a:gd name="T53" fmla="*/ 2628 h 4159"/>
              <a:gd name="T54" fmla="*/ 2511 w 5911"/>
              <a:gd name="T55" fmla="*/ 2798 h 4159"/>
              <a:gd name="T56" fmla="*/ 2929 w 5911"/>
              <a:gd name="T57" fmla="*/ 3308 h 4159"/>
              <a:gd name="T58" fmla="*/ 2916 w 5911"/>
              <a:gd name="T59" fmla="*/ 3491 h 4159"/>
              <a:gd name="T60" fmla="*/ 2667 w 5911"/>
              <a:gd name="T61" fmla="*/ 3465 h 4159"/>
              <a:gd name="T62" fmla="*/ 2615 w 5911"/>
              <a:gd name="T63" fmla="*/ 3988 h 4159"/>
              <a:gd name="T64" fmla="*/ 2680 w 5911"/>
              <a:gd name="T65" fmla="*/ 4158 h 4159"/>
              <a:gd name="T66" fmla="*/ 3073 w 5911"/>
              <a:gd name="T67" fmla="*/ 3975 h 4159"/>
              <a:gd name="T68" fmla="*/ 3034 w 5911"/>
              <a:gd name="T69" fmla="*/ 3831 h 4159"/>
              <a:gd name="T70" fmla="*/ 3060 w 5911"/>
              <a:gd name="T71" fmla="*/ 3452 h 4159"/>
              <a:gd name="T72" fmla="*/ 3216 w 5911"/>
              <a:gd name="T73" fmla="*/ 3478 h 4159"/>
              <a:gd name="T74" fmla="*/ 3596 w 5911"/>
              <a:gd name="T75" fmla="*/ 2916 h 4159"/>
              <a:gd name="T76" fmla="*/ 3831 w 5911"/>
              <a:gd name="T77" fmla="*/ 3099 h 4159"/>
              <a:gd name="T78" fmla="*/ 3622 w 5911"/>
              <a:gd name="T79" fmla="*/ 3164 h 4159"/>
              <a:gd name="T80" fmla="*/ 3883 w 5911"/>
              <a:gd name="T81" fmla="*/ 3295 h 4159"/>
              <a:gd name="T82" fmla="*/ 4289 w 5911"/>
              <a:gd name="T83" fmla="*/ 3125 h 4159"/>
              <a:gd name="T84" fmla="*/ 4014 w 5911"/>
              <a:gd name="T85" fmla="*/ 3622 h 4159"/>
              <a:gd name="T86" fmla="*/ 4302 w 5911"/>
              <a:gd name="T87" fmla="*/ 3648 h 4159"/>
              <a:gd name="T88" fmla="*/ 4511 w 5911"/>
              <a:gd name="T89" fmla="*/ 3871 h 4159"/>
              <a:gd name="T90" fmla="*/ 4785 w 5911"/>
              <a:gd name="T91" fmla="*/ 3844 h 4159"/>
              <a:gd name="T92" fmla="*/ 5034 w 5911"/>
              <a:gd name="T93" fmla="*/ 3504 h 4159"/>
              <a:gd name="T94" fmla="*/ 5165 w 5911"/>
              <a:gd name="T95" fmla="*/ 3360 h 4159"/>
              <a:gd name="T96" fmla="*/ 5400 w 5911"/>
              <a:gd name="T97" fmla="*/ 3178 h 4159"/>
              <a:gd name="T98" fmla="*/ 5256 w 5911"/>
              <a:gd name="T99" fmla="*/ 3112 h 4159"/>
              <a:gd name="T100" fmla="*/ 5113 w 5911"/>
              <a:gd name="T101" fmla="*/ 3269 h 4159"/>
              <a:gd name="T102" fmla="*/ 4825 w 5911"/>
              <a:gd name="T103" fmla="*/ 3178 h 4159"/>
              <a:gd name="T104" fmla="*/ 4419 w 5911"/>
              <a:gd name="T105" fmla="*/ 3099 h 4159"/>
              <a:gd name="T106" fmla="*/ 4315 w 5911"/>
              <a:gd name="T107" fmla="*/ 3060 h 4159"/>
              <a:gd name="T108" fmla="*/ 4603 w 5911"/>
              <a:gd name="T109" fmla="*/ 3007 h 4159"/>
              <a:gd name="T110" fmla="*/ 4772 w 5911"/>
              <a:gd name="T111" fmla="*/ 2772 h 4159"/>
              <a:gd name="T112" fmla="*/ 4772 w 5911"/>
              <a:gd name="T113" fmla="*/ 2628 h 4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11" h="4159">
                <a:moveTo>
                  <a:pt x="4877" y="2707"/>
                </a:moveTo>
                <a:lnTo>
                  <a:pt x="4969" y="2550"/>
                </a:lnTo>
                <a:lnTo>
                  <a:pt x="5086" y="2511"/>
                </a:lnTo>
                <a:lnTo>
                  <a:pt x="5230" y="2367"/>
                </a:lnTo>
                <a:lnTo>
                  <a:pt x="5348" y="2236"/>
                </a:lnTo>
                <a:lnTo>
                  <a:pt x="5413" y="2197"/>
                </a:lnTo>
                <a:lnTo>
                  <a:pt x="5413" y="2105"/>
                </a:lnTo>
                <a:lnTo>
                  <a:pt x="5622" y="2001"/>
                </a:lnTo>
                <a:lnTo>
                  <a:pt x="5531" y="1870"/>
                </a:lnTo>
                <a:lnTo>
                  <a:pt x="5570" y="1661"/>
                </a:lnTo>
                <a:lnTo>
                  <a:pt x="5910" y="1281"/>
                </a:lnTo>
                <a:lnTo>
                  <a:pt x="5845" y="1138"/>
                </a:lnTo>
                <a:lnTo>
                  <a:pt x="5766" y="1099"/>
                </a:lnTo>
                <a:lnTo>
                  <a:pt x="5779" y="942"/>
                </a:lnTo>
                <a:lnTo>
                  <a:pt x="5714" y="928"/>
                </a:lnTo>
                <a:lnTo>
                  <a:pt x="5766" y="732"/>
                </a:lnTo>
                <a:lnTo>
                  <a:pt x="5662" y="588"/>
                </a:lnTo>
                <a:lnTo>
                  <a:pt x="5361" y="575"/>
                </a:lnTo>
                <a:lnTo>
                  <a:pt x="5269" y="641"/>
                </a:lnTo>
                <a:lnTo>
                  <a:pt x="5073" y="628"/>
                </a:lnTo>
                <a:lnTo>
                  <a:pt x="4942" y="680"/>
                </a:lnTo>
                <a:lnTo>
                  <a:pt x="4903" y="706"/>
                </a:lnTo>
                <a:lnTo>
                  <a:pt x="4785" y="732"/>
                </a:lnTo>
                <a:lnTo>
                  <a:pt x="4668" y="628"/>
                </a:lnTo>
                <a:lnTo>
                  <a:pt x="4550" y="719"/>
                </a:lnTo>
                <a:lnTo>
                  <a:pt x="4354" y="758"/>
                </a:lnTo>
                <a:lnTo>
                  <a:pt x="4197" y="758"/>
                </a:lnTo>
                <a:lnTo>
                  <a:pt x="4119" y="772"/>
                </a:lnTo>
                <a:lnTo>
                  <a:pt x="4040" y="732"/>
                </a:lnTo>
                <a:lnTo>
                  <a:pt x="3923" y="536"/>
                </a:lnTo>
                <a:lnTo>
                  <a:pt x="3779" y="484"/>
                </a:lnTo>
                <a:lnTo>
                  <a:pt x="3530" y="536"/>
                </a:lnTo>
                <a:lnTo>
                  <a:pt x="3452" y="419"/>
                </a:lnTo>
                <a:lnTo>
                  <a:pt x="3452" y="209"/>
                </a:lnTo>
                <a:lnTo>
                  <a:pt x="3360" y="157"/>
                </a:lnTo>
                <a:lnTo>
                  <a:pt x="3334" y="52"/>
                </a:lnTo>
                <a:lnTo>
                  <a:pt x="3190" y="0"/>
                </a:lnTo>
                <a:lnTo>
                  <a:pt x="3125" y="52"/>
                </a:lnTo>
                <a:lnTo>
                  <a:pt x="3047" y="65"/>
                </a:lnTo>
                <a:lnTo>
                  <a:pt x="2955" y="157"/>
                </a:lnTo>
                <a:lnTo>
                  <a:pt x="2811" y="183"/>
                </a:lnTo>
                <a:lnTo>
                  <a:pt x="2772" y="340"/>
                </a:lnTo>
                <a:lnTo>
                  <a:pt x="2589" y="353"/>
                </a:lnTo>
                <a:lnTo>
                  <a:pt x="2393" y="471"/>
                </a:lnTo>
                <a:lnTo>
                  <a:pt x="2380" y="706"/>
                </a:lnTo>
                <a:lnTo>
                  <a:pt x="2445" y="928"/>
                </a:lnTo>
                <a:lnTo>
                  <a:pt x="2236" y="889"/>
                </a:lnTo>
                <a:lnTo>
                  <a:pt x="2001" y="994"/>
                </a:lnTo>
                <a:lnTo>
                  <a:pt x="1909" y="863"/>
                </a:lnTo>
                <a:lnTo>
                  <a:pt x="1857" y="928"/>
                </a:lnTo>
                <a:lnTo>
                  <a:pt x="1857" y="981"/>
                </a:lnTo>
                <a:lnTo>
                  <a:pt x="1608" y="968"/>
                </a:lnTo>
                <a:lnTo>
                  <a:pt x="1530" y="1033"/>
                </a:lnTo>
                <a:lnTo>
                  <a:pt x="1478" y="1086"/>
                </a:lnTo>
                <a:lnTo>
                  <a:pt x="1425" y="1033"/>
                </a:lnTo>
                <a:lnTo>
                  <a:pt x="1321" y="1072"/>
                </a:lnTo>
                <a:lnTo>
                  <a:pt x="1255" y="942"/>
                </a:lnTo>
                <a:lnTo>
                  <a:pt x="1138" y="1007"/>
                </a:lnTo>
                <a:lnTo>
                  <a:pt x="667" y="994"/>
                </a:lnTo>
                <a:lnTo>
                  <a:pt x="432" y="1124"/>
                </a:lnTo>
                <a:lnTo>
                  <a:pt x="353" y="1242"/>
                </a:lnTo>
                <a:lnTo>
                  <a:pt x="196" y="1321"/>
                </a:lnTo>
                <a:lnTo>
                  <a:pt x="262" y="1478"/>
                </a:lnTo>
                <a:lnTo>
                  <a:pt x="366" y="1609"/>
                </a:lnTo>
                <a:lnTo>
                  <a:pt x="432" y="1791"/>
                </a:lnTo>
                <a:lnTo>
                  <a:pt x="445" y="1857"/>
                </a:lnTo>
                <a:lnTo>
                  <a:pt x="340" y="1948"/>
                </a:lnTo>
                <a:lnTo>
                  <a:pt x="78" y="2432"/>
                </a:lnTo>
                <a:lnTo>
                  <a:pt x="157" y="2641"/>
                </a:lnTo>
                <a:lnTo>
                  <a:pt x="209" y="2694"/>
                </a:lnTo>
                <a:lnTo>
                  <a:pt x="105" y="2720"/>
                </a:lnTo>
                <a:lnTo>
                  <a:pt x="0" y="3073"/>
                </a:lnTo>
                <a:lnTo>
                  <a:pt x="327" y="3243"/>
                </a:lnTo>
                <a:lnTo>
                  <a:pt x="484" y="3191"/>
                </a:lnTo>
                <a:lnTo>
                  <a:pt x="915" y="3151"/>
                </a:lnTo>
                <a:lnTo>
                  <a:pt x="1033" y="3256"/>
                </a:lnTo>
                <a:lnTo>
                  <a:pt x="1190" y="3086"/>
                </a:lnTo>
                <a:lnTo>
                  <a:pt x="1452" y="2981"/>
                </a:lnTo>
                <a:lnTo>
                  <a:pt x="1478" y="2864"/>
                </a:lnTo>
                <a:lnTo>
                  <a:pt x="1595" y="2785"/>
                </a:lnTo>
                <a:lnTo>
                  <a:pt x="1844" y="2628"/>
                </a:lnTo>
                <a:lnTo>
                  <a:pt x="2223" y="2707"/>
                </a:lnTo>
                <a:lnTo>
                  <a:pt x="2367" y="2668"/>
                </a:lnTo>
                <a:lnTo>
                  <a:pt x="2511" y="2798"/>
                </a:lnTo>
                <a:lnTo>
                  <a:pt x="2641" y="3034"/>
                </a:lnTo>
                <a:lnTo>
                  <a:pt x="2746" y="3060"/>
                </a:lnTo>
                <a:lnTo>
                  <a:pt x="2929" y="3308"/>
                </a:lnTo>
                <a:lnTo>
                  <a:pt x="3047" y="3360"/>
                </a:lnTo>
                <a:lnTo>
                  <a:pt x="3034" y="3452"/>
                </a:lnTo>
                <a:lnTo>
                  <a:pt x="2916" y="3491"/>
                </a:lnTo>
                <a:lnTo>
                  <a:pt x="2811" y="3478"/>
                </a:lnTo>
                <a:lnTo>
                  <a:pt x="2785" y="3530"/>
                </a:lnTo>
                <a:lnTo>
                  <a:pt x="2667" y="3465"/>
                </a:lnTo>
                <a:lnTo>
                  <a:pt x="2667" y="3583"/>
                </a:lnTo>
                <a:lnTo>
                  <a:pt x="2615" y="3923"/>
                </a:lnTo>
                <a:lnTo>
                  <a:pt x="2615" y="3988"/>
                </a:lnTo>
                <a:lnTo>
                  <a:pt x="2537" y="4106"/>
                </a:lnTo>
                <a:lnTo>
                  <a:pt x="2602" y="4158"/>
                </a:lnTo>
                <a:lnTo>
                  <a:pt x="2680" y="4158"/>
                </a:lnTo>
                <a:lnTo>
                  <a:pt x="2955" y="3962"/>
                </a:lnTo>
                <a:lnTo>
                  <a:pt x="3060" y="4040"/>
                </a:lnTo>
                <a:lnTo>
                  <a:pt x="3073" y="3975"/>
                </a:lnTo>
                <a:lnTo>
                  <a:pt x="2955" y="3858"/>
                </a:lnTo>
                <a:lnTo>
                  <a:pt x="2968" y="3766"/>
                </a:lnTo>
                <a:lnTo>
                  <a:pt x="3034" y="3831"/>
                </a:lnTo>
                <a:lnTo>
                  <a:pt x="3073" y="3740"/>
                </a:lnTo>
                <a:lnTo>
                  <a:pt x="3190" y="3530"/>
                </a:lnTo>
                <a:lnTo>
                  <a:pt x="3060" y="3452"/>
                </a:lnTo>
                <a:lnTo>
                  <a:pt x="3073" y="3387"/>
                </a:lnTo>
                <a:lnTo>
                  <a:pt x="3138" y="3400"/>
                </a:lnTo>
                <a:lnTo>
                  <a:pt x="3216" y="3478"/>
                </a:lnTo>
                <a:lnTo>
                  <a:pt x="3269" y="3256"/>
                </a:lnTo>
                <a:lnTo>
                  <a:pt x="3596" y="3073"/>
                </a:lnTo>
                <a:lnTo>
                  <a:pt x="3596" y="2916"/>
                </a:lnTo>
                <a:lnTo>
                  <a:pt x="3661" y="3060"/>
                </a:lnTo>
                <a:lnTo>
                  <a:pt x="3805" y="3073"/>
                </a:lnTo>
                <a:lnTo>
                  <a:pt x="3831" y="3099"/>
                </a:lnTo>
                <a:lnTo>
                  <a:pt x="3544" y="3138"/>
                </a:lnTo>
                <a:lnTo>
                  <a:pt x="3530" y="3191"/>
                </a:lnTo>
                <a:lnTo>
                  <a:pt x="3622" y="3164"/>
                </a:lnTo>
                <a:lnTo>
                  <a:pt x="3700" y="3178"/>
                </a:lnTo>
                <a:lnTo>
                  <a:pt x="3648" y="3256"/>
                </a:lnTo>
                <a:lnTo>
                  <a:pt x="3883" y="3295"/>
                </a:lnTo>
                <a:lnTo>
                  <a:pt x="4145" y="3151"/>
                </a:lnTo>
                <a:lnTo>
                  <a:pt x="4210" y="3178"/>
                </a:lnTo>
                <a:lnTo>
                  <a:pt x="4289" y="3125"/>
                </a:lnTo>
                <a:lnTo>
                  <a:pt x="4354" y="3204"/>
                </a:lnTo>
                <a:lnTo>
                  <a:pt x="4197" y="3373"/>
                </a:lnTo>
                <a:lnTo>
                  <a:pt x="4014" y="3622"/>
                </a:lnTo>
                <a:lnTo>
                  <a:pt x="4080" y="3674"/>
                </a:lnTo>
                <a:lnTo>
                  <a:pt x="4171" y="3609"/>
                </a:lnTo>
                <a:lnTo>
                  <a:pt x="4302" y="3648"/>
                </a:lnTo>
                <a:lnTo>
                  <a:pt x="4419" y="3622"/>
                </a:lnTo>
                <a:lnTo>
                  <a:pt x="4485" y="3701"/>
                </a:lnTo>
                <a:lnTo>
                  <a:pt x="4511" y="3871"/>
                </a:lnTo>
                <a:lnTo>
                  <a:pt x="4472" y="3936"/>
                </a:lnTo>
                <a:lnTo>
                  <a:pt x="4668" y="3988"/>
                </a:lnTo>
                <a:lnTo>
                  <a:pt x="4785" y="3844"/>
                </a:lnTo>
                <a:lnTo>
                  <a:pt x="4838" y="3701"/>
                </a:lnTo>
                <a:lnTo>
                  <a:pt x="5021" y="3596"/>
                </a:lnTo>
                <a:lnTo>
                  <a:pt x="5034" y="3504"/>
                </a:lnTo>
                <a:lnTo>
                  <a:pt x="5099" y="3452"/>
                </a:lnTo>
                <a:lnTo>
                  <a:pt x="5113" y="3387"/>
                </a:lnTo>
                <a:lnTo>
                  <a:pt x="5165" y="3360"/>
                </a:lnTo>
                <a:lnTo>
                  <a:pt x="5230" y="3400"/>
                </a:lnTo>
                <a:lnTo>
                  <a:pt x="5426" y="3295"/>
                </a:lnTo>
                <a:lnTo>
                  <a:pt x="5400" y="3178"/>
                </a:lnTo>
                <a:lnTo>
                  <a:pt x="5439" y="3073"/>
                </a:lnTo>
                <a:lnTo>
                  <a:pt x="5439" y="3060"/>
                </a:lnTo>
                <a:lnTo>
                  <a:pt x="5256" y="3112"/>
                </a:lnTo>
                <a:lnTo>
                  <a:pt x="5217" y="3164"/>
                </a:lnTo>
                <a:lnTo>
                  <a:pt x="5165" y="3178"/>
                </a:lnTo>
                <a:lnTo>
                  <a:pt x="5113" y="3269"/>
                </a:lnTo>
                <a:lnTo>
                  <a:pt x="5008" y="3335"/>
                </a:lnTo>
                <a:lnTo>
                  <a:pt x="4890" y="3295"/>
                </a:lnTo>
                <a:lnTo>
                  <a:pt x="4825" y="3178"/>
                </a:lnTo>
                <a:lnTo>
                  <a:pt x="4707" y="3151"/>
                </a:lnTo>
                <a:lnTo>
                  <a:pt x="4642" y="3073"/>
                </a:lnTo>
                <a:lnTo>
                  <a:pt x="4419" y="3099"/>
                </a:lnTo>
                <a:lnTo>
                  <a:pt x="4406" y="3125"/>
                </a:lnTo>
                <a:lnTo>
                  <a:pt x="4315" y="3086"/>
                </a:lnTo>
                <a:lnTo>
                  <a:pt x="4315" y="3060"/>
                </a:lnTo>
                <a:lnTo>
                  <a:pt x="4485" y="3034"/>
                </a:lnTo>
                <a:lnTo>
                  <a:pt x="4524" y="3021"/>
                </a:lnTo>
                <a:lnTo>
                  <a:pt x="4603" y="3007"/>
                </a:lnTo>
                <a:lnTo>
                  <a:pt x="4681" y="3021"/>
                </a:lnTo>
                <a:lnTo>
                  <a:pt x="4707" y="2903"/>
                </a:lnTo>
                <a:lnTo>
                  <a:pt x="4772" y="2772"/>
                </a:lnTo>
                <a:lnTo>
                  <a:pt x="4825" y="2759"/>
                </a:lnTo>
                <a:lnTo>
                  <a:pt x="4746" y="2681"/>
                </a:lnTo>
                <a:lnTo>
                  <a:pt x="4772" y="2628"/>
                </a:lnTo>
                <a:lnTo>
                  <a:pt x="4877" y="270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Freeform 5">
            <a:extLst>
              <a:ext uri="{FF2B5EF4-FFF2-40B4-BE49-F238E27FC236}">
                <a16:creationId xmlns:a16="http://schemas.microsoft.com/office/drawing/2014/main" id="{271DCF2B-96D9-44A6-6669-21217FB91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910" y="2808959"/>
            <a:ext cx="614924" cy="485141"/>
          </a:xfrm>
          <a:custGeom>
            <a:avLst/>
            <a:gdLst>
              <a:gd name="T0" fmla="*/ 1543 w 1753"/>
              <a:gd name="T1" fmla="*/ 967 h 1386"/>
              <a:gd name="T2" fmla="*/ 1621 w 1753"/>
              <a:gd name="T3" fmla="*/ 1058 h 1386"/>
              <a:gd name="T4" fmla="*/ 1543 w 1753"/>
              <a:gd name="T5" fmla="*/ 1163 h 1386"/>
              <a:gd name="T6" fmla="*/ 1464 w 1753"/>
              <a:gd name="T7" fmla="*/ 1084 h 1386"/>
              <a:gd name="T8" fmla="*/ 1255 w 1753"/>
              <a:gd name="T9" fmla="*/ 1333 h 1386"/>
              <a:gd name="T10" fmla="*/ 1098 w 1753"/>
              <a:gd name="T11" fmla="*/ 1320 h 1386"/>
              <a:gd name="T12" fmla="*/ 1032 w 1753"/>
              <a:gd name="T13" fmla="*/ 1372 h 1386"/>
              <a:gd name="T14" fmla="*/ 954 w 1753"/>
              <a:gd name="T15" fmla="*/ 1385 h 1386"/>
              <a:gd name="T16" fmla="*/ 928 w 1753"/>
              <a:gd name="T17" fmla="*/ 1268 h 1386"/>
              <a:gd name="T18" fmla="*/ 719 w 1753"/>
              <a:gd name="T19" fmla="*/ 1189 h 1386"/>
              <a:gd name="T20" fmla="*/ 640 w 1753"/>
              <a:gd name="T21" fmla="*/ 1071 h 1386"/>
              <a:gd name="T22" fmla="*/ 667 w 1753"/>
              <a:gd name="T23" fmla="*/ 967 h 1386"/>
              <a:gd name="T24" fmla="*/ 575 w 1753"/>
              <a:gd name="T25" fmla="*/ 875 h 1386"/>
              <a:gd name="T26" fmla="*/ 418 w 1753"/>
              <a:gd name="T27" fmla="*/ 888 h 1386"/>
              <a:gd name="T28" fmla="*/ 301 w 1753"/>
              <a:gd name="T29" fmla="*/ 875 h 1386"/>
              <a:gd name="T30" fmla="*/ 130 w 1753"/>
              <a:gd name="T31" fmla="*/ 823 h 1386"/>
              <a:gd name="T32" fmla="*/ 0 w 1753"/>
              <a:gd name="T33" fmla="*/ 471 h 1386"/>
              <a:gd name="T34" fmla="*/ 183 w 1753"/>
              <a:gd name="T35" fmla="*/ 235 h 1386"/>
              <a:gd name="T36" fmla="*/ 640 w 1753"/>
              <a:gd name="T37" fmla="*/ 118 h 1386"/>
              <a:gd name="T38" fmla="*/ 928 w 1753"/>
              <a:gd name="T39" fmla="*/ 131 h 1386"/>
              <a:gd name="T40" fmla="*/ 1098 w 1753"/>
              <a:gd name="T41" fmla="*/ 0 h 1386"/>
              <a:gd name="T42" fmla="*/ 1176 w 1753"/>
              <a:gd name="T43" fmla="*/ 79 h 1386"/>
              <a:gd name="T44" fmla="*/ 1268 w 1753"/>
              <a:gd name="T45" fmla="*/ 91 h 1386"/>
              <a:gd name="T46" fmla="*/ 1347 w 1753"/>
              <a:gd name="T47" fmla="*/ 66 h 1386"/>
              <a:gd name="T48" fmla="*/ 1399 w 1753"/>
              <a:gd name="T49" fmla="*/ 144 h 1386"/>
              <a:gd name="T50" fmla="*/ 1660 w 1753"/>
              <a:gd name="T51" fmla="*/ 288 h 1386"/>
              <a:gd name="T52" fmla="*/ 1686 w 1753"/>
              <a:gd name="T53" fmla="*/ 445 h 1386"/>
              <a:gd name="T54" fmla="*/ 1752 w 1753"/>
              <a:gd name="T55" fmla="*/ 458 h 1386"/>
              <a:gd name="T56" fmla="*/ 1556 w 1753"/>
              <a:gd name="T57" fmla="*/ 731 h 1386"/>
              <a:gd name="T58" fmla="*/ 1543 w 1753"/>
              <a:gd name="T59" fmla="*/ 967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3" h="1386">
                <a:moveTo>
                  <a:pt x="1543" y="967"/>
                </a:moveTo>
                <a:lnTo>
                  <a:pt x="1621" y="1058"/>
                </a:lnTo>
                <a:lnTo>
                  <a:pt x="1543" y="1163"/>
                </a:lnTo>
                <a:lnTo>
                  <a:pt x="1464" y="1084"/>
                </a:lnTo>
                <a:lnTo>
                  <a:pt x="1255" y="1333"/>
                </a:lnTo>
                <a:lnTo>
                  <a:pt x="1098" y="1320"/>
                </a:lnTo>
                <a:lnTo>
                  <a:pt x="1032" y="1372"/>
                </a:lnTo>
                <a:lnTo>
                  <a:pt x="954" y="1385"/>
                </a:lnTo>
                <a:lnTo>
                  <a:pt x="928" y="1268"/>
                </a:lnTo>
                <a:lnTo>
                  <a:pt x="719" y="1189"/>
                </a:lnTo>
                <a:lnTo>
                  <a:pt x="640" y="1071"/>
                </a:lnTo>
                <a:lnTo>
                  <a:pt x="667" y="967"/>
                </a:lnTo>
                <a:lnTo>
                  <a:pt x="575" y="875"/>
                </a:lnTo>
                <a:lnTo>
                  <a:pt x="418" y="888"/>
                </a:lnTo>
                <a:lnTo>
                  <a:pt x="301" y="875"/>
                </a:lnTo>
                <a:lnTo>
                  <a:pt x="130" y="823"/>
                </a:lnTo>
                <a:lnTo>
                  <a:pt x="0" y="471"/>
                </a:lnTo>
                <a:lnTo>
                  <a:pt x="183" y="235"/>
                </a:lnTo>
                <a:lnTo>
                  <a:pt x="640" y="118"/>
                </a:lnTo>
                <a:lnTo>
                  <a:pt x="928" y="131"/>
                </a:lnTo>
                <a:lnTo>
                  <a:pt x="1098" y="0"/>
                </a:lnTo>
                <a:lnTo>
                  <a:pt x="1176" y="79"/>
                </a:lnTo>
                <a:lnTo>
                  <a:pt x="1268" y="91"/>
                </a:lnTo>
                <a:lnTo>
                  <a:pt x="1347" y="66"/>
                </a:lnTo>
                <a:lnTo>
                  <a:pt x="1399" y="144"/>
                </a:lnTo>
                <a:lnTo>
                  <a:pt x="1660" y="288"/>
                </a:lnTo>
                <a:lnTo>
                  <a:pt x="1686" y="445"/>
                </a:lnTo>
                <a:lnTo>
                  <a:pt x="1752" y="458"/>
                </a:lnTo>
                <a:lnTo>
                  <a:pt x="1556" y="731"/>
                </a:lnTo>
                <a:lnTo>
                  <a:pt x="1543" y="9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Freeform 6">
            <a:extLst>
              <a:ext uri="{FF2B5EF4-FFF2-40B4-BE49-F238E27FC236}">
                <a16:creationId xmlns:a16="http://schemas.microsoft.com/office/drawing/2014/main" id="{CD328651-8B3F-7FFD-CBBB-21B4E9F7A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835" y="656723"/>
            <a:ext cx="925477" cy="2547765"/>
          </a:xfrm>
          <a:custGeom>
            <a:avLst/>
            <a:gdLst>
              <a:gd name="T0" fmla="*/ 1711 w 2640"/>
              <a:gd name="T1" fmla="*/ 6550 h 7270"/>
              <a:gd name="T2" fmla="*/ 1659 w 2640"/>
              <a:gd name="T3" fmla="*/ 6433 h 7270"/>
              <a:gd name="T4" fmla="*/ 1777 w 2640"/>
              <a:gd name="T5" fmla="*/ 6132 h 7270"/>
              <a:gd name="T6" fmla="*/ 2182 w 2640"/>
              <a:gd name="T7" fmla="*/ 5766 h 7270"/>
              <a:gd name="T8" fmla="*/ 2103 w 2640"/>
              <a:gd name="T9" fmla="*/ 6197 h 7270"/>
              <a:gd name="T10" fmla="*/ 2195 w 2640"/>
              <a:gd name="T11" fmla="*/ 6132 h 7270"/>
              <a:gd name="T12" fmla="*/ 2234 w 2640"/>
              <a:gd name="T13" fmla="*/ 5857 h 7270"/>
              <a:gd name="T14" fmla="*/ 2313 w 2640"/>
              <a:gd name="T15" fmla="*/ 823 h 7270"/>
              <a:gd name="T16" fmla="*/ 2208 w 2640"/>
              <a:gd name="T17" fmla="*/ 405 h 7270"/>
              <a:gd name="T18" fmla="*/ 1685 w 2640"/>
              <a:gd name="T19" fmla="*/ 143 h 7270"/>
              <a:gd name="T20" fmla="*/ 1476 w 2640"/>
              <a:gd name="T21" fmla="*/ 169 h 7270"/>
              <a:gd name="T22" fmla="*/ 1124 w 2640"/>
              <a:gd name="T23" fmla="*/ 418 h 7270"/>
              <a:gd name="T24" fmla="*/ 797 w 2640"/>
              <a:gd name="T25" fmla="*/ 993 h 7270"/>
              <a:gd name="T26" fmla="*/ 679 w 2640"/>
              <a:gd name="T27" fmla="*/ 1516 h 7270"/>
              <a:gd name="T28" fmla="*/ 588 w 2640"/>
              <a:gd name="T29" fmla="*/ 2092 h 7270"/>
              <a:gd name="T30" fmla="*/ 575 w 2640"/>
              <a:gd name="T31" fmla="*/ 2759 h 7270"/>
              <a:gd name="T32" fmla="*/ 91 w 2640"/>
              <a:gd name="T33" fmla="*/ 3177 h 7270"/>
              <a:gd name="T34" fmla="*/ 182 w 2640"/>
              <a:gd name="T35" fmla="*/ 3987 h 7270"/>
              <a:gd name="T36" fmla="*/ 235 w 2640"/>
              <a:gd name="T37" fmla="*/ 4354 h 7270"/>
              <a:gd name="T38" fmla="*/ 182 w 2640"/>
              <a:gd name="T39" fmla="*/ 4994 h 7270"/>
              <a:gd name="T40" fmla="*/ 130 w 2640"/>
              <a:gd name="T41" fmla="*/ 5465 h 7270"/>
              <a:gd name="T42" fmla="*/ 25 w 2640"/>
              <a:gd name="T43" fmla="*/ 5360 h 7270"/>
              <a:gd name="T44" fmla="*/ 143 w 2640"/>
              <a:gd name="T45" fmla="*/ 5766 h 7270"/>
              <a:gd name="T46" fmla="*/ 261 w 2640"/>
              <a:gd name="T47" fmla="*/ 6119 h 7270"/>
              <a:gd name="T48" fmla="*/ 483 w 2640"/>
              <a:gd name="T49" fmla="*/ 6498 h 7270"/>
              <a:gd name="T50" fmla="*/ 575 w 2640"/>
              <a:gd name="T51" fmla="*/ 6734 h 7270"/>
              <a:gd name="T52" fmla="*/ 457 w 2640"/>
              <a:gd name="T53" fmla="*/ 6837 h 7270"/>
              <a:gd name="T54" fmla="*/ 666 w 2640"/>
              <a:gd name="T55" fmla="*/ 7229 h 7270"/>
              <a:gd name="T56" fmla="*/ 1006 w 2640"/>
              <a:gd name="T57" fmla="*/ 7203 h 7270"/>
              <a:gd name="T58" fmla="*/ 1071 w 2640"/>
              <a:gd name="T59" fmla="*/ 6915 h 7270"/>
              <a:gd name="T60" fmla="*/ 1450 w 2640"/>
              <a:gd name="T61" fmla="*/ 6760 h 7270"/>
              <a:gd name="T62" fmla="*/ 1620 w 2640"/>
              <a:gd name="T63" fmla="*/ 6249 h 7270"/>
              <a:gd name="T64" fmla="*/ 1620 w 2640"/>
              <a:gd name="T65" fmla="*/ 5753 h 7270"/>
              <a:gd name="T66" fmla="*/ 1580 w 2640"/>
              <a:gd name="T67" fmla="*/ 5452 h 7270"/>
              <a:gd name="T68" fmla="*/ 1803 w 2640"/>
              <a:gd name="T69" fmla="*/ 5295 h 7270"/>
              <a:gd name="T70" fmla="*/ 1934 w 2640"/>
              <a:gd name="T71" fmla="*/ 5165 h 7270"/>
              <a:gd name="T72" fmla="*/ 2038 w 2640"/>
              <a:gd name="T73" fmla="*/ 5047 h 7270"/>
              <a:gd name="T74" fmla="*/ 1698 w 2640"/>
              <a:gd name="T75" fmla="*/ 5112 h 7270"/>
              <a:gd name="T76" fmla="*/ 1333 w 2640"/>
              <a:gd name="T77" fmla="*/ 5047 h 7270"/>
              <a:gd name="T78" fmla="*/ 1750 w 2640"/>
              <a:gd name="T79" fmla="*/ 4968 h 7270"/>
              <a:gd name="T80" fmla="*/ 2129 w 2640"/>
              <a:gd name="T81" fmla="*/ 4798 h 7270"/>
              <a:gd name="T82" fmla="*/ 2064 w 2640"/>
              <a:gd name="T83" fmla="*/ 4641 h 7270"/>
              <a:gd name="T84" fmla="*/ 1737 w 2640"/>
              <a:gd name="T85" fmla="*/ 4432 h 7270"/>
              <a:gd name="T86" fmla="*/ 1462 w 2640"/>
              <a:gd name="T87" fmla="*/ 3896 h 7270"/>
              <a:gd name="T88" fmla="*/ 1515 w 2640"/>
              <a:gd name="T89" fmla="*/ 3595 h 7270"/>
              <a:gd name="T90" fmla="*/ 1580 w 2640"/>
              <a:gd name="T91" fmla="*/ 3439 h 7270"/>
              <a:gd name="T92" fmla="*/ 1724 w 2640"/>
              <a:gd name="T93" fmla="*/ 3033 h 7270"/>
              <a:gd name="T94" fmla="*/ 2103 w 2640"/>
              <a:gd name="T95" fmla="*/ 2641 h 7270"/>
              <a:gd name="T96" fmla="*/ 2156 w 2640"/>
              <a:gd name="T97" fmla="*/ 1935 h 7270"/>
              <a:gd name="T98" fmla="*/ 2247 w 2640"/>
              <a:gd name="T99" fmla="*/ 1582 h 7270"/>
              <a:gd name="T100" fmla="*/ 2639 w 2640"/>
              <a:gd name="T101" fmla="*/ 1490 h 7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40" h="7270">
                <a:moveTo>
                  <a:pt x="1777" y="6132"/>
                </a:moveTo>
                <a:lnTo>
                  <a:pt x="1763" y="6328"/>
                </a:lnTo>
                <a:lnTo>
                  <a:pt x="1711" y="6550"/>
                </a:lnTo>
                <a:lnTo>
                  <a:pt x="1659" y="6707"/>
                </a:lnTo>
                <a:lnTo>
                  <a:pt x="1620" y="6655"/>
                </a:lnTo>
                <a:lnTo>
                  <a:pt x="1659" y="6433"/>
                </a:lnTo>
                <a:lnTo>
                  <a:pt x="1711" y="6276"/>
                </a:lnTo>
                <a:lnTo>
                  <a:pt x="1737" y="6145"/>
                </a:lnTo>
                <a:lnTo>
                  <a:pt x="1777" y="6132"/>
                </a:lnTo>
                <a:close/>
                <a:moveTo>
                  <a:pt x="2234" y="5857"/>
                </a:moveTo>
                <a:lnTo>
                  <a:pt x="2300" y="5766"/>
                </a:lnTo>
                <a:lnTo>
                  <a:pt x="2182" y="5766"/>
                </a:lnTo>
                <a:lnTo>
                  <a:pt x="2051" y="5962"/>
                </a:lnTo>
                <a:lnTo>
                  <a:pt x="2064" y="6145"/>
                </a:lnTo>
                <a:lnTo>
                  <a:pt x="2103" y="6197"/>
                </a:lnTo>
                <a:lnTo>
                  <a:pt x="2116" y="6263"/>
                </a:lnTo>
                <a:lnTo>
                  <a:pt x="2169" y="6249"/>
                </a:lnTo>
                <a:lnTo>
                  <a:pt x="2195" y="6132"/>
                </a:lnTo>
                <a:lnTo>
                  <a:pt x="2260" y="6027"/>
                </a:lnTo>
                <a:lnTo>
                  <a:pt x="2247" y="5949"/>
                </a:lnTo>
                <a:lnTo>
                  <a:pt x="2234" y="5857"/>
                </a:lnTo>
                <a:close/>
                <a:moveTo>
                  <a:pt x="2457" y="1228"/>
                </a:moveTo>
                <a:lnTo>
                  <a:pt x="2430" y="967"/>
                </a:lnTo>
                <a:lnTo>
                  <a:pt x="2313" y="823"/>
                </a:lnTo>
                <a:lnTo>
                  <a:pt x="2339" y="719"/>
                </a:lnTo>
                <a:lnTo>
                  <a:pt x="2260" y="575"/>
                </a:lnTo>
                <a:lnTo>
                  <a:pt x="2208" y="405"/>
                </a:lnTo>
                <a:lnTo>
                  <a:pt x="2077" y="287"/>
                </a:lnTo>
                <a:lnTo>
                  <a:pt x="1803" y="196"/>
                </a:lnTo>
                <a:lnTo>
                  <a:pt x="1685" y="143"/>
                </a:lnTo>
                <a:lnTo>
                  <a:pt x="1620" y="0"/>
                </a:lnTo>
                <a:lnTo>
                  <a:pt x="1462" y="52"/>
                </a:lnTo>
                <a:lnTo>
                  <a:pt x="1476" y="169"/>
                </a:lnTo>
                <a:lnTo>
                  <a:pt x="1476" y="392"/>
                </a:lnTo>
                <a:lnTo>
                  <a:pt x="1202" y="353"/>
                </a:lnTo>
                <a:lnTo>
                  <a:pt x="1124" y="418"/>
                </a:lnTo>
                <a:lnTo>
                  <a:pt x="1137" y="653"/>
                </a:lnTo>
                <a:lnTo>
                  <a:pt x="928" y="679"/>
                </a:lnTo>
                <a:lnTo>
                  <a:pt x="797" y="993"/>
                </a:lnTo>
                <a:lnTo>
                  <a:pt x="797" y="1006"/>
                </a:lnTo>
                <a:lnTo>
                  <a:pt x="862" y="1190"/>
                </a:lnTo>
                <a:lnTo>
                  <a:pt x="679" y="1516"/>
                </a:lnTo>
                <a:lnTo>
                  <a:pt x="745" y="1621"/>
                </a:lnTo>
                <a:lnTo>
                  <a:pt x="523" y="1726"/>
                </a:lnTo>
                <a:lnTo>
                  <a:pt x="588" y="2092"/>
                </a:lnTo>
                <a:lnTo>
                  <a:pt x="444" y="2471"/>
                </a:lnTo>
                <a:lnTo>
                  <a:pt x="523" y="2549"/>
                </a:lnTo>
                <a:lnTo>
                  <a:pt x="575" y="2759"/>
                </a:lnTo>
                <a:lnTo>
                  <a:pt x="352" y="2772"/>
                </a:lnTo>
                <a:lnTo>
                  <a:pt x="169" y="2876"/>
                </a:lnTo>
                <a:lnTo>
                  <a:pt x="91" y="3177"/>
                </a:lnTo>
                <a:lnTo>
                  <a:pt x="130" y="3504"/>
                </a:lnTo>
                <a:lnTo>
                  <a:pt x="182" y="3752"/>
                </a:lnTo>
                <a:lnTo>
                  <a:pt x="182" y="3987"/>
                </a:lnTo>
                <a:lnTo>
                  <a:pt x="352" y="4171"/>
                </a:lnTo>
                <a:lnTo>
                  <a:pt x="326" y="4328"/>
                </a:lnTo>
                <a:lnTo>
                  <a:pt x="235" y="4354"/>
                </a:lnTo>
                <a:lnTo>
                  <a:pt x="352" y="4654"/>
                </a:lnTo>
                <a:lnTo>
                  <a:pt x="274" y="4916"/>
                </a:lnTo>
                <a:lnTo>
                  <a:pt x="182" y="4994"/>
                </a:lnTo>
                <a:lnTo>
                  <a:pt x="143" y="5125"/>
                </a:lnTo>
                <a:lnTo>
                  <a:pt x="182" y="5269"/>
                </a:lnTo>
                <a:lnTo>
                  <a:pt x="130" y="5465"/>
                </a:lnTo>
                <a:lnTo>
                  <a:pt x="78" y="5465"/>
                </a:lnTo>
                <a:lnTo>
                  <a:pt x="65" y="5387"/>
                </a:lnTo>
                <a:lnTo>
                  <a:pt x="25" y="5360"/>
                </a:lnTo>
                <a:lnTo>
                  <a:pt x="0" y="5413"/>
                </a:lnTo>
                <a:lnTo>
                  <a:pt x="78" y="5713"/>
                </a:lnTo>
                <a:lnTo>
                  <a:pt x="143" y="5766"/>
                </a:lnTo>
                <a:lnTo>
                  <a:pt x="235" y="5753"/>
                </a:lnTo>
                <a:lnTo>
                  <a:pt x="209" y="6040"/>
                </a:lnTo>
                <a:lnTo>
                  <a:pt x="261" y="6119"/>
                </a:lnTo>
                <a:lnTo>
                  <a:pt x="287" y="6236"/>
                </a:lnTo>
                <a:lnTo>
                  <a:pt x="339" y="6249"/>
                </a:lnTo>
                <a:lnTo>
                  <a:pt x="483" y="6498"/>
                </a:lnTo>
                <a:lnTo>
                  <a:pt x="535" y="6577"/>
                </a:lnTo>
                <a:lnTo>
                  <a:pt x="614" y="6629"/>
                </a:lnTo>
                <a:lnTo>
                  <a:pt x="575" y="6734"/>
                </a:lnTo>
                <a:lnTo>
                  <a:pt x="575" y="6812"/>
                </a:lnTo>
                <a:lnTo>
                  <a:pt x="523" y="6812"/>
                </a:lnTo>
                <a:lnTo>
                  <a:pt x="457" y="6837"/>
                </a:lnTo>
                <a:lnTo>
                  <a:pt x="588" y="6968"/>
                </a:lnTo>
                <a:lnTo>
                  <a:pt x="666" y="7112"/>
                </a:lnTo>
                <a:lnTo>
                  <a:pt x="666" y="7229"/>
                </a:lnTo>
                <a:lnTo>
                  <a:pt x="784" y="7269"/>
                </a:lnTo>
                <a:lnTo>
                  <a:pt x="889" y="7216"/>
                </a:lnTo>
                <a:lnTo>
                  <a:pt x="1006" y="7203"/>
                </a:lnTo>
                <a:lnTo>
                  <a:pt x="1071" y="7177"/>
                </a:lnTo>
                <a:lnTo>
                  <a:pt x="1046" y="7020"/>
                </a:lnTo>
                <a:lnTo>
                  <a:pt x="1071" y="6915"/>
                </a:lnTo>
                <a:lnTo>
                  <a:pt x="1124" y="6889"/>
                </a:lnTo>
                <a:lnTo>
                  <a:pt x="1176" y="6799"/>
                </a:lnTo>
                <a:lnTo>
                  <a:pt x="1450" y="6760"/>
                </a:lnTo>
                <a:lnTo>
                  <a:pt x="1502" y="6812"/>
                </a:lnTo>
                <a:lnTo>
                  <a:pt x="1606" y="6446"/>
                </a:lnTo>
                <a:lnTo>
                  <a:pt x="1620" y="6249"/>
                </a:lnTo>
                <a:lnTo>
                  <a:pt x="1659" y="6040"/>
                </a:lnTo>
                <a:lnTo>
                  <a:pt x="1620" y="5883"/>
                </a:lnTo>
                <a:lnTo>
                  <a:pt x="1620" y="5753"/>
                </a:lnTo>
                <a:lnTo>
                  <a:pt x="1606" y="5596"/>
                </a:lnTo>
                <a:lnTo>
                  <a:pt x="1606" y="5531"/>
                </a:lnTo>
                <a:lnTo>
                  <a:pt x="1580" y="5452"/>
                </a:lnTo>
                <a:lnTo>
                  <a:pt x="1633" y="5439"/>
                </a:lnTo>
                <a:lnTo>
                  <a:pt x="1672" y="5387"/>
                </a:lnTo>
                <a:lnTo>
                  <a:pt x="1803" y="5295"/>
                </a:lnTo>
                <a:lnTo>
                  <a:pt x="1829" y="5230"/>
                </a:lnTo>
                <a:lnTo>
                  <a:pt x="1868" y="5282"/>
                </a:lnTo>
                <a:lnTo>
                  <a:pt x="1934" y="5165"/>
                </a:lnTo>
                <a:lnTo>
                  <a:pt x="1999" y="5112"/>
                </a:lnTo>
                <a:lnTo>
                  <a:pt x="1973" y="5060"/>
                </a:lnTo>
                <a:lnTo>
                  <a:pt x="2038" y="5047"/>
                </a:lnTo>
                <a:lnTo>
                  <a:pt x="2012" y="4994"/>
                </a:lnTo>
                <a:lnTo>
                  <a:pt x="1855" y="5099"/>
                </a:lnTo>
                <a:lnTo>
                  <a:pt x="1698" y="5112"/>
                </a:lnTo>
                <a:lnTo>
                  <a:pt x="1659" y="5073"/>
                </a:lnTo>
                <a:lnTo>
                  <a:pt x="1515" y="5047"/>
                </a:lnTo>
                <a:lnTo>
                  <a:pt x="1333" y="5047"/>
                </a:lnTo>
                <a:lnTo>
                  <a:pt x="1437" y="4994"/>
                </a:lnTo>
                <a:lnTo>
                  <a:pt x="1606" y="4981"/>
                </a:lnTo>
                <a:lnTo>
                  <a:pt x="1750" y="4968"/>
                </a:lnTo>
                <a:lnTo>
                  <a:pt x="1763" y="4903"/>
                </a:lnTo>
                <a:lnTo>
                  <a:pt x="1829" y="5034"/>
                </a:lnTo>
                <a:lnTo>
                  <a:pt x="2129" y="4798"/>
                </a:lnTo>
                <a:lnTo>
                  <a:pt x="2064" y="4785"/>
                </a:lnTo>
                <a:lnTo>
                  <a:pt x="2091" y="4707"/>
                </a:lnTo>
                <a:lnTo>
                  <a:pt x="2064" y="4641"/>
                </a:lnTo>
                <a:lnTo>
                  <a:pt x="1907" y="4615"/>
                </a:lnTo>
                <a:lnTo>
                  <a:pt x="1881" y="4537"/>
                </a:lnTo>
                <a:lnTo>
                  <a:pt x="1737" y="4432"/>
                </a:lnTo>
                <a:lnTo>
                  <a:pt x="1554" y="4393"/>
                </a:lnTo>
                <a:lnTo>
                  <a:pt x="1541" y="4275"/>
                </a:lnTo>
                <a:lnTo>
                  <a:pt x="1462" y="3896"/>
                </a:lnTo>
                <a:lnTo>
                  <a:pt x="1541" y="3870"/>
                </a:lnTo>
                <a:lnTo>
                  <a:pt x="1476" y="3739"/>
                </a:lnTo>
                <a:lnTo>
                  <a:pt x="1515" y="3595"/>
                </a:lnTo>
                <a:lnTo>
                  <a:pt x="1411" y="3504"/>
                </a:lnTo>
                <a:lnTo>
                  <a:pt x="1424" y="3452"/>
                </a:lnTo>
                <a:lnTo>
                  <a:pt x="1580" y="3439"/>
                </a:lnTo>
                <a:lnTo>
                  <a:pt x="1580" y="3268"/>
                </a:lnTo>
                <a:lnTo>
                  <a:pt x="1685" y="3216"/>
                </a:lnTo>
                <a:lnTo>
                  <a:pt x="1724" y="3033"/>
                </a:lnTo>
                <a:lnTo>
                  <a:pt x="1803" y="3020"/>
                </a:lnTo>
                <a:lnTo>
                  <a:pt x="1894" y="2863"/>
                </a:lnTo>
                <a:lnTo>
                  <a:pt x="2103" y="2641"/>
                </a:lnTo>
                <a:lnTo>
                  <a:pt x="2247" y="2314"/>
                </a:lnTo>
                <a:lnTo>
                  <a:pt x="2116" y="2170"/>
                </a:lnTo>
                <a:lnTo>
                  <a:pt x="2156" y="1935"/>
                </a:lnTo>
                <a:lnTo>
                  <a:pt x="2143" y="1817"/>
                </a:lnTo>
                <a:lnTo>
                  <a:pt x="2273" y="1699"/>
                </a:lnTo>
                <a:lnTo>
                  <a:pt x="2247" y="1582"/>
                </a:lnTo>
                <a:lnTo>
                  <a:pt x="2339" y="1529"/>
                </a:lnTo>
                <a:lnTo>
                  <a:pt x="2443" y="1529"/>
                </a:lnTo>
                <a:lnTo>
                  <a:pt x="2639" y="1490"/>
                </a:lnTo>
                <a:lnTo>
                  <a:pt x="2457" y="122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Freeform 8">
            <a:extLst>
              <a:ext uri="{FF2B5EF4-FFF2-40B4-BE49-F238E27FC236}">
                <a16:creationId xmlns:a16="http://schemas.microsoft.com/office/drawing/2014/main" id="{E6D63E2B-3B6B-BCD9-2A65-E0C18734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1314" y="4347815"/>
            <a:ext cx="948652" cy="472781"/>
          </a:xfrm>
          <a:custGeom>
            <a:avLst/>
            <a:gdLst>
              <a:gd name="T0" fmla="*/ 2562 w 2707"/>
              <a:gd name="T1" fmla="*/ 667 h 1348"/>
              <a:gd name="T2" fmla="*/ 2496 w 2707"/>
              <a:gd name="T3" fmla="*/ 759 h 1348"/>
              <a:gd name="T4" fmla="*/ 2535 w 2707"/>
              <a:gd name="T5" fmla="*/ 955 h 1348"/>
              <a:gd name="T6" fmla="*/ 2457 w 2707"/>
              <a:gd name="T7" fmla="*/ 981 h 1348"/>
              <a:gd name="T8" fmla="*/ 2418 w 2707"/>
              <a:gd name="T9" fmla="*/ 1060 h 1348"/>
              <a:gd name="T10" fmla="*/ 2365 w 2707"/>
              <a:gd name="T11" fmla="*/ 1073 h 1348"/>
              <a:gd name="T12" fmla="*/ 2392 w 2707"/>
              <a:gd name="T13" fmla="*/ 1151 h 1348"/>
              <a:gd name="T14" fmla="*/ 2274 w 2707"/>
              <a:gd name="T15" fmla="*/ 1151 h 1348"/>
              <a:gd name="T16" fmla="*/ 2196 w 2707"/>
              <a:gd name="T17" fmla="*/ 1217 h 1348"/>
              <a:gd name="T18" fmla="*/ 2012 w 2707"/>
              <a:gd name="T19" fmla="*/ 1203 h 1348"/>
              <a:gd name="T20" fmla="*/ 1855 w 2707"/>
              <a:gd name="T21" fmla="*/ 1347 h 1348"/>
              <a:gd name="T22" fmla="*/ 1556 w 2707"/>
              <a:gd name="T23" fmla="*/ 1334 h 1348"/>
              <a:gd name="T24" fmla="*/ 1059 w 2707"/>
              <a:gd name="T25" fmla="*/ 1256 h 1348"/>
              <a:gd name="T26" fmla="*/ 954 w 2707"/>
              <a:gd name="T27" fmla="*/ 1138 h 1348"/>
              <a:gd name="T28" fmla="*/ 967 w 2707"/>
              <a:gd name="T29" fmla="*/ 1060 h 1348"/>
              <a:gd name="T30" fmla="*/ 810 w 2707"/>
              <a:gd name="T31" fmla="*/ 1138 h 1348"/>
              <a:gd name="T32" fmla="*/ 614 w 2707"/>
              <a:gd name="T33" fmla="*/ 1151 h 1348"/>
              <a:gd name="T34" fmla="*/ 549 w 2707"/>
              <a:gd name="T35" fmla="*/ 1243 h 1348"/>
              <a:gd name="T36" fmla="*/ 431 w 2707"/>
              <a:gd name="T37" fmla="*/ 1256 h 1348"/>
              <a:gd name="T38" fmla="*/ 418 w 2707"/>
              <a:gd name="T39" fmla="*/ 1217 h 1348"/>
              <a:gd name="T40" fmla="*/ 327 w 2707"/>
              <a:gd name="T41" fmla="*/ 1217 h 1348"/>
              <a:gd name="T42" fmla="*/ 340 w 2707"/>
              <a:gd name="T43" fmla="*/ 1164 h 1348"/>
              <a:gd name="T44" fmla="*/ 222 w 2707"/>
              <a:gd name="T45" fmla="*/ 1217 h 1348"/>
              <a:gd name="T46" fmla="*/ 118 w 2707"/>
              <a:gd name="T47" fmla="*/ 1203 h 1348"/>
              <a:gd name="T48" fmla="*/ 118 w 2707"/>
              <a:gd name="T49" fmla="*/ 1164 h 1348"/>
              <a:gd name="T50" fmla="*/ 26 w 2707"/>
              <a:gd name="T51" fmla="*/ 1138 h 1348"/>
              <a:gd name="T52" fmla="*/ 26 w 2707"/>
              <a:gd name="T53" fmla="*/ 1138 h 1348"/>
              <a:gd name="T54" fmla="*/ 26 w 2707"/>
              <a:gd name="T55" fmla="*/ 1138 h 1348"/>
              <a:gd name="T56" fmla="*/ 39 w 2707"/>
              <a:gd name="T57" fmla="*/ 1060 h 1348"/>
              <a:gd name="T58" fmla="*/ 0 w 2707"/>
              <a:gd name="T59" fmla="*/ 1033 h 1348"/>
              <a:gd name="T60" fmla="*/ 13 w 2707"/>
              <a:gd name="T61" fmla="*/ 981 h 1348"/>
              <a:gd name="T62" fmla="*/ 13 w 2707"/>
              <a:gd name="T63" fmla="*/ 876 h 1348"/>
              <a:gd name="T64" fmla="*/ 92 w 2707"/>
              <a:gd name="T65" fmla="*/ 824 h 1348"/>
              <a:gd name="T66" fmla="*/ 261 w 2707"/>
              <a:gd name="T67" fmla="*/ 955 h 1348"/>
              <a:gd name="T68" fmla="*/ 353 w 2707"/>
              <a:gd name="T69" fmla="*/ 850 h 1348"/>
              <a:gd name="T70" fmla="*/ 471 w 2707"/>
              <a:gd name="T71" fmla="*/ 850 h 1348"/>
              <a:gd name="T72" fmla="*/ 562 w 2707"/>
              <a:gd name="T73" fmla="*/ 916 h 1348"/>
              <a:gd name="T74" fmla="*/ 680 w 2707"/>
              <a:gd name="T75" fmla="*/ 876 h 1348"/>
              <a:gd name="T76" fmla="*/ 928 w 2707"/>
              <a:gd name="T77" fmla="*/ 785 h 1348"/>
              <a:gd name="T78" fmla="*/ 967 w 2707"/>
              <a:gd name="T79" fmla="*/ 746 h 1348"/>
              <a:gd name="T80" fmla="*/ 1177 w 2707"/>
              <a:gd name="T81" fmla="*/ 759 h 1348"/>
              <a:gd name="T82" fmla="*/ 1229 w 2707"/>
              <a:gd name="T83" fmla="*/ 824 h 1348"/>
              <a:gd name="T84" fmla="*/ 1281 w 2707"/>
              <a:gd name="T85" fmla="*/ 732 h 1348"/>
              <a:gd name="T86" fmla="*/ 1151 w 2707"/>
              <a:gd name="T87" fmla="*/ 537 h 1348"/>
              <a:gd name="T88" fmla="*/ 1164 w 2707"/>
              <a:gd name="T89" fmla="*/ 458 h 1348"/>
              <a:gd name="T90" fmla="*/ 1320 w 2707"/>
              <a:gd name="T91" fmla="*/ 366 h 1348"/>
              <a:gd name="T92" fmla="*/ 1347 w 2707"/>
              <a:gd name="T93" fmla="*/ 249 h 1348"/>
              <a:gd name="T94" fmla="*/ 1451 w 2707"/>
              <a:gd name="T95" fmla="*/ 275 h 1348"/>
              <a:gd name="T96" fmla="*/ 1490 w 2707"/>
              <a:gd name="T97" fmla="*/ 131 h 1348"/>
              <a:gd name="T98" fmla="*/ 1582 w 2707"/>
              <a:gd name="T99" fmla="*/ 209 h 1348"/>
              <a:gd name="T100" fmla="*/ 1660 w 2707"/>
              <a:gd name="T101" fmla="*/ 236 h 1348"/>
              <a:gd name="T102" fmla="*/ 1790 w 2707"/>
              <a:gd name="T103" fmla="*/ 196 h 1348"/>
              <a:gd name="T104" fmla="*/ 1921 w 2707"/>
              <a:gd name="T105" fmla="*/ 0 h 1348"/>
              <a:gd name="T106" fmla="*/ 2235 w 2707"/>
              <a:gd name="T107" fmla="*/ 40 h 1348"/>
              <a:gd name="T108" fmla="*/ 2340 w 2707"/>
              <a:gd name="T109" fmla="*/ 92 h 1348"/>
              <a:gd name="T110" fmla="*/ 2431 w 2707"/>
              <a:gd name="T111" fmla="*/ 40 h 1348"/>
              <a:gd name="T112" fmla="*/ 2601 w 2707"/>
              <a:gd name="T113" fmla="*/ 53 h 1348"/>
              <a:gd name="T114" fmla="*/ 2588 w 2707"/>
              <a:gd name="T115" fmla="*/ 223 h 1348"/>
              <a:gd name="T116" fmla="*/ 2679 w 2707"/>
              <a:gd name="T117" fmla="*/ 406 h 1348"/>
              <a:gd name="T118" fmla="*/ 2706 w 2707"/>
              <a:gd name="T119" fmla="*/ 576 h 1348"/>
              <a:gd name="T120" fmla="*/ 2535 w 2707"/>
              <a:gd name="T121" fmla="*/ 589 h 1348"/>
              <a:gd name="T122" fmla="*/ 2509 w 2707"/>
              <a:gd name="T123" fmla="*/ 628 h 1348"/>
              <a:gd name="T124" fmla="*/ 2562 w 2707"/>
              <a:gd name="T125" fmla="*/ 667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7" h="1348">
                <a:moveTo>
                  <a:pt x="2562" y="667"/>
                </a:moveTo>
                <a:lnTo>
                  <a:pt x="2496" y="759"/>
                </a:lnTo>
                <a:lnTo>
                  <a:pt x="2535" y="955"/>
                </a:lnTo>
                <a:lnTo>
                  <a:pt x="2457" y="981"/>
                </a:lnTo>
                <a:lnTo>
                  <a:pt x="2418" y="1060"/>
                </a:lnTo>
                <a:lnTo>
                  <a:pt x="2365" y="1073"/>
                </a:lnTo>
                <a:lnTo>
                  <a:pt x="2392" y="1151"/>
                </a:lnTo>
                <a:lnTo>
                  <a:pt x="2274" y="1151"/>
                </a:lnTo>
                <a:lnTo>
                  <a:pt x="2196" y="1217"/>
                </a:lnTo>
                <a:lnTo>
                  <a:pt x="2012" y="1203"/>
                </a:lnTo>
                <a:lnTo>
                  <a:pt x="1855" y="1347"/>
                </a:lnTo>
                <a:lnTo>
                  <a:pt x="1556" y="1334"/>
                </a:lnTo>
                <a:lnTo>
                  <a:pt x="1059" y="1256"/>
                </a:lnTo>
                <a:lnTo>
                  <a:pt x="954" y="1138"/>
                </a:lnTo>
                <a:lnTo>
                  <a:pt x="967" y="1060"/>
                </a:lnTo>
                <a:lnTo>
                  <a:pt x="810" y="1138"/>
                </a:lnTo>
                <a:lnTo>
                  <a:pt x="614" y="1151"/>
                </a:lnTo>
                <a:lnTo>
                  <a:pt x="549" y="1243"/>
                </a:lnTo>
                <a:lnTo>
                  <a:pt x="431" y="1256"/>
                </a:lnTo>
                <a:lnTo>
                  <a:pt x="418" y="1217"/>
                </a:lnTo>
                <a:lnTo>
                  <a:pt x="327" y="1217"/>
                </a:lnTo>
                <a:lnTo>
                  <a:pt x="340" y="1164"/>
                </a:lnTo>
                <a:lnTo>
                  <a:pt x="222" y="1217"/>
                </a:lnTo>
                <a:lnTo>
                  <a:pt x="118" y="1203"/>
                </a:lnTo>
                <a:lnTo>
                  <a:pt x="118" y="1164"/>
                </a:lnTo>
                <a:lnTo>
                  <a:pt x="26" y="1138"/>
                </a:lnTo>
                <a:lnTo>
                  <a:pt x="26" y="1138"/>
                </a:lnTo>
                <a:lnTo>
                  <a:pt x="26" y="1138"/>
                </a:lnTo>
                <a:lnTo>
                  <a:pt x="39" y="1060"/>
                </a:lnTo>
                <a:lnTo>
                  <a:pt x="0" y="1033"/>
                </a:lnTo>
                <a:lnTo>
                  <a:pt x="13" y="981"/>
                </a:lnTo>
                <a:lnTo>
                  <a:pt x="13" y="876"/>
                </a:lnTo>
                <a:lnTo>
                  <a:pt x="92" y="824"/>
                </a:lnTo>
                <a:lnTo>
                  <a:pt x="261" y="955"/>
                </a:lnTo>
                <a:lnTo>
                  <a:pt x="353" y="850"/>
                </a:lnTo>
                <a:lnTo>
                  <a:pt x="471" y="850"/>
                </a:lnTo>
                <a:lnTo>
                  <a:pt x="562" y="916"/>
                </a:lnTo>
                <a:lnTo>
                  <a:pt x="680" y="876"/>
                </a:lnTo>
                <a:lnTo>
                  <a:pt x="928" y="785"/>
                </a:lnTo>
                <a:lnTo>
                  <a:pt x="967" y="746"/>
                </a:lnTo>
                <a:lnTo>
                  <a:pt x="1177" y="759"/>
                </a:lnTo>
                <a:lnTo>
                  <a:pt x="1229" y="824"/>
                </a:lnTo>
                <a:lnTo>
                  <a:pt x="1281" y="732"/>
                </a:lnTo>
                <a:lnTo>
                  <a:pt x="1151" y="537"/>
                </a:lnTo>
                <a:lnTo>
                  <a:pt x="1164" y="458"/>
                </a:lnTo>
                <a:lnTo>
                  <a:pt x="1320" y="366"/>
                </a:lnTo>
                <a:lnTo>
                  <a:pt x="1347" y="249"/>
                </a:lnTo>
                <a:lnTo>
                  <a:pt x="1451" y="275"/>
                </a:lnTo>
                <a:lnTo>
                  <a:pt x="1490" y="131"/>
                </a:lnTo>
                <a:lnTo>
                  <a:pt x="1582" y="209"/>
                </a:lnTo>
                <a:lnTo>
                  <a:pt x="1660" y="236"/>
                </a:lnTo>
                <a:lnTo>
                  <a:pt x="1790" y="196"/>
                </a:lnTo>
                <a:lnTo>
                  <a:pt x="1921" y="0"/>
                </a:lnTo>
                <a:lnTo>
                  <a:pt x="2235" y="40"/>
                </a:lnTo>
                <a:lnTo>
                  <a:pt x="2340" y="92"/>
                </a:lnTo>
                <a:lnTo>
                  <a:pt x="2431" y="40"/>
                </a:lnTo>
                <a:lnTo>
                  <a:pt x="2601" y="53"/>
                </a:lnTo>
                <a:lnTo>
                  <a:pt x="2588" y="223"/>
                </a:lnTo>
                <a:lnTo>
                  <a:pt x="2679" y="406"/>
                </a:lnTo>
                <a:lnTo>
                  <a:pt x="2706" y="576"/>
                </a:lnTo>
                <a:lnTo>
                  <a:pt x="2535" y="589"/>
                </a:lnTo>
                <a:lnTo>
                  <a:pt x="2509" y="628"/>
                </a:lnTo>
                <a:lnTo>
                  <a:pt x="2562" y="6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Freeform 9">
            <a:extLst>
              <a:ext uri="{FF2B5EF4-FFF2-40B4-BE49-F238E27FC236}">
                <a16:creationId xmlns:a16="http://schemas.microsoft.com/office/drawing/2014/main" id="{58E2CA32-880A-B113-1678-054BA335A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247" y="3573750"/>
            <a:ext cx="463511" cy="494412"/>
          </a:xfrm>
          <a:custGeom>
            <a:avLst/>
            <a:gdLst>
              <a:gd name="T0" fmla="*/ 1163 w 1321"/>
              <a:gd name="T1" fmla="*/ 510 h 1413"/>
              <a:gd name="T2" fmla="*/ 1268 w 1321"/>
              <a:gd name="T3" fmla="*/ 536 h 1413"/>
              <a:gd name="T4" fmla="*/ 1242 w 1321"/>
              <a:gd name="T5" fmla="*/ 654 h 1413"/>
              <a:gd name="T6" fmla="*/ 1163 w 1321"/>
              <a:gd name="T7" fmla="*/ 745 h 1413"/>
              <a:gd name="T8" fmla="*/ 1163 w 1321"/>
              <a:gd name="T9" fmla="*/ 810 h 1413"/>
              <a:gd name="T10" fmla="*/ 915 w 1321"/>
              <a:gd name="T11" fmla="*/ 836 h 1413"/>
              <a:gd name="T12" fmla="*/ 993 w 1321"/>
              <a:gd name="T13" fmla="*/ 1085 h 1413"/>
              <a:gd name="T14" fmla="*/ 902 w 1321"/>
              <a:gd name="T15" fmla="*/ 1294 h 1413"/>
              <a:gd name="T16" fmla="*/ 954 w 1321"/>
              <a:gd name="T17" fmla="*/ 1320 h 1413"/>
              <a:gd name="T18" fmla="*/ 915 w 1321"/>
              <a:gd name="T19" fmla="*/ 1412 h 1413"/>
              <a:gd name="T20" fmla="*/ 810 w 1321"/>
              <a:gd name="T21" fmla="*/ 1386 h 1413"/>
              <a:gd name="T22" fmla="*/ 837 w 1321"/>
              <a:gd name="T23" fmla="*/ 1190 h 1413"/>
              <a:gd name="T24" fmla="*/ 771 w 1321"/>
              <a:gd name="T25" fmla="*/ 1111 h 1413"/>
              <a:gd name="T26" fmla="*/ 640 w 1321"/>
              <a:gd name="T27" fmla="*/ 1124 h 1413"/>
              <a:gd name="T28" fmla="*/ 588 w 1321"/>
              <a:gd name="T29" fmla="*/ 1072 h 1413"/>
              <a:gd name="T30" fmla="*/ 405 w 1321"/>
              <a:gd name="T31" fmla="*/ 1046 h 1413"/>
              <a:gd name="T32" fmla="*/ 405 w 1321"/>
              <a:gd name="T33" fmla="*/ 1137 h 1413"/>
              <a:gd name="T34" fmla="*/ 352 w 1321"/>
              <a:gd name="T35" fmla="*/ 1137 h 1413"/>
              <a:gd name="T36" fmla="*/ 366 w 1321"/>
              <a:gd name="T37" fmla="*/ 1098 h 1413"/>
              <a:gd name="T38" fmla="*/ 339 w 1321"/>
              <a:gd name="T39" fmla="*/ 1046 h 1413"/>
              <a:gd name="T40" fmla="*/ 274 w 1321"/>
              <a:gd name="T41" fmla="*/ 1020 h 1413"/>
              <a:gd name="T42" fmla="*/ 170 w 1321"/>
              <a:gd name="T43" fmla="*/ 1033 h 1413"/>
              <a:gd name="T44" fmla="*/ 78 w 1321"/>
              <a:gd name="T45" fmla="*/ 993 h 1413"/>
              <a:gd name="T46" fmla="*/ 104 w 1321"/>
              <a:gd name="T47" fmla="*/ 941 h 1413"/>
              <a:gd name="T48" fmla="*/ 170 w 1321"/>
              <a:gd name="T49" fmla="*/ 941 h 1413"/>
              <a:gd name="T50" fmla="*/ 209 w 1321"/>
              <a:gd name="T51" fmla="*/ 980 h 1413"/>
              <a:gd name="T52" fmla="*/ 274 w 1321"/>
              <a:gd name="T53" fmla="*/ 993 h 1413"/>
              <a:gd name="T54" fmla="*/ 352 w 1321"/>
              <a:gd name="T55" fmla="*/ 928 h 1413"/>
              <a:gd name="T56" fmla="*/ 418 w 1321"/>
              <a:gd name="T57" fmla="*/ 902 h 1413"/>
              <a:gd name="T58" fmla="*/ 287 w 1321"/>
              <a:gd name="T59" fmla="*/ 810 h 1413"/>
              <a:gd name="T60" fmla="*/ 287 w 1321"/>
              <a:gd name="T61" fmla="*/ 732 h 1413"/>
              <a:gd name="T62" fmla="*/ 379 w 1321"/>
              <a:gd name="T63" fmla="*/ 667 h 1413"/>
              <a:gd name="T64" fmla="*/ 457 w 1321"/>
              <a:gd name="T65" fmla="*/ 523 h 1413"/>
              <a:gd name="T66" fmla="*/ 536 w 1321"/>
              <a:gd name="T67" fmla="*/ 261 h 1413"/>
              <a:gd name="T68" fmla="*/ 614 w 1321"/>
              <a:gd name="T69" fmla="*/ 274 h 1413"/>
              <a:gd name="T70" fmla="*/ 640 w 1321"/>
              <a:gd name="T71" fmla="*/ 340 h 1413"/>
              <a:gd name="T72" fmla="*/ 693 w 1321"/>
              <a:gd name="T73" fmla="*/ 392 h 1413"/>
              <a:gd name="T74" fmla="*/ 601 w 1321"/>
              <a:gd name="T75" fmla="*/ 457 h 1413"/>
              <a:gd name="T76" fmla="*/ 601 w 1321"/>
              <a:gd name="T77" fmla="*/ 588 h 1413"/>
              <a:gd name="T78" fmla="*/ 680 w 1321"/>
              <a:gd name="T79" fmla="*/ 549 h 1413"/>
              <a:gd name="T80" fmla="*/ 771 w 1321"/>
              <a:gd name="T81" fmla="*/ 470 h 1413"/>
              <a:gd name="T82" fmla="*/ 823 w 1321"/>
              <a:gd name="T83" fmla="*/ 431 h 1413"/>
              <a:gd name="T84" fmla="*/ 810 w 1321"/>
              <a:gd name="T85" fmla="*/ 379 h 1413"/>
              <a:gd name="T86" fmla="*/ 810 w 1321"/>
              <a:gd name="T87" fmla="*/ 313 h 1413"/>
              <a:gd name="T88" fmla="*/ 732 w 1321"/>
              <a:gd name="T89" fmla="*/ 287 h 1413"/>
              <a:gd name="T90" fmla="*/ 706 w 1321"/>
              <a:gd name="T91" fmla="*/ 196 h 1413"/>
              <a:gd name="T92" fmla="*/ 902 w 1321"/>
              <a:gd name="T93" fmla="*/ 39 h 1413"/>
              <a:gd name="T94" fmla="*/ 1006 w 1321"/>
              <a:gd name="T95" fmla="*/ 39 h 1413"/>
              <a:gd name="T96" fmla="*/ 1150 w 1321"/>
              <a:gd name="T97" fmla="*/ 0 h 1413"/>
              <a:gd name="T98" fmla="*/ 1294 w 1321"/>
              <a:gd name="T99" fmla="*/ 144 h 1413"/>
              <a:gd name="T100" fmla="*/ 1320 w 1321"/>
              <a:gd name="T101" fmla="*/ 235 h 1413"/>
              <a:gd name="T102" fmla="*/ 1255 w 1321"/>
              <a:gd name="T103" fmla="*/ 431 h 1413"/>
              <a:gd name="T104" fmla="*/ 1163 w 1321"/>
              <a:gd name="T105" fmla="*/ 431 h 1413"/>
              <a:gd name="T106" fmla="*/ 1163 w 1321"/>
              <a:gd name="T107" fmla="*/ 510 h 1413"/>
              <a:gd name="T108" fmla="*/ 261 w 1321"/>
              <a:gd name="T109" fmla="*/ 1059 h 1413"/>
              <a:gd name="T110" fmla="*/ 183 w 1321"/>
              <a:gd name="T111" fmla="*/ 1072 h 1413"/>
              <a:gd name="T112" fmla="*/ 117 w 1321"/>
              <a:gd name="T113" fmla="*/ 1046 h 1413"/>
              <a:gd name="T114" fmla="*/ 0 w 1321"/>
              <a:gd name="T115" fmla="*/ 1046 h 1413"/>
              <a:gd name="T116" fmla="*/ 52 w 1321"/>
              <a:gd name="T117" fmla="*/ 1111 h 1413"/>
              <a:gd name="T118" fmla="*/ 222 w 1321"/>
              <a:gd name="T119" fmla="*/ 1163 h 1413"/>
              <a:gd name="T120" fmla="*/ 352 w 1321"/>
              <a:gd name="T121" fmla="*/ 1137 h 1413"/>
              <a:gd name="T122" fmla="*/ 261 w 1321"/>
              <a:gd name="T123" fmla="*/ 105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21" h="1413">
                <a:moveTo>
                  <a:pt x="1163" y="510"/>
                </a:moveTo>
                <a:lnTo>
                  <a:pt x="1268" y="536"/>
                </a:lnTo>
                <a:lnTo>
                  <a:pt x="1242" y="654"/>
                </a:lnTo>
                <a:lnTo>
                  <a:pt x="1163" y="745"/>
                </a:lnTo>
                <a:lnTo>
                  <a:pt x="1163" y="810"/>
                </a:lnTo>
                <a:lnTo>
                  <a:pt x="915" y="836"/>
                </a:lnTo>
                <a:lnTo>
                  <a:pt x="993" y="1085"/>
                </a:lnTo>
                <a:lnTo>
                  <a:pt x="902" y="1294"/>
                </a:lnTo>
                <a:lnTo>
                  <a:pt x="954" y="1320"/>
                </a:lnTo>
                <a:lnTo>
                  <a:pt x="915" y="1412"/>
                </a:lnTo>
                <a:lnTo>
                  <a:pt x="810" y="1386"/>
                </a:lnTo>
                <a:lnTo>
                  <a:pt x="837" y="1190"/>
                </a:lnTo>
                <a:lnTo>
                  <a:pt x="771" y="1111"/>
                </a:lnTo>
                <a:lnTo>
                  <a:pt x="640" y="1124"/>
                </a:lnTo>
                <a:lnTo>
                  <a:pt x="588" y="1072"/>
                </a:lnTo>
                <a:lnTo>
                  <a:pt x="405" y="1046"/>
                </a:lnTo>
                <a:lnTo>
                  <a:pt x="405" y="1137"/>
                </a:lnTo>
                <a:lnTo>
                  <a:pt x="352" y="1137"/>
                </a:lnTo>
                <a:lnTo>
                  <a:pt x="366" y="1098"/>
                </a:lnTo>
                <a:lnTo>
                  <a:pt x="339" y="1046"/>
                </a:lnTo>
                <a:lnTo>
                  <a:pt x="274" y="1020"/>
                </a:lnTo>
                <a:lnTo>
                  <a:pt x="170" y="1033"/>
                </a:lnTo>
                <a:lnTo>
                  <a:pt x="78" y="993"/>
                </a:lnTo>
                <a:lnTo>
                  <a:pt x="104" y="941"/>
                </a:lnTo>
                <a:lnTo>
                  <a:pt x="170" y="941"/>
                </a:lnTo>
                <a:lnTo>
                  <a:pt x="209" y="980"/>
                </a:lnTo>
                <a:lnTo>
                  <a:pt x="274" y="993"/>
                </a:lnTo>
                <a:lnTo>
                  <a:pt x="352" y="928"/>
                </a:lnTo>
                <a:lnTo>
                  <a:pt x="418" y="902"/>
                </a:lnTo>
                <a:lnTo>
                  <a:pt x="287" y="810"/>
                </a:lnTo>
                <a:lnTo>
                  <a:pt x="287" y="732"/>
                </a:lnTo>
                <a:lnTo>
                  <a:pt x="379" y="667"/>
                </a:lnTo>
                <a:lnTo>
                  <a:pt x="457" y="523"/>
                </a:lnTo>
                <a:lnTo>
                  <a:pt x="536" y="261"/>
                </a:lnTo>
                <a:lnTo>
                  <a:pt x="614" y="274"/>
                </a:lnTo>
                <a:lnTo>
                  <a:pt x="640" y="340"/>
                </a:lnTo>
                <a:lnTo>
                  <a:pt x="693" y="392"/>
                </a:lnTo>
                <a:lnTo>
                  <a:pt x="601" y="457"/>
                </a:lnTo>
                <a:lnTo>
                  <a:pt x="601" y="588"/>
                </a:lnTo>
                <a:lnTo>
                  <a:pt x="680" y="549"/>
                </a:lnTo>
                <a:lnTo>
                  <a:pt x="771" y="470"/>
                </a:lnTo>
                <a:lnTo>
                  <a:pt x="823" y="431"/>
                </a:lnTo>
                <a:lnTo>
                  <a:pt x="810" y="379"/>
                </a:lnTo>
                <a:lnTo>
                  <a:pt x="810" y="313"/>
                </a:lnTo>
                <a:lnTo>
                  <a:pt x="732" y="287"/>
                </a:lnTo>
                <a:lnTo>
                  <a:pt x="706" y="196"/>
                </a:lnTo>
                <a:lnTo>
                  <a:pt x="902" y="39"/>
                </a:lnTo>
                <a:lnTo>
                  <a:pt x="1006" y="39"/>
                </a:lnTo>
                <a:lnTo>
                  <a:pt x="1150" y="0"/>
                </a:lnTo>
                <a:lnTo>
                  <a:pt x="1294" y="144"/>
                </a:lnTo>
                <a:lnTo>
                  <a:pt x="1320" y="235"/>
                </a:lnTo>
                <a:lnTo>
                  <a:pt x="1255" y="431"/>
                </a:lnTo>
                <a:lnTo>
                  <a:pt x="1163" y="431"/>
                </a:lnTo>
                <a:lnTo>
                  <a:pt x="1163" y="510"/>
                </a:lnTo>
                <a:close/>
                <a:moveTo>
                  <a:pt x="261" y="1059"/>
                </a:moveTo>
                <a:lnTo>
                  <a:pt x="183" y="1072"/>
                </a:lnTo>
                <a:lnTo>
                  <a:pt x="117" y="1046"/>
                </a:lnTo>
                <a:lnTo>
                  <a:pt x="0" y="1046"/>
                </a:lnTo>
                <a:lnTo>
                  <a:pt x="52" y="1111"/>
                </a:lnTo>
                <a:lnTo>
                  <a:pt x="222" y="1163"/>
                </a:lnTo>
                <a:lnTo>
                  <a:pt x="352" y="1137"/>
                </a:lnTo>
                <a:lnTo>
                  <a:pt x="261" y="1059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Freeform 10">
            <a:extLst>
              <a:ext uri="{FF2B5EF4-FFF2-40B4-BE49-F238E27FC236}">
                <a16:creationId xmlns:a16="http://schemas.microsoft.com/office/drawing/2014/main" id="{ECF75598-BB48-14D4-DB88-8440E861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979" y="3986276"/>
            <a:ext cx="1799965" cy="1782971"/>
          </a:xfrm>
          <a:custGeom>
            <a:avLst/>
            <a:gdLst>
              <a:gd name="T0" fmla="*/ 4419 w 5139"/>
              <a:gd name="T1" fmla="*/ 3740 h 5088"/>
              <a:gd name="T2" fmla="*/ 4314 w 5139"/>
              <a:gd name="T3" fmla="*/ 3884 h 5088"/>
              <a:gd name="T4" fmla="*/ 4249 w 5139"/>
              <a:gd name="T5" fmla="*/ 3910 h 5088"/>
              <a:gd name="T6" fmla="*/ 4184 w 5139"/>
              <a:gd name="T7" fmla="*/ 3976 h 5088"/>
              <a:gd name="T8" fmla="*/ 4014 w 5139"/>
              <a:gd name="T9" fmla="*/ 4106 h 5088"/>
              <a:gd name="T10" fmla="*/ 3674 w 5139"/>
              <a:gd name="T11" fmla="*/ 4224 h 5088"/>
              <a:gd name="T12" fmla="*/ 3491 w 5139"/>
              <a:gd name="T13" fmla="*/ 4080 h 5088"/>
              <a:gd name="T14" fmla="*/ 3412 w 5139"/>
              <a:gd name="T15" fmla="*/ 4002 h 5088"/>
              <a:gd name="T16" fmla="*/ 3268 w 5139"/>
              <a:gd name="T17" fmla="*/ 4080 h 5088"/>
              <a:gd name="T18" fmla="*/ 3059 w 5139"/>
              <a:gd name="T19" fmla="*/ 3989 h 5088"/>
              <a:gd name="T20" fmla="*/ 2785 w 5139"/>
              <a:gd name="T21" fmla="*/ 4080 h 5088"/>
              <a:gd name="T22" fmla="*/ 2589 w 5139"/>
              <a:gd name="T23" fmla="*/ 4263 h 5088"/>
              <a:gd name="T24" fmla="*/ 2589 w 5139"/>
              <a:gd name="T25" fmla="*/ 4485 h 5088"/>
              <a:gd name="T26" fmla="*/ 2301 w 5139"/>
              <a:gd name="T27" fmla="*/ 4485 h 5088"/>
              <a:gd name="T28" fmla="*/ 2079 w 5139"/>
              <a:gd name="T29" fmla="*/ 4446 h 5088"/>
              <a:gd name="T30" fmla="*/ 2013 w 5139"/>
              <a:gd name="T31" fmla="*/ 4355 h 5088"/>
              <a:gd name="T32" fmla="*/ 1713 w 5139"/>
              <a:gd name="T33" fmla="*/ 4237 h 5088"/>
              <a:gd name="T34" fmla="*/ 1464 w 5139"/>
              <a:gd name="T35" fmla="*/ 4302 h 5088"/>
              <a:gd name="T36" fmla="*/ 876 w 5139"/>
              <a:gd name="T37" fmla="*/ 3949 h 5088"/>
              <a:gd name="T38" fmla="*/ 1033 w 5139"/>
              <a:gd name="T39" fmla="*/ 3217 h 5088"/>
              <a:gd name="T40" fmla="*/ 1124 w 5139"/>
              <a:gd name="T41" fmla="*/ 2393 h 5088"/>
              <a:gd name="T42" fmla="*/ 824 w 5139"/>
              <a:gd name="T43" fmla="*/ 1870 h 5088"/>
              <a:gd name="T44" fmla="*/ 0 w 5139"/>
              <a:gd name="T45" fmla="*/ 1308 h 5088"/>
              <a:gd name="T46" fmla="*/ 0 w 5139"/>
              <a:gd name="T47" fmla="*/ 1151 h 5088"/>
              <a:gd name="T48" fmla="*/ 379 w 5139"/>
              <a:gd name="T49" fmla="*/ 1007 h 5088"/>
              <a:gd name="T50" fmla="*/ 719 w 5139"/>
              <a:gd name="T51" fmla="*/ 1177 h 5088"/>
              <a:gd name="T52" fmla="*/ 1137 w 5139"/>
              <a:gd name="T53" fmla="*/ 850 h 5088"/>
              <a:gd name="T54" fmla="*/ 1242 w 5139"/>
              <a:gd name="T55" fmla="*/ 641 h 5088"/>
              <a:gd name="T56" fmla="*/ 1320 w 5139"/>
              <a:gd name="T57" fmla="*/ 772 h 5088"/>
              <a:gd name="T58" fmla="*/ 1791 w 5139"/>
              <a:gd name="T59" fmla="*/ 798 h 5088"/>
              <a:gd name="T60" fmla="*/ 2236 w 5139"/>
              <a:gd name="T61" fmla="*/ 497 h 5088"/>
              <a:gd name="T62" fmla="*/ 2667 w 5139"/>
              <a:gd name="T63" fmla="*/ 0 h 5088"/>
              <a:gd name="T64" fmla="*/ 2850 w 5139"/>
              <a:gd name="T65" fmla="*/ 196 h 5088"/>
              <a:gd name="T66" fmla="*/ 2981 w 5139"/>
              <a:gd name="T67" fmla="*/ 380 h 5088"/>
              <a:gd name="T68" fmla="*/ 3203 w 5139"/>
              <a:gd name="T69" fmla="*/ 589 h 5088"/>
              <a:gd name="T70" fmla="*/ 3412 w 5139"/>
              <a:gd name="T71" fmla="*/ 537 h 5088"/>
              <a:gd name="T72" fmla="*/ 3635 w 5139"/>
              <a:gd name="T73" fmla="*/ 850 h 5088"/>
              <a:gd name="T74" fmla="*/ 3896 w 5139"/>
              <a:gd name="T75" fmla="*/ 890 h 5088"/>
              <a:gd name="T76" fmla="*/ 4563 w 5139"/>
              <a:gd name="T77" fmla="*/ 1164 h 5088"/>
              <a:gd name="T78" fmla="*/ 4367 w 5139"/>
              <a:gd name="T79" fmla="*/ 1870 h 5088"/>
              <a:gd name="T80" fmla="*/ 4171 w 5139"/>
              <a:gd name="T81" fmla="*/ 1936 h 5088"/>
              <a:gd name="T82" fmla="*/ 3948 w 5139"/>
              <a:gd name="T83" fmla="*/ 2289 h 5088"/>
              <a:gd name="T84" fmla="*/ 3818 w 5139"/>
              <a:gd name="T85" fmla="*/ 2537 h 5088"/>
              <a:gd name="T86" fmla="*/ 3857 w 5139"/>
              <a:gd name="T87" fmla="*/ 2629 h 5088"/>
              <a:gd name="T88" fmla="*/ 4053 w 5139"/>
              <a:gd name="T89" fmla="*/ 2472 h 5088"/>
              <a:gd name="T90" fmla="*/ 4158 w 5139"/>
              <a:gd name="T91" fmla="*/ 2773 h 5088"/>
              <a:gd name="T92" fmla="*/ 4079 w 5139"/>
              <a:gd name="T93" fmla="*/ 2851 h 5088"/>
              <a:gd name="T94" fmla="*/ 4092 w 5139"/>
              <a:gd name="T95" fmla="*/ 3165 h 5088"/>
              <a:gd name="T96" fmla="*/ 4119 w 5139"/>
              <a:gd name="T97" fmla="*/ 3335 h 5088"/>
              <a:gd name="T98" fmla="*/ 4105 w 5139"/>
              <a:gd name="T99" fmla="*/ 3544 h 5088"/>
              <a:gd name="T100" fmla="*/ 4406 w 5139"/>
              <a:gd name="T101" fmla="*/ 3648 h 5088"/>
              <a:gd name="T102" fmla="*/ 5047 w 5139"/>
              <a:gd name="T103" fmla="*/ 4289 h 5088"/>
              <a:gd name="T104" fmla="*/ 4955 w 5139"/>
              <a:gd name="T105" fmla="*/ 4394 h 5088"/>
              <a:gd name="T106" fmla="*/ 4785 w 5139"/>
              <a:gd name="T107" fmla="*/ 4799 h 5088"/>
              <a:gd name="T108" fmla="*/ 4811 w 5139"/>
              <a:gd name="T109" fmla="*/ 4917 h 5088"/>
              <a:gd name="T110" fmla="*/ 4837 w 5139"/>
              <a:gd name="T111" fmla="*/ 5008 h 5088"/>
              <a:gd name="T112" fmla="*/ 5073 w 5139"/>
              <a:gd name="T113" fmla="*/ 5048 h 5088"/>
              <a:gd name="T114" fmla="*/ 5138 w 5139"/>
              <a:gd name="T115" fmla="*/ 4590 h 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39" h="5088">
                <a:moveTo>
                  <a:pt x="4406" y="3648"/>
                </a:moveTo>
                <a:lnTo>
                  <a:pt x="4419" y="3740"/>
                </a:lnTo>
                <a:lnTo>
                  <a:pt x="4354" y="3871"/>
                </a:lnTo>
                <a:lnTo>
                  <a:pt x="4314" y="3884"/>
                </a:lnTo>
                <a:lnTo>
                  <a:pt x="4276" y="3871"/>
                </a:lnTo>
                <a:lnTo>
                  <a:pt x="4249" y="3910"/>
                </a:lnTo>
                <a:lnTo>
                  <a:pt x="4223" y="3910"/>
                </a:lnTo>
                <a:lnTo>
                  <a:pt x="4184" y="3976"/>
                </a:lnTo>
                <a:lnTo>
                  <a:pt x="4145" y="3976"/>
                </a:lnTo>
                <a:lnTo>
                  <a:pt x="4014" y="4106"/>
                </a:lnTo>
                <a:lnTo>
                  <a:pt x="3975" y="4171"/>
                </a:lnTo>
                <a:lnTo>
                  <a:pt x="3674" y="4224"/>
                </a:lnTo>
                <a:lnTo>
                  <a:pt x="3504" y="4145"/>
                </a:lnTo>
                <a:lnTo>
                  <a:pt x="3491" y="4080"/>
                </a:lnTo>
                <a:lnTo>
                  <a:pt x="3386" y="4067"/>
                </a:lnTo>
                <a:lnTo>
                  <a:pt x="3412" y="4002"/>
                </a:lnTo>
                <a:lnTo>
                  <a:pt x="3360" y="3962"/>
                </a:lnTo>
                <a:lnTo>
                  <a:pt x="3268" y="4080"/>
                </a:lnTo>
                <a:lnTo>
                  <a:pt x="3164" y="4002"/>
                </a:lnTo>
                <a:lnTo>
                  <a:pt x="3059" y="3989"/>
                </a:lnTo>
                <a:lnTo>
                  <a:pt x="2981" y="3923"/>
                </a:lnTo>
                <a:lnTo>
                  <a:pt x="2785" y="4080"/>
                </a:lnTo>
                <a:lnTo>
                  <a:pt x="2707" y="4067"/>
                </a:lnTo>
                <a:lnTo>
                  <a:pt x="2589" y="4263"/>
                </a:lnTo>
                <a:lnTo>
                  <a:pt x="2628" y="4342"/>
                </a:lnTo>
                <a:lnTo>
                  <a:pt x="2589" y="4485"/>
                </a:lnTo>
                <a:lnTo>
                  <a:pt x="2445" y="4564"/>
                </a:lnTo>
                <a:lnTo>
                  <a:pt x="2301" y="4485"/>
                </a:lnTo>
                <a:lnTo>
                  <a:pt x="2196" y="4525"/>
                </a:lnTo>
                <a:lnTo>
                  <a:pt x="2079" y="4446"/>
                </a:lnTo>
                <a:lnTo>
                  <a:pt x="2079" y="4394"/>
                </a:lnTo>
                <a:lnTo>
                  <a:pt x="2013" y="4355"/>
                </a:lnTo>
                <a:lnTo>
                  <a:pt x="1948" y="4355"/>
                </a:lnTo>
                <a:lnTo>
                  <a:pt x="1713" y="4237"/>
                </a:lnTo>
                <a:lnTo>
                  <a:pt x="1661" y="4276"/>
                </a:lnTo>
                <a:lnTo>
                  <a:pt x="1464" y="4302"/>
                </a:lnTo>
                <a:lnTo>
                  <a:pt x="850" y="4041"/>
                </a:lnTo>
                <a:lnTo>
                  <a:pt x="876" y="3949"/>
                </a:lnTo>
                <a:lnTo>
                  <a:pt x="732" y="3884"/>
                </a:lnTo>
                <a:lnTo>
                  <a:pt x="1033" y="3217"/>
                </a:lnTo>
                <a:lnTo>
                  <a:pt x="1111" y="2773"/>
                </a:lnTo>
                <a:lnTo>
                  <a:pt x="1124" y="2393"/>
                </a:lnTo>
                <a:lnTo>
                  <a:pt x="797" y="2053"/>
                </a:lnTo>
                <a:lnTo>
                  <a:pt x="824" y="1870"/>
                </a:lnTo>
                <a:lnTo>
                  <a:pt x="588" y="1622"/>
                </a:lnTo>
                <a:lnTo>
                  <a:pt x="0" y="1308"/>
                </a:lnTo>
                <a:lnTo>
                  <a:pt x="157" y="1269"/>
                </a:lnTo>
                <a:lnTo>
                  <a:pt x="0" y="1151"/>
                </a:lnTo>
                <a:lnTo>
                  <a:pt x="144" y="1007"/>
                </a:lnTo>
                <a:lnTo>
                  <a:pt x="379" y="1007"/>
                </a:lnTo>
                <a:lnTo>
                  <a:pt x="575" y="981"/>
                </a:lnTo>
                <a:lnTo>
                  <a:pt x="719" y="1177"/>
                </a:lnTo>
                <a:lnTo>
                  <a:pt x="1137" y="1151"/>
                </a:lnTo>
                <a:lnTo>
                  <a:pt x="1137" y="850"/>
                </a:lnTo>
                <a:lnTo>
                  <a:pt x="1072" y="615"/>
                </a:lnTo>
                <a:lnTo>
                  <a:pt x="1242" y="641"/>
                </a:lnTo>
                <a:lnTo>
                  <a:pt x="1347" y="615"/>
                </a:lnTo>
                <a:lnTo>
                  <a:pt x="1320" y="772"/>
                </a:lnTo>
                <a:lnTo>
                  <a:pt x="1634" y="863"/>
                </a:lnTo>
                <a:lnTo>
                  <a:pt x="1791" y="798"/>
                </a:lnTo>
                <a:lnTo>
                  <a:pt x="1791" y="733"/>
                </a:lnTo>
                <a:lnTo>
                  <a:pt x="2236" y="497"/>
                </a:lnTo>
                <a:lnTo>
                  <a:pt x="2340" y="105"/>
                </a:lnTo>
                <a:lnTo>
                  <a:pt x="2667" y="0"/>
                </a:lnTo>
                <a:lnTo>
                  <a:pt x="2745" y="196"/>
                </a:lnTo>
                <a:lnTo>
                  <a:pt x="2850" y="196"/>
                </a:lnTo>
                <a:lnTo>
                  <a:pt x="2876" y="327"/>
                </a:lnTo>
                <a:lnTo>
                  <a:pt x="2981" y="380"/>
                </a:lnTo>
                <a:lnTo>
                  <a:pt x="3164" y="445"/>
                </a:lnTo>
                <a:lnTo>
                  <a:pt x="3203" y="589"/>
                </a:lnTo>
                <a:lnTo>
                  <a:pt x="3295" y="641"/>
                </a:lnTo>
                <a:lnTo>
                  <a:pt x="3412" y="537"/>
                </a:lnTo>
                <a:lnTo>
                  <a:pt x="3425" y="706"/>
                </a:lnTo>
                <a:lnTo>
                  <a:pt x="3635" y="850"/>
                </a:lnTo>
                <a:lnTo>
                  <a:pt x="3765" y="890"/>
                </a:lnTo>
                <a:lnTo>
                  <a:pt x="3896" y="890"/>
                </a:lnTo>
                <a:lnTo>
                  <a:pt x="4066" y="1060"/>
                </a:lnTo>
                <a:lnTo>
                  <a:pt x="4563" y="1164"/>
                </a:lnTo>
                <a:lnTo>
                  <a:pt x="4406" y="1399"/>
                </a:lnTo>
                <a:lnTo>
                  <a:pt x="4367" y="1870"/>
                </a:lnTo>
                <a:lnTo>
                  <a:pt x="4288" y="1975"/>
                </a:lnTo>
                <a:lnTo>
                  <a:pt x="4171" y="1936"/>
                </a:lnTo>
                <a:lnTo>
                  <a:pt x="4171" y="2014"/>
                </a:lnTo>
                <a:lnTo>
                  <a:pt x="3948" y="2289"/>
                </a:lnTo>
                <a:lnTo>
                  <a:pt x="3831" y="2419"/>
                </a:lnTo>
                <a:lnTo>
                  <a:pt x="3818" y="2537"/>
                </a:lnTo>
                <a:lnTo>
                  <a:pt x="3753" y="2616"/>
                </a:lnTo>
                <a:lnTo>
                  <a:pt x="3857" y="2629"/>
                </a:lnTo>
                <a:lnTo>
                  <a:pt x="3883" y="2498"/>
                </a:lnTo>
                <a:lnTo>
                  <a:pt x="4053" y="2472"/>
                </a:lnTo>
                <a:lnTo>
                  <a:pt x="4092" y="2629"/>
                </a:lnTo>
                <a:lnTo>
                  <a:pt x="4158" y="2773"/>
                </a:lnTo>
                <a:lnTo>
                  <a:pt x="4158" y="2773"/>
                </a:lnTo>
                <a:lnTo>
                  <a:pt x="4079" y="2851"/>
                </a:lnTo>
                <a:lnTo>
                  <a:pt x="4197" y="3073"/>
                </a:lnTo>
                <a:lnTo>
                  <a:pt x="4092" y="3165"/>
                </a:lnTo>
                <a:lnTo>
                  <a:pt x="4001" y="3178"/>
                </a:lnTo>
                <a:lnTo>
                  <a:pt x="4119" y="3335"/>
                </a:lnTo>
                <a:lnTo>
                  <a:pt x="4145" y="3426"/>
                </a:lnTo>
                <a:lnTo>
                  <a:pt x="4105" y="3544"/>
                </a:lnTo>
                <a:lnTo>
                  <a:pt x="4236" y="3675"/>
                </a:lnTo>
                <a:lnTo>
                  <a:pt x="4406" y="3648"/>
                </a:lnTo>
                <a:close/>
                <a:moveTo>
                  <a:pt x="5112" y="4276"/>
                </a:moveTo>
                <a:lnTo>
                  <a:pt x="5047" y="4289"/>
                </a:lnTo>
                <a:lnTo>
                  <a:pt x="5034" y="4407"/>
                </a:lnTo>
                <a:lnTo>
                  <a:pt x="4955" y="4394"/>
                </a:lnTo>
                <a:lnTo>
                  <a:pt x="4772" y="4551"/>
                </a:lnTo>
                <a:lnTo>
                  <a:pt x="4785" y="4799"/>
                </a:lnTo>
                <a:lnTo>
                  <a:pt x="4837" y="4825"/>
                </a:lnTo>
                <a:lnTo>
                  <a:pt x="4811" y="4917"/>
                </a:lnTo>
                <a:lnTo>
                  <a:pt x="4851" y="4943"/>
                </a:lnTo>
                <a:lnTo>
                  <a:pt x="4837" y="5008"/>
                </a:lnTo>
                <a:lnTo>
                  <a:pt x="4968" y="5087"/>
                </a:lnTo>
                <a:lnTo>
                  <a:pt x="5073" y="5048"/>
                </a:lnTo>
                <a:lnTo>
                  <a:pt x="5112" y="4799"/>
                </a:lnTo>
                <a:lnTo>
                  <a:pt x="5138" y="4590"/>
                </a:lnTo>
                <a:lnTo>
                  <a:pt x="5112" y="4276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Freeform 11">
            <a:extLst>
              <a:ext uri="{FF2B5EF4-FFF2-40B4-BE49-F238E27FC236}">
                <a16:creationId xmlns:a16="http://schemas.microsoft.com/office/drawing/2014/main" id="{35DC6E88-BF4C-F036-ACF3-C5EAB60C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26" y="4160864"/>
            <a:ext cx="508316" cy="517587"/>
          </a:xfrm>
          <a:custGeom>
            <a:avLst/>
            <a:gdLst>
              <a:gd name="T0" fmla="*/ 1452 w 1453"/>
              <a:gd name="T1" fmla="*/ 732 h 1479"/>
              <a:gd name="T2" fmla="*/ 1439 w 1453"/>
              <a:gd name="T3" fmla="*/ 824 h 1479"/>
              <a:gd name="T4" fmla="*/ 1321 w 1453"/>
              <a:gd name="T5" fmla="*/ 863 h 1479"/>
              <a:gd name="T6" fmla="*/ 1216 w 1453"/>
              <a:gd name="T7" fmla="*/ 850 h 1479"/>
              <a:gd name="T8" fmla="*/ 1190 w 1453"/>
              <a:gd name="T9" fmla="*/ 902 h 1479"/>
              <a:gd name="T10" fmla="*/ 1072 w 1453"/>
              <a:gd name="T11" fmla="*/ 837 h 1479"/>
              <a:gd name="T12" fmla="*/ 1072 w 1453"/>
              <a:gd name="T13" fmla="*/ 955 h 1479"/>
              <a:gd name="T14" fmla="*/ 1020 w 1453"/>
              <a:gd name="T15" fmla="*/ 1295 h 1479"/>
              <a:gd name="T16" fmla="*/ 1020 w 1453"/>
              <a:gd name="T17" fmla="*/ 1360 h 1479"/>
              <a:gd name="T18" fmla="*/ 942 w 1453"/>
              <a:gd name="T19" fmla="*/ 1478 h 1479"/>
              <a:gd name="T20" fmla="*/ 850 w 1453"/>
              <a:gd name="T21" fmla="*/ 1425 h 1479"/>
              <a:gd name="T22" fmla="*/ 706 w 1453"/>
              <a:gd name="T23" fmla="*/ 693 h 1479"/>
              <a:gd name="T24" fmla="*/ 523 w 1453"/>
              <a:gd name="T25" fmla="*/ 641 h 1479"/>
              <a:gd name="T26" fmla="*/ 144 w 1453"/>
              <a:gd name="T27" fmla="*/ 170 h 1479"/>
              <a:gd name="T28" fmla="*/ 0 w 1453"/>
              <a:gd name="T29" fmla="*/ 157 h 1479"/>
              <a:gd name="T30" fmla="*/ 249 w 1453"/>
              <a:gd name="T31" fmla="*/ 0 h 1479"/>
              <a:gd name="T32" fmla="*/ 628 w 1453"/>
              <a:gd name="T33" fmla="*/ 79 h 1479"/>
              <a:gd name="T34" fmla="*/ 772 w 1453"/>
              <a:gd name="T35" fmla="*/ 40 h 1479"/>
              <a:gd name="T36" fmla="*/ 916 w 1453"/>
              <a:gd name="T37" fmla="*/ 170 h 1479"/>
              <a:gd name="T38" fmla="*/ 1046 w 1453"/>
              <a:gd name="T39" fmla="*/ 406 h 1479"/>
              <a:gd name="T40" fmla="*/ 1151 w 1453"/>
              <a:gd name="T41" fmla="*/ 432 h 1479"/>
              <a:gd name="T42" fmla="*/ 1334 w 1453"/>
              <a:gd name="T43" fmla="*/ 680 h 1479"/>
              <a:gd name="T44" fmla="*/ 1452 w 1453"/>
              <a:gd name="T45" fmla="*/ 73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3" h="1479">
                <a:moveTo>
                  <a:pt x="1452" y="732"/>
                </a:moveTo>
                <a:lnTo>
                  <a:pt x="1439" y="824"/>
                </a:lnTo>
                <a:lnTo>
                  <a:pt x="1321" y="863"/>
                </a:lnTo>
                <a:lnTo>
                  <a:pt x="1216" y="850"/>
                </a:lnTo>
                <a:lnTo>
                  <a:pt x="1190" y="902"/>
                </a:lnTo>
                <a:lnTo>
                  <a:pt x="1072" y="837"/>
                </a:lnTo>
                <a:lnTo>
                  <a:pt x="1072" y="955"/>
                </a:lnTo>
                <a:lnTo>
                  <a:pt x="1020" y="1295"/>
                </a:lnTo>
                <a:lnTo>
                  <a:pt x="1020" y="1360"/>
                </a:lnTo>
                <a:lnTo>
                  <a:pt x="942" y="1478"/>
                </a:lnTo>
                <a:lnTo>
                  <a:pt x="850" y="1425"/>
                </a:lnTo>
                <a:lnTo>
                  <a:pt x="706" y="693"/>
                </a:lnTo>
                <a:lnTo>
                  <a:pt x="523" y="641"/>
                </a:lnTo>
                <a:lnTo>
                  <a:pt x="144" y="170"/>
                </a:lnTo>
                <a:lnTo>
                  <a:pt x="0" y="157"/>
                </a:lnTo>
                <a:lnTo>
                  <a:pt x="249" y="0"/>
                </a:lnTo>
                <a:lnTo>
                  <a:pt x="628" y="79"/>
                </a:lnTo>
                <a:lnTo>
                  <a:pt x="772" y="40"/>
                </a:lnTo>
                <a:lnTo>
                  <a:pt x="916" y="170"/>
                </a:lnTo>
                <a:lnTo>
                  <a:pt x="1046" y="406"/>
                </a:lnTo>
                <a:lnTo>
                  <a:pt x="1151" y="432"/>
                </a:lnTo>
                <a:lnTo>
                  <a:pt x="1334" y="680"/>
                </a:lnTo>
                <a:lnTo>
                  <a:pt x="1452" y="73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Freeform 12">
            <a:extLst>
              <a:ext uri="{FF2B5EF4-FFF2-40B4-BE49-F238E27FC236}">
                <a16:creationId xmlns:a16="http://schemas.microsoft.com/office/drawing/2014/main" id="{A47591B1-A4D1-6921-4512-E231ED8F7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341" y="5256296"/>
            <a:ext cx="261111" cy="312097"/>
          </a:xfrm>
          <a:custGeom>
            <a:avLst/>
            <a:gdLst>
              <a:gd name="T0" fmla="*/ 706 w 747"/>
              <a:gd name="T1" fmla="*/ 392 h 891"/>
              <a:gd name="T2" fmla="*/ 628 w 747"/>
              <a:gd name="T3" fmla="*/ 432 h 891"/>
              <a:gd name="T4" fmla="*/ 641 w 747"/>
              <a:gd name="T5" fmla="*/ 523 h 891"/>
              <a:gd name="T6" fmla="*/ 549 w 747"/>
              <a:gd name="T7" fmla="*/ 563 h 891"/>
              <a:gd name="T8" fmla="*/ 523 w 747"/>
              <a:gd name="T9" fmla="*/ 497 h 891"/>
              <a:gd name="T10" fmla="*/ 405 w 747"/>
              <a:gd name="T11" fmla="*/ 720 h 891"/>
              <a:gd name="T12" fmla="*/ 445 w 747"/>
              <a:gd name="T13" fmla="*/ 785 h 891"/>
              <a:gd name="T14" fmla="*/ 445 w 747"/>
              <a:gd name="T15" fmla="*/ 890 h 891"/>
              <a:gd name="T16" fmla="*/ 301 w 747"/>
              <a:gd name="T17" fmla="*/ 798 h 891"/>
              <a:gd name="T18" fmla="*/ 209 w 747"/>
              <a:gd name="T19" fmla="*/ 706 h 891"/>
              <a:gd name="T20" fmla="*/ 105 w 747"/>
              <a:gd name="T21" fmla="*/ 654 h 891"/>
              <a:gd name="T22" fmla="*/ 0 w 747"/>
              <a:gd name="T23" fmla="*/ 641 h 891"/>
              <a:gd name="T24" fmla="*/ 13 w 747"/>
              <a:gd name="T25" fmla="*/ 576 h 891"/>
              <a:gd name="T26" fmla="*/ 79 w 747"/>
              <a:gd name="T27" fmla="*/ 484 h 891"/>
              <a:gd name="T28" fmla="*/ 66 w 747"/>
              <a:gd name="T29" fmla="*/ 327 h 891"/>
              <a:gd name="T30" fmla="*/ 118 w 747"/>
              <a:gd name="T31" fmla="*/ 275 h 891"/>
              <a:gd name="T32" fmla="*/ 39 w 747"/>
              <a:gd name="T33" fmla="*/ 183 h 891"/>
              <a:gd name="T34" fmla="*/ 0 w 747"/>
              <a:gd name="T35" fmla="*/ 26 h 891"/>
              <a:gd name="T36" fmla="*/ 92 w 747"/>
              <a:gd name="T37" fmla="*/ 0 h 891"/>
              <a:gd name="T38" fmla="*/ 236 w 747"/>
              <a:gd name="T39" fmla="*/ 53 h 891"/>
              <a:gd name="T40" fmla="*/ 484 w 747"/>
              <a:gd name="T41" fmla="*/ 249 h 891"/>
              <a:gd name="T42" fmla="*/ 746 w 747"/>
              <a:gd name="T43" fmla="*/ 327 h 891"/>
              <a:gd name="T44" fmla="*/ 706 w 747"/>
              <a:gd name="T45" fmla="*/ 39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47" h="891">
                <a:moveTo>
                  <a:pt x="706" y="392"/>
                </a:moveTo>
                <a:lnTo>
                  <a:pt x="628" y="432"/>
                </a:lnTo>
                <a:lnTo>
                  <a:pt x="641" y="523"/>
                </a:lnTo>
                <a:lnTo>
                  <a:pt x="549" y="563"/>
                </a:lnTo>
                <a:lnTo>
                  <a:pt x="523" y="497"/>
                </a:lnTo>
                <a:lnTo>
                  <a:pt x="405" y="720"/>
                </a:lnTo>
                <a:lnTo>
                  <a:pt x="445" y="785"/>
                </a:lnTo>
                <a:lnTo>
                  <a:pt x="445" y="890"/>
                </a:lnTo>
                <a:lnTo>
                  <a:pt x="301" y="798"/>
                </a:lnTo>
                <a:lnTo>
                  <a:pt x="209" y="706"/>
                </a:lnTo>
                <a:lnTo>
                  <a:pt x="105" y="654"/>
                </a:lnTo>
                <a:lnTo>
                  <a:pt x="0" y="641"/>
                </a:lnTo>
                <a:lnTo>
                  <a:pt x="13" y="576"/>
                </a:lnTo>
                <a:lnTo>
                  <a:pt x="79" y="484"/>
                </a:lnTo>
                <a:lnTo>
                  <a:pt x="66" y="327"/>
                </a:lnTo>
                <a:lnTo>
                  <a:pt x="118" y="275"/>
                </a:lnTo>
                <a:lnTo>
                  <a:pt x="39" y="183"/>
                </a:lnTo>
                <a:lnTo>
                  <a:pt x="0" y="26"/>
                </a:lnTo>
                <a:lnTo>
                  <a:pt x="92" y="0"/>
                </a:lnTo>
                <a:lnTo>
                  <a:pt x="236" y="53"/>
                </a:lnTo>
                <a:lnTo>
                  <a:pt x="484" y="249"/>
                </a:lnTo>
                <a:lnTo>
                  <a:pt x="746" y="327"/>
                </a:lnTo>
                <a:lnTo>
                  <a:pt x="706" y="39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Freeform 13">
            <a:extLst>
              <a:ext uri="{FF2B5EF4-FFF2-40B4-BE49-F238E27FC236}">
                <a16:creationId xmlns:a16="http://schemas.microsoft.com/office/drawing/2014/main" id="{1F95ABDC-2FAE-6598-1087-5EFCC314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389" y="4939564"/>
            <a:ext cx="825049" cy="645825"/>
          </a:xfrm>
          <a:custGeom>
            <a:avLst/>
            <a:gdLst>
              <a:gd name="T0" fmla="*/ 2249 w 2355"/>
              <a:gd name="T1" fmla="*/ 262 h 1845"/>
              <a:gd name="T2" fmla="*/ 2158 w 2355"/>
              <a:gd name="T3" fmla="*/ 379 h 1845"/>
              <a:gd name="T4" fmla="*/ 2171 w 2355"/>
              <a:gd name="T5" fmla="*/ 654 h 1845"/>
              <a:gd name="T6" fmla="*/ 2079 w 2355"/>
              <a:gd name="T7" fmla="*/ 850 h 1845"/>
              <a:gd name="T8" fmla="*/ 2171 w 2355"/>
              <a:gd name="T9" fmla="*/ 863 h 1845"/>
              <a:gd name="T10" fmla="*/ 2328 w 2355"/>
              <a:gd name="T11" fmla="*/ 1033 h 1845"/>
              <a:gd name="T12" fmla="*/ 2184 w 2355"/>
              <a:gd name="T13" fmla="*/ 1125 h 1845"/>
              <a:gd name="T14" fmla="*/ 2040 w 2355"/>
              <a:gd name="T15" fmla="*/ 1072 h 1845"/>
              <a:gd name="T16" fmla="*/ 1831 w 2355"/>
              <a:gd name="T17" fmla="*/ 1203 h 1845"/>
              <a:gd name="T18" fmla="*/ 1726 w 2355"/>
              <a:gd name="T19" fmla="*/ 1334 h 1845"/>
              <a:gd name="T20" fmla="*/ 1674 w 2355"/>
              <a:gd name="T21" fmla="*/ 1373 h 1845"/>
              <a:gd name="T22" fmla="*/ 1687 w 2355"/>
              <a:gd name="T23" fmla="*/ 1451 h 1845"/>
              <a:gd name="T24" fmla="*/ 1648 w 2355"/>
              <a:gd name="T25" fmla="*/ 1569 h 1845"/>
              <a:gd name="T26" fmla="*/ 1413 w 2355"/>
              <a:gd name="T27" fmla="*/ 1700 h 1845"/>
              <a:gd name="T28" fmla="*/ 1242 w 2355"/>
              <a:gd name="T29" fmla="*/ 1661 h 1845"/>
              <a:gd name="T30" fmla="*/ 1164 w 2355"/>
              <a:gd name="T31" fmla="*/ 1674 h 1845"/>
              <a:gd name="T32" fmla="*/ 1059 w 2355"/>
              <a:gd name="T33" fmla="*/ 1608 h 1845"/>
              <a:gd name="T34" fmla="*/ 955 w 2355"/>
              <a:gd name="T35" fmla="*/ 1622 h 1845"/>
              <a:gd name="T36" fmla="*/ 824 w 2355"/>
              <a:gd name="T37" fmla="*/ 1713 h 1845"/>
              <a:gd name="T38" fmla="*/ 615 w 2355"/>
              <a:gd name="T39" fmla="*/ 1779 h 1845"/>
              <a:gd name="T40" fmla="*/ 484 w 2355"/>
              <a:gd name="T41" fmla="*/ 1844 h 1845"/>
              <a:gd name="T42" fmla="*/ 445 w 2355"/>
              <a:gd name="T43" fmla="*/ 1661 h 1845"/>
              <a:gd name="T44" fmla="*/ 353 w 2355"/>
              <a:gd name="T45" fmla="*/ 1491 h 1845"/>
              <a:gd name="T46" fmla="*/ 196 w 2355"/>
              <a:gd name="T47" fmla="*/ 1438 h 1845"/>
              <a:gd name="T48" fmla="*/ 157 w 2355"/>
              <a:gd name="T49" fmla="*/ 1373 h 1845"/>
              <a:gd name="T50" fmla="*/ 196 w 2355"/>
              <a:gd name="T51" fmla="*/ 1282 h 1845"/>
              <a:gd name="T52" fmla="*/ 157 w 2355"/>
              <a:gd name="T53" fmla="*/ 1242 h 1845"/>
              <a:gd name="T54" fmla="*/ 144 w 2355"/>
              <a:gd name="T55" fmla="*/ 1099 h 1845"/>
              <a:gd name="T56" fmla="*/ 196 w 2355"/>
              <a:gd name="T57" fmla="*/ 1059 h 1845"/>
              <a:gd name="T58" fmla="*/ 314 w 2355"/>
              <a:gd name="T59" fmla="*/ 863 h 1845"/>
              <a:gd name="T60" fmla="*/ 118 w 2355"/>
              <a:gd name="T61" fmla="*/ 771 h 1845"/>
              <a:gd name="T62" fmla="*/ 66 w 2355"/>
              <a:gd name="T63" fmla="*/ 667 h 1845"/>
              <a:gd name="T64" fmla="*/ 13 w 2355"/>
              <a:gd name="T65" fmla="*/ 615 h 1845"/>
              <a:gd name="T66" fmla="*/ 0 w 2355"/>
              <a:gd name="T67" fmla="*/ 536 h 1845"/>
              <a:gd name="T68" fmla="*/ 66 w 2355"/>
              <a:gd name="T69" fmla="*/ 432 h 1845"/>
              <a:gd name="T70" fmla="*/ 39 w 2355"/>
              <a:gd name="T71" fmla="*/ 327 h 1845"/>
              <a:gd name="T72" fmla="*/ 196 w 2355"/>
              <a:gd name="T73" fmla="*/ 379 h 1845"/>
              <a:gd name="T74" fmla="*/ 183 w 2355"/>
              <a:gd name="T75" fmla="*/ 484 h 1845"/>
              <a:gd name="T76" fmla="*/ 406 w 2355"/>
              <a:gd name="T77" fmla="*/ 471 h 1845"/>
              <a:gd name="T78" fmla="*/ 719 w 2355"/>
              <a:gd name="T79" fmla="*/ 484 h 1845"/>
              <a:gd name="T80" fmla="*/ 890 w 2355"/>
              <a:gd name="T81" fmla="*/ 432 h 1845"/>
              <a:gd name="T82" fmla="*/ 1151 w 2355"/>
              <a:gd name="T83" fmla="*/ 432 h 1845"/>
              <a:gd name="T84" fmla="*/ 1269 w 2355"/>
              <a:gd name="T85" fmla="*/ 379 h 1845"/>
              <a:gd name="T86" fmla="*/ 1334 w 2355"/>
              <a:gd name="T87" fmla="*/ 196 h 1845"/>
              <a:gd name="T88" fmla="*/ 1739 w 2355"/>
              <a:gd name="T89" fmla="*/ 0 h 1845"/>
              <a:gd name="T90" fmla="*/ 1922 w 2355"/>
              <a:gd name="T91" fmla="*/ 39 h 1845"/>
              <a:gd name="T92" fmla="*/ 2027 w 2355"/>
              <a:gd name="T93" fmla="*/ 39 h 1845"/>
              <a:gd name="T94" fmla="*/ 2092 w 2355"/>
              <a:gd name="T95" fmla="*/ 79 h 1845"/>
              <a:gd name="T96" fmla="*/ 2171 w 2355"/>
              <a:gd name="T97" fmla="*/ 105 h 1845"/>
              <a:gd name="T98" fmla="*/ 2315 w 2355"/>
              <a:gd name="T99" fmla="*/ 79 h 1845"/>
              <a:gd name="T100" fmla="*/ 2354 w 2355"/>
              <a:gd name="T101" fmla="*/ 157 h 1845"/>
              <a:gd name="T102" fmla="*/ 2328 w 2355"/>
              <a:gd name="T103" fmla="*/ 275 h 1845"/>
              <a:gd name="T104" fmla="*/ 2249 w 2355"/>
              <a:gd name="T105" fmla="*/ 262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5" h="1845">
                <a:moveTo>
                  <a:pt x="2249" y="262"/>
                </a:moveTo>
                <a:lnTo>
                  <a:pt x="2158" y="379"/>
                </a:lnTo>
                <a:lnTo>
                  <a:pt x="2171" y="654"/>
                </a:lnTo>
                <a:lnTo>
                  <a:pt x="2079" y="850"/>
                </a:lnTo>
                <a:lnTo>
                  <a:pt x="2171" y="863"/>
                </a:lnTo>
                <a:lnTo>
                  <a:pt x="2328" y="1033"/>
                </a:lnTo>
                <a:lnTo>
                  <a:pt x="2184" y="1125"/>
                </a:lnTo>
                <a:lnTo>
                  <a:pt x="2040" y="1072"/>
                </a:lnTo>
                <a:lnTo>
                  <a:pt x="1831" y="1203"/>
                </a:lnTo>
                <a:lnTo>
                  <a:pt x="1726" y="1334"/>
                </a:lnTo>
                <a:lnTo>
                  <a:pt x="1674" y="1373"/>
                </a:lnTo>
                <a:lnTo>
                  <a:pt x="1687" y="1451"/>
                </a:lnTo>
                <a:lnTo>
                  <a:pt x="1648" y="1569"/>
                </a:lnTo>
                <a:lnTo>
                  <a:pt x="1413" y="1700"/>
                </a:lnTo>
                <a:lnTo>
                  <a:pt x="1242" y="1661"/>
                </a:lnTo>
                <a:lnTo>
                  <a:pt x="1164" y="1674"/>
                </a:lnTo>
                <a:lnTo>
                  <a:pt x="1059" y="1608"/>
                </a:lnTo>
                <a:lnTo>
                  <a:pt x="955" y="1622"/>
                </a:lnTo>
                <a:lnTo>
                  <a:pt x="824" y="1713"/>
                </a:lnTo>
                <a:lnTo>
                  <a:pt x="615" y="1779"/>
                </a:lnTo>
                <a:lnTo>
                  <a:pt x="484" y="1844"/>
                </a:lnTo>
                <a:lnTo>
                  <a:pt x="445" y="1661"/>
                </a:lnTo>
                <a:lnTo>
                  <a:pt x="353" y="1491"/>
                </a:lnTo>
                <a:lnTo>
                  <a:pt x="196" y="1438"/>
                </a:lnTo>
                <a:lnTo>
                  <a:pt x="157" y="1373"/>
                </a:lnTo>
                <a:lnTo>
                  <a:pt x="196" y="1282"/>
                </a:lnTo>
                <a:lnTo>
                  <a:pt x="157" y="1242"/>
                </a:lnTo>
                <a:lnTo>
                  <a:pt x="144" y="1099"/>
                </a:lnTo>
                <a:lnTo>
                  <a:pt x="196" y="1059"/>
                </a:lnTo>
                <a:lnTo>
                  <a:pt x="314" y="863"/>
                </a:lnTo>
                <a:lnTo>
                  <a:pt x="118" y="771"/>
                </a:lnTo>
                <a:lnTo>
                  <a:pt x="66" y="667"/>
                </a:lnTo>
                <a:lnTo>
                  <a:pt x="13" y="615"/>
                </a:lnTo>
                <a:lnTo>
                  <a:pt x="0" y="536"/>
                </a:lnTo>
                <a:lnTo>
                  <a:pt x="66" y="432"/>
                </a:lnTo>
                <a:lnTo>
                  <a:pt x="39" y="327"/>
                </a:lnTo>
                <a:lnTo>
                  <a:pt x="196" y="379"/>
                </a:lnTo>
                <a:lnTo>
                  <a:pt x="183" y="484"/>
                </a:lnTo>
                <a:lnTo>
                  <a:pt x="406" y="471"/>
                </a:lnTo>
                <a:lnTo>
                  <a:pt x="719" y="484"/>
                </a:lnTo>
                <a:lnTo>
                  <a:pt x="890" y="432"/>
                </a:lnTo>
                <a:lnTo>
                  <a:pt x="1151" y="432"/>
                </a:lnTo>
                <a:lnTo>
                  <a:pt x="1269" y="379"/>
                </a:lnTo>
                <a:lnTo>
                  <a:pt x="1334" y="196"/>
                </a:lnTo>
                <a:lnTo>
                  <a:pt x="1739" y="0"/>
                </a:lnTo>
                <a:lnTo>
                  <a:pt x="1922" y="39"/>
                </a:lnTo>
                <a:lnTo>
                  <a:pt x="2027" y="39"/>
                </a:lnTo>
                <a:lnTo>
                  <a:pt x="2092" y="79"/>
                </a:lnTo>
                <a:lnTo>
                  <a:pt x="2171" y="105"/>
                </a:lnTo>
                <a:lnTo>
                  <a:pt x="2315" y="79"/>
                </a:lnTo>
                <a:lnTo>
                  <a:pt x="2354" y="157"/>
                </a:lnTo>
                <a:lnTo>
                  <a:pt x="2328" y="275"/>
                </a:lnTo>
                <a:lnTo>
                  <a:pt x="2249" y="2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Freeform 14">
            <a:extLst>
              <a:ext uri="{FF2B5EF4-FFF2-40B4-BE49-F238E27FC236}">
                <a16:creationId xmlns:a16="http://schemas.microsoft.com/office/drawing/2014/main" id="{CD1DD1B6-0933-8CEB-045B-A0C587A2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993" y="4312279"/>
            <a:ext cx="806508" cy="568573"/>
          </a:xfrm>
          <a:custGeom>
            <a:avLst/>
            <a:gdLst>
              <a:gd name="T0" fmla="*/ 2301 w 2302"/>
              <a:gd name="T1" fmla="*/ 183 h 1622"/>
              <a:gd name="T2" fmla="*/ 2262 w 2302"/>
              <a:gd name="T3" fmla="*/ 300 h 1622"/>
              <a:gd name="T4" fmla="*/ 2118 w 2302"/>
              <a:gd name="T5" fmla="*/ 379 h 1622"/>
              <a:gd name="T6" fmla="*/ 2039 w 2302"/>
              <a:gd name="T7" fmla="*/ 497 h 1622"/>
              <a:gd name="T8" fmla="*/ 2052 w 2302"/>
              <a:gd name="T9" fmla="*/ 562 h 1622"/>
              <a:gd name="T10" fmla="*/ 2000 w 2302"/>
              <a:gd name="T11" fmla="*/ 654 h 1622"/>
              <a:gd name="T12" fmla="*/ 1817 w 2302"/>
              <a:gd name="T13" fmla="*/ 1216 h 1622"/>
              <a:gd name="T14" fmla="*/ 1700 w 2302"/>
              <a:gd name="T15" fmla="*/ 1229 h 1622"/>
              <a:gd name="T16" fmla="*/ 1686 w 2302"/>
              <a:gd name="T17" fmla="*/ 1294 h 1622"/>
              <a:gd name="T18" fmla="*/ 1582 w 2302"/>
              <a:gd name="T19" fmla="*/ 1321 h 1622"/>
              <a:gd name="T20" fmla="*/ 1412 w 2302"/>
              <a:gd name="T21" fmla="*/ 1347 h 1622"/>
              <a:gd name="T22" fmla="*/ 1320 w 2302"/>
              <a:gd name="T23" fmla="*/ 1334 h 1622"/>
              <a:gd name="T24" fmla="*/ 1190 w 2302"/>
              <a:gd name="T25" fmla="*/ 1451 h 1622"/>
              <a:gd name="T26" fmla="*/ 1111 w 2302"/>
              <a:gd name="T27" fmla="*/ 1478 h 1622"/>
              <a:gd name="T28" fmla="*/ 1059 w 2302"/>
              <a:gd name="T29" fmla="*/ 1543 h 1622"/>
              <a:gd name="T30" fmla="*/ 954 w 2302"/>
              <a:gd name="T31" fmla="*/ 1556 h 1622"/>
              <a:gd name="T32" fmla="*/ 889 w 2302"/>
              <a:gd name="T33" fmla="*/ 1621 h 1622"/>
              <a:gd name="T34" fmla="*/ 640 w 2302"/>
              <a:gd name="T35" fmla="*/ 1608 h 1622"/>
              <a:gd name="T36" fmla="*/ 601 w 2302"/>
              <a:gd name="T37" fmla="*/ 1569 h 1622"/>
              <a:gd name="T38" fmla="*/ 470 w 2302"/>
              <a:gd name="T39" fmla="*/ 1569 h 1622"/>
              <a:gd name="T40" fmla="*/ 157 w 2302"/>
              <a:gd name="T41" fmla="*/ 1321 h 1622"/>
              <a:gd name="T42" fmla="*/ 65 w 2302"/>
              <a:gd name="T43" fmla="*/ 1164 h 1622"/>
              <a:gd name="T44" fmla="*/ 0 w 2302"/>
              <a:gd name="T45" fmla="*/ 1164 h 1622"/>
              <a:gd name="T46" fmla="*/ 39 w 2302"/>
              <a:gd name="T47" fmla="*/ 1085 h 1622"/>
              <a:gd name="T48" fmla="*/ 117 w 2302"/>
              <a:gd name="T49" fmla="*/ 1059 h 1622"/>
              <a:gd name="T50" fmla="*/ 78 w 2302"/>
              <a:gd name="T51" fmla="*/ 863 h 1622"/>
              <a:gd name="T52" fmla="*/ 144 w 2302"/>
              <a:gd name="T53" fmla="*/ 771 h 1622"/>
              <a:gd name="T54" fmla="*/ 91 w 2302"/>
              <a:gd name="T55" fmla="*/ 732 h 1622"/>
              <a:gd name="T56" fmla="*/ 117 w 2302"/>
              <a:gd name="T57" fmla="*/ 693 h 1622"/>
              <a:gd name="T58" fmla="*/ 288 w 2302"/>
              <a:gd name="T59" fmla="*/ 680 h 1622"/>
              <a:gd name="T60" fmla="*/ 261 w 2302"/>
              <a:gd name="T61" fmla="*/ 510 h 1622"/>
              <a:gd name="T62" fmla="*/ 392 w 2302"/>
              <a:gd name="T63" fmla="*/ 523 h 1622"/>
              <a:gd name="T64" fmla="*/ 523 w 2302"/>
              <a:gd name="T65" fmla="*/ 627 h 1622"/>
              <a:gd name="T66" fmla="*/ 850 w 2302"/>
              <a:gd name="T67" fmla="*/ 536 h 1622"/>
              <a:gd name="T68" fmla="*/ 902 w 2302"/>
              <a:gd name="T69" fmla="*/ 418 h 1622"/>
              <a:gd name="T70" fmla="*/ 1072 w 2302"/>
              <a:gd name="T71" fmla="*/ 366 h 1622"/>
              <a:gd name="T72" fmla="*/ 1124 w 2302"/>
              <a:gd name="T73" fmla="*/ 248 h 1622"/>
              <a:gd name="T74" fmla="*/ 1268 w 2302"/>
              <a:gd name="T75" fmla="*/ 288 h 1622"/>
              <a:gd name="T76" fmla="*/ 1425 w 2302"/>
              <a:gd name="T77" fmla="*/ 52 h 1622"/>
              <a:gd name="T78" fmla="*/ 1621 w 2302"/>
              <a:gd name="T79" fmla="*/ 52 h 1622"/>
              <a:gd name="T80" fmla="*/ 1765 w 2302"/>
              <a:gd name="T81" fmla="*/ 0 h 1622"/>
              <a:gd name="T82" fmla="*/ 1870 w 2302"/>
              <a:gd name="T83" fmla="*/ 78 h 1622"/>
              <a:gd name="T84" fmla="*/ 1974 w 2302"/>
              <a:gd name="T85" fmla="*/ 13 h 1622"/>
              <a:gd name="T86" fmla="*/ 2301 w 2302"/>
              <a:gd name="T87" fmla="*/ 183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02" h="1622">
                <a:moveTo>
                  <a:pt x="2301" y="183"/>
                </a:moveTo>
                <a:lnTo>
                  <a:pt x="2262" y="300"/>
                </a:lnTo>
                <a:lnTo>
                  <a:pt x="2118" y="379"/>
                </a:lnTo>
                <a:lnTo>
                  <a:pt x="2039" y="497"/>
                </a:lnTo>
                <a:lnTo>
                  <a:pt x="2052" y="562"/>
                </a:lnTo>
                <a:lnTo>
                  <a:pt x="2000" y="654"/>
                </a:lnTo>
                <a:lnTo>
                  <a:pt x="1817" y="1216"/>
                </a:lnTo>
                <a:lnTo>
                  <a:pt x="1700" y="1229"/>
                </a:lnTo>
                <a:lnTo>
                  <a:pt x="1686" y="1294"/>
                </a:lnTo>
                <a:lnTo>
                  <a:pt x="1582" y="1321"/>
                </a:lnTo>
                <a:lnTo>
                  <a:pt x="1412" y="1347"/>
                </a:lnTo>
                <a:lnTo>
                  <a:pt x="1320" y="1334"/>
                </a:lnTo>
                <a:lnTo>
                  <a:pt x="1190" y="1451"/>
                </a:lnTo>
                <a:lnTo>
                  <a:pt x="1111" y="1478"/>
                </a:lnTo>
                <a:lnTo>
                  <a:pt x="1059" y="1543"/>
                </a:lnTo>
                <a:lnTo>
                  <a:pt x="954" y="1556"/>
                </a:lnTo>
                <a:lnTo>
                  <a:pt x="889" y="1621"/>
                </a:lnTo>
                <a:lnTo>
                  <a:pt x="640" y="1608"/>
                </a:lnTo>
                <a:lnTo>
                  <a:pt x="601" y="1569"/>
                </a:lnTo>
                <a:lnTo>
                  <a:pt x="470" y="1569"/>
                </a:lnTo>
                <a:lnTo>
                  <a:pt x="157" y="1321"/>
                </a:lnTo>
                <a:lnTo>
                  <a:pt x="65" y="1164"/>
                </a:lnTo>
                <a:lnTo>
                  <a:pt x="0" y="1164"/>
                </a:lnTo>
                <a:lnTo>
                  <a:pt x="39" y="1085"/>
                </a:lnTo>
                <a:lnTo>
                  <a:pt x="117" y="1059"/>
                </a:lnTo>
                <a:lnTo>
                  <a:pt x="78" y="863"/>
                </a:lnTo>
                <a:lnTo>
                  <a:pt x="144" y="771"/>
                </a:lnTo>
                <a:lnTo>
                  <a:pt x="91" y="732"/>
                </a:lnTo>
                <a:lnTo>
                  <a:pt x="117" y="693"/>
                </a:lnTo>
                <a:lnTo>
                  <a:pt x="288" y="680"/>
                </a:lnTo>
                <a:lnTo>
                  <a:pt x="261" y="510"/>
                </a:lnTo>
                <a:lnTo>
                  <a:pt x="392" y="523"/>
                </a:lnTo>
                <a:lnTo>
                  <a:pt x="523" y="627"/>
                </a:lnTo>
                <a:lnTo>
                  <a:pt x="850" y="536"/>
                </a:lnTo>
                <a:lnTo>
                  <a:pt x="902" y="418"/>
                </a:lnTo>
                <a:lnTo>
                  <a:pt x="1072" y="366"/>
                </a:lnTo>
                <a:lnTo>
                  <a:pt x="1124" y="248"/>
                </a:lnTo>
                <a:lnTo>
                  <a:pt x="1268" y="288"/>
                </a:lnTo>
                <a:lnTo>
                  <a:pt x="1425" y="52"/>
                </a:lnTo>
                <a:lnTo>
                  <a:pt x="1621" y="52"/>
                </a:lnTo>
                <a:lnTo>
                  <a:pt x="1765" y="0"/>
                </a:lnTo>
                <a:lnTo>
                  <a:pt x="1870" y="78"/>
                </a:lnTo>
                <a:lnTo>
                  <a:pt x="1974" y="13"/>
                </a:lnTo>
                <a:lnTo>
                  <a:pt x="2301" y="18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Freeform 15">
            <a:extLst>
              <a:ext uri="{FF2B5EF4-FFF2-40B4-BE49-F238E27FC236}">
                <a16:creationId xmlns:a16="http://schemas.microsoft.com/office/drawing/2014/main" id="{98069E17-E07F-4280-D395-6C6084E8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84" y="1838676"/>
            <a:ext cx="2125968" cy="1512589"/>
          </a:xfrm>
          <a:custGeom>
            <a:avLst/>
            <a:gdLst>
              <a:gd name="T0" fmla="*/ 6027 w 6067"/>
              <a:gd name="T1" fmla="*/ 4040 h 4315"/>
              <a:gd name="T2" fmla="*/ 5896 w 6067"/>
              <a:gd name="T3" fmla="*/ 3974 h 4315"/>
              <a:gd name="T4" fmla="*/ 6014 w 6067"/>
              <a:gd name="T5" fmla="*/ 3935 h 4315"/>
              <a:gd name="T6" fmla="*/ 5138 w 6067"/>
              <a:gd name="T7" fmla="*/ 4183 h 4315"/>
              <a:gd name="T8" fmla="*/ 5007 w 6067"/>
              <a:gd name="T9" fmla="*/ 4157 h 4315"/>
              <a:gd name="T10" fmla="*/ 5099 w 6067"/>
              <a:gd name="T11" fmla="*/ 4314 h 4315"/>
              <a:gd name="T12" fmla="*/ 5138 w 6067"/>
              <a:gd name="T13" fmla="*/ 4183 h 4315"/>
              <a:gd name="T14" fmla="*/ 4981 w 6067"/>
              <a:gd name="T15" fmla="*/ 4275 h 4315"/>
              <a:gd name="T16" fmla="*/ 4850 w 6067"/>
              <a:gd name="T17" fmla="*/ 4275 h 4315"/>
              <a:gd name="T18" fmla="*/ 4824 w 6067"/>
              <a:gd name="T19" fmla="*/ 4222 h 4315"/>
              <a:gd name="T20" fmla="*/ 4863 w 6067"/>
              <a:gd name="T21" fmla="*/ 4131 h 4315"/>
              <a:gd name="T22" fmla="*/ 4955 w 6067"/>
              <a:gd name="T23" fmla="*/ 4222 h 4315"/>
              <a:gd name="T24" fmla="*/ 5046 w 6067"/>
              <a:gd name="T25" fmla="*/ 4275 h 4315"/>
              <a:gd name="T26" fmla="*/ 4680 w 6067"/>
              <a:gd name="T27" fmla="*/ 4092 h 4315"/>
              <a:gd name="T28" fmla="*/ 4458 w 6067"/>
              <a:gd name="T29" fmla="*/ 4026 h 4315"/>
              <a:gd name="T30" fmla="*/ 4432 w 6067"/>
              <a:gd name="T31" fmla="*/ 3883 h 4315"/>
              <a:gd name="T32" fmla="*/ 4654 w 6067"/>
              <a:gd name="T33" fmla="*/ 3830 h 4315"/>
              <a:gd name="T34" fmla="*/ 4719 w 6067"/>
              <a:gd name="T35" fmla="*/ 4000 h 4315"/>
              <a:gd name="T36" fmla="*/ 5230 w 6067"/>
              <a:gd name="T37" fmla="*/ 3909 h 4315"/>
              <a:gd name="T38" fmla="*/ 5112 w 6067"/>
              <a:gd name="T39" fmla="*/ 4000 h 4315"/>
              <a:gd name="T40" fmla="*/ 5059 w 6067"/>
              <a:gd name="T41" fmla="*/ 4131 h 4315"/>
              <a:gd name="T42" fmla="*/ 4837 w 6067"/>
              <a:gd name="T43" fmla="*/ 3974 h 4315"/>
              <a:gd name="T44" fmla="*/ 4759 w 6067"/>
              <a:gd name="T45" fmla="*/ 3778 h 4315"/>
              <a:gd name="T46" fmla="*/ 4824 w 6067"/>
              <a:gd name="T47" fmla="*/ 3739 h 4315"/>
              <a:gd name="T48" fmla="*/ 4889 w 6067"/>
              <a:gd name="T49" fmla="*/ 3621 h 4315"/>
              <a:gd name="T50" fmla="*/ 4981 w 6067"/>
              <a:gd name="T51" fmla="*/ 3699 h 4315"/>
              <a:gd name="T52" fmla="*/ 5046 w 6067"/>
              <a:gd name="T53" fmla="*/ 3621 h 4315"/>
              <a:gd name="T54" fmla="*/ 5151 w 6067"/>
              <a:gd name="T55" fmla="*/ 3529 h 4315"/>
              <a:gd name="T56" fmla="*/ 5230 w 6067"/>
              <a:gd name="T57" fmla="*/ 3673 h 4315"/>
              <a:gd name="T58" fmla="*/ 5151 w 6067"/>
              <a:gd name="T59" fmla="*/ 3817 h 4315"/>
              <a:gd name="T60" fmla="*/ 143 w 6067"/>
              <a:gd name="T61" fmla="*/ 209 h 4315"/>
              <a:gd name="T62" fmla="*/ 65 w 6067"/>
              <a:gd name="T63" fmla="*/ 118 h 4315"/>
              <a:gd name="T64" fmla="*/ 25 w 6067"/>
              <a:gd name="T65" fmla="*/ 26 h 4315"/>
              <a:gd name="T66" fmla="*/ 104 w 6067"/>
              <a:gd name="T67" fmla="*/ 79 h 4315"/>
              <a:gd name="T68" fmla="*/ 4719 w 6067"/>
              <a:gd name="T69" fmla="*/ 3361 h 4315"/>
              <a:gd name="T70" fmla="*/ 4563 w 6067"/>
              <a:gd name="T71" fmla="*/ 3490 h 4315"/>
              <a:gd name="T72" fmla="*/ 4419 w 6067"/>
              <a:gd name="T73" fmla="*/ 3843 h 4315"/>
              <a:gd name="T74" fmla="*/ 4366 w 6067"/>
              <a:gd name="T75" fmla="*/ 3922 h 4315"/>
              <a:gd name="T76" fmla="*/ 4340 w 6067"/>
              <a:gd name="T77" fmla="*/ 4092 h 4315"/>
              <a:gd name="T78" fmla="*/ 4353 w 6067"/>
              <a:gd name="T79" fmla="*/ 4235 h 4315"/>
              <a:gd name="T80" fmla="*/ 4079 w 6067"/>
              <a:gd name="T81" fmla="*/ 4183 h 4315"/>
              <a:gd name="T82" fmla="*/ 3870 w 6067"/>
              <a:gd name="T83" fmla="*/ 3869 h 4315"/>
              <a:gd name="T84" fmla="*/ 3896 w 6067"/>
              <a:gd name="T85" fmla="*/ 3295 h 4315"/>
              <a:gd name="T86" fmla="*/ 4196 w 6067"/>
              <a:gd name="T87" fmla="*/ 3020 h 4315"/>
              <a:gd name="T88" fmla="*/ 4393 w 6067"/>
              <a:gd name="T89" fmla="*/ 2824 h 4315"/>
              <a:gd name="T90" fmla="*/ 4602 w 6067"/>
              <a:gd name="T91" fmla="*/ 2707 h 4315"/>
              <a:gd name="T92" fmla="*/ 4589 w 6067"/>
              <a:gd name="T93" fmla="*/ 2876 h 4315"/>
              <a:gd name="T94" fmla="*/ 4510 w 6067"/>
              <a:gd name="T95" fmla="*/ 3112 h 4315"/>
              <a:gd name="T96" fmla="*/ 4550 w 6067"/>
              <a:gd name="T97" fmla="*/ 3321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67" h="4315">
                <a:moveTo>
                  <a:pt x="6066" y="3987"/>
                </a:moveTo>
                <a:lnTo>
                  <a:pt x="6027" y="4040"/>
                </a:lnTo>
                <a:lnTo>
                  <a:pt x="5935" y="4026"/>
                </a:lnTo>
                <a:lnTo>
                  <a:pt x="5896" y="3974"/>
                </a:lnTo>
                <a:lnTo>
                  <a:pt x="5922" y="3883"/>
                </a:lnTo>
                <a:lnTo>
                  <a:pt x="6014" y="3935"/>
                </a:lnTo>
                <a:lnTo>
                  <a:pt x="6066" y="3987"/>
                </a:lnTo>
                <a:close/>
                <a:moveTo>
                  <a:pt x="5138" y="4183"/>
                </a:moveTo>
                <a:lnTo>
                  <a:pt x="5112" y="4157"/>
                </a:lnTo>
                <a:lnTo>
                  <a:pt x="5007" y="4157"/>
                </a:lnTo>
                <a:lnTo>
                  <a:pt x="5007" y="4183"/>
                </a:lnTo>
                <a:lnTo>
                  <a:pt x="5099" y="4314"/>
                </a:lnTo>
                <a:lnTo>
                  <a:pt x="5086" y="4262"/>
                </a:lnTo>
                <a:lnTo>
                  <a:pt x="5138" y="4183"/>
                </a:lnTo>
                <a:close/>
                <a:moveTo>
                  <a:pt x="5046" y="4275"/>
                </a:moveTo>
                <a:lnTo>
                  <a:pt x="4981" y="4275"/>
                </a:lnTo>
                <a:lnTo>
                  <a:pt x="4942" y="4301"/>
                </a:lnTo>
                <a:lnTo>
                  <a:pt x="4850" y="4275"/>
                </a:lnTo>
                <a:lnTo>
                  <a:pt x="4798" y="4235"/>
                </a:lnTo>
                <a:lnTo>
                  <a:pt x="4824" y="4222"/>
                </a:lnTo>
                <a:lnTo>
                  <a:pt x="4811" y="4170"/>
                </a:lnTo>
                <a:lnTo>
                  <a:pt x="4863" y="4131"/>
                </a:lnTo>
                <a:lnTo>
                  <a:pt x="4929" y="4196"/>
                </a:lnTo>
                <a:lnTo>
                  <a:pt x="4955" y="4222"/>
                </a:lnTo>
                <a:lnTo>
                  <a:pt x="4994" y="4196"/>
                </a:lnTo>
                <a:lnTo>
                  <a:pt x="5046" y="4275"/>
                </a:lnTo>
                <a:close/>
                <a:moveTo>
                  <a:pt x="4719" y="4000"/>
                </a:moveTo>
                <a:lnTo>
                  <a:pt x="4680" y="4092"/>
                </a:lnTo>
                <a:lnTo>
                  <a:pt x="4589" y="4105"/>
                </a:lnTo>
                <a:lnTo>
                  <a:pt x="4458" y="4026"/>
                </a:lnTo>
                <a:lnTo>
                  <a:pt x="4419" y="3948"/>
                </a:lnTo>
                <a:lnTo>
                  <a:pt x="4432" y="3883"/>
                </a:lnTo>
                <a:lnTo>
                  <a:pt x="4550" y="3817"/>
                </a:lnTo>
                <a:lnTo>
                  <a:pt x="4654" y="3830"/>
                </a:lnTo>
                <a:lnTo>
                  <a:pt x="4707" y="3922"/>
                </a:lnTo>
                <a:lnTo>
                  <a:pt x="4719" y="4000"/>
                </a:lnTo>
                <a:close/>
                <a:moveTo>
                  <a:pt x="5177" y="3883"/>
                </a:moveTo>
                <a:lnTo>
                  <a:pt x="5230" y="3909"/>
                </a:lnTo>
                <a:lnTo>
                  <a:pt x="5216" y="3961"/>
                </a:lnTo>
                <a:lnTo>
                  <a:pt x="5112" y="4000"/>
                </a:lnTo>
                <a:lnTo>
                  <a:pt x="5138" y="4105"/>
                </a:lnTo>
                <a:lnTo>
                  <a:pt x="5059" y="4131"/>
                </a:lnTo>
                <a:lnTo>
                  <a:pt x="4994" y="4026"/>
                </a:lnTo>
                <a:lnTo>
                  <a:pt x="4837" y="3974"/>
                </a:lnTo>
                <a:lnTo>
                  <a:pt x="4824" y="3883"/>
                </a:lnTo>
                <a:lnTo>
                  <a:pt x="4759" y="3778"/>
                </a:lnTo>
                <a:lnTo>
                  <a:pt x="4745" y="3765"/>
                </a:lnTo>
                <a:lnTo>
                  <a:pt x="4824" y="3739"/>
                </a:lnTo>
                <a:lnTo>
                  <a:pt x="4889" y="3686"/>
                </a:lnTo>
                <a:lnTo>
                  <a:pt x="4889" y="3621"/>
                </a:lnTo>
                <a:lnTo>
                  <a:pt x="4968" y="3621"/>
                </a:lnTo>
                <a:lnTo>
                  <a:pt x="4981" y="3699"/>
                </a:lnTo>
                <a:lnTo>
                  <a:pt x="5020" y="3752"/>
                </a:lnTo>
                <a:lnTo>
                  <a:pt x="5046" y="3621"/>
                </a:lnTo>
                <a:lnTo>
                  <a:pt x="5046" y="3582"/>
                </a:lnTo>
                <a:lnTo>
                  <a:pt x="5151" y="3529"/>
                </a:lnTo>
                <a:lnTo>
                  <a:pt x="5216" y="3569"/>
                </a:lnTo>
                <a:lnTo>
                  <a:pt x="5230" y="3673"/>
                </a:lnTo>
                <a:lnTo>
                  <a:pt x="5242" y="3726"/>
                </a:lnTo>
                <a:lnTo>
                  <a:pt x="5151" y="3817"/>
                </a:lnTo>
                <a:lnTo>
                  <a:pt x="5177" y="3883"/>
                </a:lnTo>
                <a:close/>
                <a:moveTo>
                  <a:pt x="143" y="209"/>
                </a:moveTo>
                <a:lnTo>
                  <a:pt x="78" y="209"/>
                </a:lnTo>
                <a:lnTo>
                  <a:pt x="65" y="118"/>
                </a:lnTo>
                <a:lnTo>
                  <a:pt x="0" y="52"/>
                </a:lnTo>
                <a:lnTo>
                  <a:pt x="25" y="26"/>
                </a:lnTo>
                <a:lnTo>
                  <a:pt x="117" y="0"/>
                </a:lnTo>
                <a:lnTo>
                  <a:pt x="104" y="79"/>
                </a:lnTo>
                <a:lnTo>
                  <a:pt x="143" y="209"/>
                </a:lnTo>
                <a:close/>
                <a:moveTo>
                  <a:pt x="4719" y="3361"/>
                </a:moveTo>
                <a:lnTo>
                  <a:pt x="4667" y="3529"/>
                </a:lnTo>
                <a:lnTo>
                  <a:pt x="4563" y="3490"/>
                </a:lnTo>
                <a:lnTo>
                  <a:pt x="4523" y="3686"/>
                </a:lnTo>
                <a:lnTo>
                  <a:pt x="4419" y="3843"/>
                </a:lnTo>
                <a:lnTo>
                  <a:pt x="4393" y="3856"/>
                </a:lnTo>
                <a:lnTo>
                  <a:pt x="4366" y="3922"/>
                </a:lnTo>
                <a:lnTo>
                  <a:pt x="4379" y="4026"/>
                </a:lnTo>
                <a:lnTo>
                  <a:pt x="4340" y="4092"/>
                </a:lnTo>
                <a:lnTo>
                  <a:pt x="4379" y="4170"/>
                </a:lnTo>
                <a:lnTo>
                  <a:pt x="4353" y="4235"/>
                </a:lnTo>
                <a:lnTo>
                  <a:pt x="4288" y="4249"/>
                </a:lnTo>
                <a:lnTo>
                  <a:pt x="4079" y="4183"/>
                </a:lnTo>
                <a:lnTo>
                  <a:pt x="4053" y="3935"/>
                </a:lnTo>
                <a:lnTo>
                  <a:pt x="3870" y="3869"/>
                </a:lnTo>
                <a:lnTo>
                  <a:pt x="3896" y="3686"/>
                </a:lnTo>
                <a:lnTo>
                  <a:pt x="3896" y="3295"/>
                </a:lnTo>
                <a:lnTo>
                  <a:pt x="4000" y="3073"/>
                </a:lnTo>
                <a:lnTo>
                  <a:pt x="4196" y="3020"/>
                </a:lnTo>
                <a:lnTo>
                  <a:pt x="4314" y="2968"/>
                </a:lnTo>
                <a:lnTo>
                  <a:pt x="4393" y="2824"/>
                </a:lnTo>
                <a:lnTo>
                  <a:pt x="4497" y="2798"/>
                </a:lnTo>
                <a:lnTo>
                  <a:pt x="4602" y="2707"/>
                </a:lnTo>
                <a:lnTo>
                  <a:pt x="4563" y="2798"/>
                </a:lnTo>
                <a:lnTo>
                  <a:pt x="4589" y="2876"/>
                </a:lnTo>
                <a:lnTo>
                  <a:pt x="4563" y="3073"/>
                </a:lnTo>
                <a:lnTo>
                  <a:pt x="4510" y="3112"/>
                </a:lnTo>
                <a:lnTo>
                  <a:pt x="4523" y="3138"/>
                </a:lnTo>
                <a:lnTo>
                  <a:pt x="4550" y="3321"/>
                </a:lnTo>
                <a:lnTo>
                  <a:pt x="4719" y="336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Freeform 16">
            <a:extLst>
              <a:ext uri="{FF2B5EF4-FFF2-40B4-BE49-F238E27FC236}">
                <a16:creationId xmlns:a16="http://schemas.microsoft.com/office/drawing/2014/main" id="{BC9EF2FD-DCF9-23D3-4796-E2D4D223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3325" y="3972371"/>
            <a:ext cx="815779" cy="458876"/>
          </a:xfrm>
          <a:custGeom>
            <a:avLst/>
            <a:gdLst>
              <a:gd name="T0" fmla="*/ 2326 w 2327"/>
              <a:gd name="T1" fmla="*/ 563 h 1309"/>
              <a:gd name="T2" fmla="*/ 2156 w 2327"/>
              <a:gd name="T3" fmla="*/ 745 h 1309"/>
              <a:gd name="T4" fmla="*/ 2064 w 2327"/>
              <a:gd name="T5" fmla="*/ 942 h 1309"/>
              <a:gd name="T6" fmla="*/ 1855 w 2327"/>
              <a:gd name="T7" fmla="*/ 1033 h 1309"/>
              <a:gd name="T8" fmla="*/ 1764 w 2327"/>
              <a:gd name="T9" fmla="*/ 1125 h 1309"/>
              <a:gd name="T10" fmla="*/ 1594 w 2327"/>
              <a:gd name="T11" fmla="*/ 1112 h 1309"/>
              <a:gd name="T12" fmla="*/ 1503 w 2327"/>
              <a:gd name="T13" fmla="*/ 1164 h 1309"/>
              <a:gd name="T14" fmla="*/ 1398 w 2327"/>
              <a:gd name="T15" fmla="*/ 1112 h 1309"/>
              <a:gd name="T16" fmla="*/ 1084 w 2327"/>
              <a:gd name="T17" fmla="*/ 1072 h 1309"/>
              <a:gd name="T18" fmla="*/ 953 w 2327"/>
              <a:gd name="T19" fmla="*/ 1268 h 1309"/>
              <a:gd name="T20" fmla="*/ 823 w 2327"/>
              <a:gd name="T21" fmla="*/ 1308 h 1309"/>
              <a:gd name="T22" fmla="*/ 745 w 2327"/>
              <a:gd name="T23" fmla="*/ 1281 h 1309"/>
              <a:gd name="T24" fmla="*/ 653 w 2327"/>
              <a:gd name="T25" fmla="*/ 1203 h 1309"/>
              <a:gd name="T26" fmla="*/ 405 w 2327"/>
              <a:gd name="T27" fmla="*/ 1059 h 1309"/>
              <a:gd name="T28" fmla="*/ 301 w 2327"/>
              <a:gd name="T29" fmla="*/ 942 h 1309"/>
              <a:gd name="T30" fmla="*/ 196 w 2327"/>
              <a:gd name="T31" fmla="*/ 929 h 1309"/>
              <a:gd name="T32" fmla="*/ 117 w 2327"/>
              <a:gd name="T33" fmla="*/ 772 h 1309"/>
              <a:gd name="T34" fmla="*/ 130 w 2327"/>
              <a:gd name="T35" fmla="*/ 693 h 1309"/>
              <a:gd name="T36" fmla="*/ 0 w 2327"/>
              <a:gd name="T37" fmla="*/ 523 h 1309"/>
              <a:gd name="T38" fmla="*/ 0 w 2327"/>
              <a:gd name="T39" fmla="*/ 458 h 1309"/>
              <a:gd name="T40" fmla="*/ 78 w 2327"/>
              <a:gd name="T41" fmla="*/ 510 h 1309"/>
              <a:gd name="T42" fmla="*/ 170 w 2327"/>
              <a:gd name="T43" fmla="*/ 406 h 1309"/>
              <a:gd name="T44" fmla="*/ 274 w 2327"/>
              <a:gd name="T45" fmla="*/ 392 h 1309"/>
              <a:gd name="T46" fmla="*/ 327 w 2327"/>
              <a:gd name="T47" fmla="*/ 340 h 1309"/>
              <a:gd name="T48" fmla="*/ 405 w 2327"/>
              <a:gd name="T49" fmla="*/ 314 h 1309"/>
              <a:gd name="T50" fmla="*/ 431 w 2327"/>
              <a:gd name="T51" fmla="*/ 275 h 1309"/>
              <a:gd name="T52" fmla="*/ 562 w 2327"/>
              <a:gd name="T53" fmla="*/ 222 h 1309"/>
              <a:gd name="T54" fmla="*/ 588 w 2327"/>
              <a:gd name="T55" fmla="*/ 183 h 1309"/>
              <a:gd name="T56" fmla="*/ 719 w 2327"/>
              <a:gd name="T57" fmla="*/ 91 h 1309"/>
              <a:gd name="T58" fmla="*/ 693 w 2327"/>
              <a:gd name="T59" fmla="*/ 53 h 1309"/>
              <a:gd name="T60" fmla="*/ 745 w 2327"/>
              <a:gd name="T61" fmla="*/ 26 h 1309"/>
              <a:gd name="T62" fmla="*/ 823 w 2327"/>
              <a:gd name="T63" fmla="*/ 39 h 1309"/>
              <a:gd name="T64" fmla="*/ 823 w 2327"/>
              <a:gd name="T65" fmla="*/ 105 h 1309"/>
              <a:gd name="T66" fmla="*/ 874 w 2327"/>
              <a:gd name="T67" fmla="*/ 118 h 1309"/>
              <a:gd name="T68" fmla="*/ 901 w 2327"/>
              <a:gd name="T69" fmla="*/ 79 h 1309"/>
              <a:gd name="T70" fmla="*/ 940 w 2327"/>
              <a:gd name="T71" fmla="*/ 79 h 1309"/>
              <a:gd name="T72" fmla="*/ 953 w 2327"/>
              <a:gd name="T73" fmla="*/ 26 h 1309"/>
              <a:gd name="T74" fmla="*/ 1018 w 2327"/>
              <a:gd name="T75" fmla="*/ 0 h 1309"/>
              <a:gd name="T76" fmla="*/ 1071 w 2327"/>
              <a:gd name="T77" fmla="*/ 105 h 1309"/>
              <a:gd name="T78" fmla="*/ 1254 w 2327"/>
              <a:gd name="T79" fmla="*/ 144 h 1309"/>
              <a:gd name="T80" fmla="*/ 1359 w 2327"/>
              <a:gd name="T81" fmla="*/ 144 h 1309"/>
              <a:gd name="T82" fmla="*/ 1411 w 2327"/>
              <a:gd name="T83" fmla="*/ 118 h 1309"/>
              <a:gd name="T84" fmla="*/ 1450 w 2327"/>
              <a:gd name="T85" fmla="*/ 170 h 1309"/>
              <a:gd name="T86" fmla="*/ 1385 w 2327"/>
              <a:gd name="T87" fmla="*/ 275 h 1309"/>
              <a:gd name="T88" fmla="*/ 1450 w 2327"/>
              <a:gd name="T89" fmla="*/ 288 h 1309"/>
              <a:gd name="T90" fmla="*/ 1594 w 2327"/>
              <a:gd name="T91" fmla="*/ 406 h 1309"/>
              <a:gd name="T92" fmla="*/ 1620 w 2327"/>
              <a:gd name="T93" fmla="*/ 353 h 1309"/>
              <a:gd name="T94" fmla="*/ 1659 w 2327"/>
              <a:gd name="T95" fmla="*/ 314 h 1309"/>
              <a:gd name="T96" fmla="*/ 1607 w 2327"/>
              <a:gd name="T97" fmla="*/ 275 h 1309"/>
              <a:gd name="T98" fmla="*/ 1620 w 2327"/>
              <a:gd name="T99" fmla="*/ 235 h 1309"/>
              <a:gd name="T100" fmla="*/ 1712 w 2327"/>
              <a:gd name="T101" fmla="*/ 249 h 1309"/>
              <a:gd name="T102" fmla="*/ 1829 w 2327"/>
              <a:gd name="T103" fmla="*/ 314 h 1309"/>
              <a:gd name="T104" fmla="*/ 1921 w 2327"/>
              <a:gd name="T105" fmla="*/ 275 h 1309"/>
              <a:gd name="T106" fmla="*/ 1921 w 2327"/>
              <a:gd name="T107" fmla="*/ 314 h 1309"/>
              <a:gd name="T108" fmla="*/ 1895 w 2327"/>
              <a:gd name="T109" fmla="*/ 366 h 1309"/>
              <a:gd name="T110" fmla="*/ 1986 w 2327"/>
              <a:gd name="T111" fmla="*/ 419 h 1309"/>
              <a:gd name="T112" fmla="*/ 2051 w 2327"/>
              <a:gd name="T113" fmla="*/ 379 h 1309"/>
              <a:gd name="T114" fmla="*/ 2117 w 2327"/>
              <a:gd name="T115" fmla="*/ 419 h 1309"/>
              <a:gd name="T116" fmla="*/ 2221 w 2327"/>
              <a:gd name="T117" fmla="*/ 432 h 1309"/>
              <a:gd name="T118" fmla="*/ 2248 w 2327"/>
              <a:gd name="T119" fmla="*/ 497 h 1309"/>
              <a:gd name="T120" fmla="*/ 2326 w 2327"/>
              <a:gd name="T121" fmla="*/ 563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27" h="1309">
                <a:moveTo>
                  <a:pt x="2326" y="563"/>
                </a:moveTo>
                <a:lnTo>
                  <a:pt x="2156" y="745"/>
                </a:lnTo>
                <a:lnTo>
                  <a:pt x="2064" y="942"/>
                </a:lnTo>
                <a:lnTo>
                  <a:pt x="1855" y="1033"/>
                </a:lnTo>
                <a:lnTo>
                  <a:pt x="1764" y="1125"/>
                </a:lnTo>
                <a:lnTo>
                  <a:pt x="1594" y="1112"/>
                </a:lnTo>
                <a:lnTo>
                  <a:pt x="1503" y="1164"/>
                </a:lnTo>
                <a:lnTo>
                  <a:pt x="1398" y="1112"/>
                </a:lnTo>
                <a:lnTo>
                  <a:pt x="1084" y="1072"/>
                </a:lnTo>
                <a:lnTo>
                  <a:pt x="953" y="1268"/>
                </a:lnTo>
                <a:lnTo>
                  <a:pt x="823" y="1308"/>
                </a:lnTo>
                <a:lnTo>
                  <a:pt x="745" y="1281"/>
                </a:lnTo>
                <a:lnTo>
                  <a:pt x="653" y="1203"/>
                </a:lnTo>
                <a:lnTo>
                  <a:pt x="405" y="1059"/>
                </a:lnTo>
                <a:lnTo>
                  <a:pt x="301" y="942"/>
                </a:lnTo>
                <a:lnTo>
                  <a:pt x="196" y="929"/>
                </a:lnTo>
                <a:lnTo>
                  <a:pt x="117" y="772"/>
                </a:lnTo>
                <a:lnTo>
                  <a:pt x="130" y="693"/>
                </a:lnTo>
                <a:lnTo>
                  <a:pt x="0" y="523"/>
                </a:lnTo>
                <a:lnTo>
                  <a:pt x="0" y="458"/>
                </a:lnTo>
                <a:lnTo>
                  <a:pt x="78" y="510"/>
                </a:lnTo>
                <a:lnTo>
                  <a:pt x="170" y="406"/>
                </a:lnTo>
                <a:lnTo>
                  <a:pt x="274" y="392"/>
                </a:lnTo>
                <a:lnTo>
                  <a:pt x="327" y="340"/>
                </a:lnTo>
                <a:lnTo>
                  <a:pt x="405" y="314"/>
                </a:lnTo>
                <a:lnTo>
                  <a:pt x="431" y="275"/>
                </a:lnTo>
                <a:lnTo>
                  <a:pt x="562" y="222"/>
                </a:lnTo>
                <a:lnTo>
                  <a:pt x="588" y="183"/>
                </a:lnTo>
                <a:lnTo>
                  <a:pt x="719" y="91"/>
                </a:lnTo>
                <a:lnTo>
                  <a:pt x="693" y="53"/>
                </a:lnTo>
                <a:lnTo>
                  <a:pt x="745" y="26"/>
                </a:lnTo>
                <a:lnTo>
                  <a:pt x="823" y="39"/>
                </a:lnTo>
                <a:lnTo>
                  <a:pt x="823" y="105"/>
                </a:lnTo>
                <a:lnTo>
                  <a:pt x="874" y="118"/>
                </a:lnTo>
                <a:lnTo>
                  <a:pt x="901" y="79"/>
                </a:lnTo>
                <a:lnTo>
                  <a:pt x="940" y="79"/>
                </a:lnTo>
                <a:lnTo>
                  <a:pt x="953" y="26"/>
                </a:lnTo>
                <a:lnTo>
                  <a:pt x="1018" y="0"/>
                </a:lnTo>
                <a:lnTo>
                  <a:pt x="1071" y="105"/>
                </a:lnTo>
                <a:lnTo>
                  <a:pt x="1254" y="144"/>
                </a:lnTo>
                <a:lnTo>
                  <a:pt x="1359" y="144"/>
                </a:lnTo>
                <a:lnTo>
                  <a:pt x="1411" y="118"/>
                </a:lnTo>
                <a:lnTo>
                  <a:pt x="1450" y="170"/>
                </a:lnTo>
                <a:lnTo>
                  <a:pt x="1385" y="275"/>
                </a:lnTo>
                <a:lnTo>
                  <a:pt x="1450" y="288"/>
                </a:lnTo>
                <a:lnTo>
                  <a:pt x="1594" y="406"/>
                </a:lnTo>
                <a:lnTo>
                  <a:pt x="1620" y="353"/>
                </a:lnTo>
                <a:lnTo>
                  <a:pt x="1659" y="314"/>
                </a:lnTo>
                <a:lnTo>
                  <a:pt x="1607" y="275"/>
                </a:lnTo>
                <a:lnTo>
                  <a:pt x="1620" y="235"/>
                </a:lnTo>
                <a:lnTo>
                  <a:pt x="1712" y="249"/>
                </a:lnTo>
                <a:lnTo>
                  <a:pt x="1829" y="314"/>
                </a:lnTo>
                <a:lnTo>
                  <a:pt x="1921" y="275"/>
                </a:lnTo>
                <a:lnTo>
                  <a:pt x="1921" y="314"/>
                </a:lnTo>
                <a:lnTo>
                  <a:pt x="1895" y="366"/>
                </a:lnTo>
                <a:lnTo>
                  <a:pt x="1986" y="419"/>
                </a:lnTo>
                <a:lnTo>
                  <a:pt x="2051" y="379"/>
                </a:lnTo>
                <a:lnTo>
                  <a:pt x="2117" y="419"/>
                </a:lnTo>
                <a:lnTo>
                  <a:pt x="2221" y="432"/>
                </a:lnTo>
                <a:lnTo>
                  <a:pt x="2248" y="497"/>
                </a:lnTo>
                <a:lnTo>
                  <a:pt x="2326" y="56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Freeform 17">
            <a:extLst>
              <a:ext uri="{FF2B5EF4-FFF2-40B4-BE49-F238E27FC236}">
                <a16:creationId xmlns:a16="http://schemas.microsoft.com/office/drawing/2014/main" id="{E5CD57EE-5E44-960F-E355-8D045F6D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788" y="5429341"/>
            <a:ext cx="563937" cy="939383"/>
          </a:xfrm>
          <a:custGeom>
            <a:avLst/>
            <a:gdLst>
              <a:gd name="T0" fmla="*/ 1582 w 1609"/>
              <a:gd name="T1" fmla="*/ 562 h 2682"/>
              <a:gd name="T2" fmla="*/ 1294 w 1609"/>
              <a:gd name="T3" fmla="*/ 719 h 2682"/>
              <a:gd name="T4" fmla="*/ 1307 w 1609"/>
              <a:gd name="T5" fmla="*/ 785 h 2682"/>
              <a:gd name="T6" fmla="*/ 1255 w 1609"/>
              <a:gd name="T7" fmla="*/ 1033 h 2682"/>
              <a:gd name="T8" fmla="*/ 1151 w 1609"/>
              <a:gd name="T9" fmla="*/ 1072 h 2682"/>
              <a:gd name="T10" fmla="*/ 1203 w 1609"/>
              <a:gd name="T11" fmla="*/ 1203 h 2682"/>
              <a:gd name="T12" fmla="*/ 1098 w 1609"/>
              <a:gd name="T13" fmla="*/ 1386 h 2682"/>
              <a:gd name="T14" fmla="*/ 941 w 1609"/>
              <a:gd name="T15" fmla="*/ 1334 h 2682"/>
              <a:gd name="T16" fmla="*/ 981 w 1609"/>
              <a:gd name="T17" fmla="*/ 1648 h 2682"/>
              <a:gd name="T18" fmla="*/ 1033 w 1609"/>
              <a:gd name="T19" fmla="*/ 1674 h 2682"/>
              <a:gd name="T20" fmla="*/ 915 w 1609"/>
              <a:gd name="T21" fmla="*/ 1844 h 2682"/>
              <a:gd name="T22" fmla="*/ 876 w 1609"/>
              <a:gd name="T23" fmla="*/ 1962 h 2682"/>
              <a:gd name="T24" fmla="*/ 981 w 1609"/>
              <a:gd name="T25" fmla="*/ 2158 h 2682"/>
              <a:gd name="T26" fmla="*/ 680 w 1609"/>
              <a:gd name="T27" fmla="*/ 2432 h 2682"/>
              <a:gd name="T28" fmla="*/ 719 w 1609"/>
              <a:gd name="T29" fmla="*/ 2589 h 2682"/>
              <a:gd name="T30" fmla="*/ 484 w 1609"/>
              <a:gd name="T31" fmla="*/ 2681 h 2682"/>
              <a:gd name="T32" fmla="*/ 366 w 1609"/>
              <a:gd name="T33" fmla="*/ 2589 h 2682"/>
              <a:gd name="T34" fmla="*/ 183 w 1609"/>
              <a:gd name="T35" fmla="*/ 2524 h 2682"/>
              <a:gd name="T36" fmla="*/ 52 w 1609"/>
              <a:gd name="T37" fmla="*/ 2576 h 2682"/>
              <a:gd name="T38" fmla="*/ 26 w 1609"/>
              <a:gd name="T39" fmla="*/ 2524 h 2682"/>
              <a:gd name="T40" fmla="*/ 170 w 1609"/>
              <a:gd name="T41" fmla="*/ 2301 h 2682"/>
              <a:gd name="T42" fmla="*/ 248 w 1609"/>
              <a:gd name="T43" fmla="*/ 1870 h 2682"/>
              <a:gd name="T44" fmla="*/ 288 w 1609"/>
              <a:gd name="T45" fmla="*/ 1792 h 2682"/>
              <a:gd name="T46" fmla="*/ 105 w 1609"/>
              <a:gd name="T47" fmla="*/ 1805 h 2682"/>
              <a:gd name="T48" fmla="*/ 92 w 1609"/>
              <a:gd name="T49" fmla="*/ 1726 h 2682"/>
              <a:gd name="T50" fmla="*/ 301 w 1609"/>
              <a:gd name="T51" fmla="*/ 1556 h 2682"/>
              <a:gd name="T52" fmla="*/ 0 w 1609"/>
              <a:gd name="T53" fmla="*/ 1661 h 2682"/>
              <a:gd name="T54" fmla="*/ 92 w 1609"/>
              <a:gd name="T55" fmla="*/ 1334 h 2682"/>
              <a:gd name="T56" fmla="*/ 183 w 1609"/>
              <a:gd name="T57" fmla="*/ 1308 h 2682"/>
              <a:gd name="T58" fmla="*/ 392 w 1609"/>
              <a:gd name="T59" fmla="*/ 1007 h 2682"/>
              <a:gd name="T60" fmla="*/ 575 w 1609"/>
              <a:gd name="T61" fmla="*/ 641 h 2682"/>
              <a:gd name="T62" fmla="*/ 615 w 1609"/>
              <a:gd name="T63" fmla="*/ 118 h 2682"/>
              <a:gd name="T64" fmla="*/ 667 w 1609"/>
              <a:gd name="T65" fmla="*/ 52 h 2682"/>
              <a:gd name="T66" fmla="*/ 889 w 1609"/>
              <a:gd name="T67" fmla="*/ 0 h 2682"/>
              <a:gd name="T68" fmla="*/ 902 w 1609"/>
              <a:gd name="T69" fmla="*/ 66 h 2682"/>
              <a:gd name="T70" fmla="*/ 850 w 1609"/>
              <a:gd name="T71" fmla="*/ 144 h 2682"/>
              <a:gd name="T72" fmla="*/ 954 w 1609"/>
              <a:gd name="T73" fmla="*/ 183 h 2682"/>
              <a:gd name="T74" fmla="*/ 1151 w 1609"/>
              <a:gd name="T75" fmla="*/ 223 h 2682"/>
              <a:gd name="T76" fmla="*/ 1307 w 1609"/>
              <a:gd name="T77" fmla="*/ 183 h 2682"/>
              <a:gd name="T78" fmla="*/ 1504 w 1609"/>
              <a:gd name="T79" fmla="*/ 262 h 2682"/>
              <a:gd name="T80" fmla="*/ 1530 w 1609"/>
              <a:gd name="T81" fmla="*/ 353 h 2682"/>
              <a:gd name="T82" fmla="*/ 1608 w 1609"/>
              <a:gd name="T83" fmla="*/ 432 h 2682"/>
              <a:gd name="T84" fmla="*/ 1582 w 1609"/>
              <a:gd name="T85" fmla="*/ 562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9" h="2682">
                <a:moveTo>
                  <a:pt x="1582" y="562"/>
                </a:moveTo>
                <a:lnTo>
                  <a:pt x="1294" y="719"/>
                </a:lnTo>
                <a:lnTo>
                  <a:pt x="1307" y="785"/>
                </a:lnTo>
                <a:lnTo>
                  <a:pt x="1255" y="1033"/>
                </a:lnTo>
                <a:lnTo>
                  <a:pt x="1151" y="1072"/>
                </a:lnTo>
                <a:lnTo>
                  <a:pt x="1203" y="1203"/>
                </a:lnTo>
                <a:lnTo>
                  <a:pt x="1098" y="1386"/>
                </a:lnTo>
                <a:lnTo>
                  <a:pt x="941" y="1334"/>
                </a:lnTo>
                <a:lnTo>
                  <a:pt x="981" y="1648"/>
                </a:lnTo>
                <a:lnTo>
                  <a:pt x="1033" y="1674"/>
                </a:lnTo>
                <a:lnTo>
                  <a:pt x="915" y="1844"/>
                </a:lnTo>
                <a:lnTo>
                  <a:pt x="876" y="1962"/>
                </a:lnTo>
                <a:lnTo>
                  <a:pt x="981" y="2158"/>
                </a:lnTo>
                <a:lnTo>
                  <a:pt x="680" y="2432"/>
                </a:lnTo>
                <a:lnTo>
                  <a:pt x="719" y="2589"/>
                </a:lnTo>
                <a:lnTo>
                  <a:pt x="484" y="2681"/>
                </a:lnTo>
                <a:lnTo>
                  <a:pt x="366" y="2589"/>
                </a:lnTo>
                <a:lnTo>
                  <a:pt x="183" y="2524"/>
                </a:lnTo>
                <a:lnTo>
                  <a:pt x="52" y="2576"/>
                </a:lnTo>
                <a:lnTo>
                  <a:pt x="26" y="2524"/>
                </a:lnTo>
                <a:lnTo>
                  <a:pt x="170" y="2301"/>
                </a:lnTo>
                <a:lnTo>
                  <a:pt x="248" y="1870"/>
                </a:lnTo>
                <a:lnTo>
                  <a:pt x="288" y="1792"/>
                </a:lnTo>
                <a:lnTo>
                  <a:pt x="105" y="1805"/>
                </a:lnTo>
                <a:lnTo>
                  <a:pt x="92" y="1726"/>
                </a:lnTo>
                <a:lnTo>
                  <a:pt x="301" y="1556"/>
                </a:lnTo>
                <a:lnTo>
                  <a:pt x="0" y="1661"/>
                </a:lnTo>
                <a:lnTo>
                  <a:pt x="92" y="1334"/>
                </a:lnTo>
                <a:lnTo>
                  <a:pt x="183" y="1308"/>
                </a:lnTo>
                <a:lnTo>
                  <a:pt x="392" y="1007"/>
                </a:lnTo>
                <a:lnTo>
                  <a:pt x="575" y="641"/>
                </a:lnTo>
                <a:lnTo>
                  <a:pt x="615" y="118"/>
                </a:lnTo>
                <a:lnTo>
                  <a:pt x="667" y="52"/>
                </a:lnTo>
                <a:lnTo>
                  <a:pt x="889" y="0"/>
                </a:lnTo>
                <a:lnTo>
                  <a:pt x="902" y="66"/>
                </a:lnTo>
                <a:lnTo>
                  <a:pt x="850" y="144"/>
                </a:lnTo>
                <a:lnTo>
                  <a:pt x="954" y="183"/>
                </a:lnTo>
                <a:lnTo>
                  <a:pt x="1151" y="223"/>
                </a:lnTo>
                <a:lnTo>
                  <a:pt x="1307" y="183"/>
                </a:lnTo>
                <a:lnTo>
                  <a:pt x="1504" y="262"/>
                </a:lnTo>
                <a:lnTo>
                  <a:pt x="1530" y="353"/>
                </a:lnTo>
                <a:lnTo>
                  <a:pt x="1608" y="432"/>
                </a:lnTo>
                <a:lnTo>
                  <a:pt x="1582" y="5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Freeform 18">
            <a:extLst>
              <a:ext uri="{FF2B5EF4-FFF2-40B4-BE49-F238E27FC236}">
                <a16:creationId xmlns:a16="http://schemas.microsoft.com/office/drawing/2014/main" id="{A235A477-9C7E-2739-3CF9-098192EB9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724" y="3941469"/>
            <a:ext cx="454240" cy="358448"/>
          </a:xfrm>
          <a:custGeom>
            <a:avLst/>
            <a:gdLst>
              <a:gd name="T0" fmla="*/ 1295 w 1296"/>
              <a:gd name="T1" fmla="*/ 601 h 1021"/>
              <a:gd name="T2" fmla="*/ 1216 w 1296"/>
              <a:gd name="T3" fmla="*/ 627 h 1021"/>
              <a:gd name="T4" fmla="*/ 1190 w 1296"/>
              <a:gd name="T5" fmla="*/ 693 h 1021"/>
              <a:gd name="T6" fmla="*/ 1138 w 1296"/>
              <a:gd name="T7" fmla="*/ 667 h 1021"/>
              <a:gd name="T8" fmla="*/ 1046 w 1296"/>
              <a:gd name="T9" fmla="*/ 849 h 1021"/>
              <a:gd name="T10" fmla="*/ 1124 w 1296"/>
              <a:gd name="T11" fmla="*/ 941 h 1021"/>
              <a:gd name="T12" fmla="*/ 1098 w 1296"/>
              <a:gd name="T13" fmla="*/ 1020 h 1021"/>
              <a:gd name="T14" fmla="*/ 968 w 1296"/>
              <a:gd name="T15" fmla="*/ 980 h 1021"/>
              <a:gd name="T16" fmla="*/ 758 w 1296"/>
              <a:gd name="T17" fmla="*/ 836 h 1021"/>
              <a:gd name="T18" fmla="*/ 745 w 1296"/>
              <a:gd name="T19" fmla="*/ 667 h 1021"/>
              <a:gd name="T20" fmla="*/ 628 w 1296"/>
              <a:gd name="T21" fmla="*/ 771 h 1021"/>
              <a:gd name="T22" fmla="*/ 536 w 1296"/>
              <a:gd name="T23" fmla="*/ 719 h 1021"/>
              <a:gd name="T24" fmla="*/ 497 w 1296"/>
              <a:gd name="T25" fmla="*/ 575 h 1021"/>
              <a:gd name="T26" fmla="*/ 314 w 1296"/>
              <a:gd name="T27" fmla="*/ 510 h 1021"/>
              <a:gd name="T28" fmla="*/ 209 w 1296"/>
              <a:gd name="T29" fmla="*/ 457 h 1021"/>
              <a:gd name="T30" fmla="*/ 183 w 1296"/>
              <a:gd name="T31" fmla="*/ 326 h 1021"/>
              <a:gd name="T32" fmla="*/ 78 w 1296"/>
              <a:gd name="T33" fmla="*/ 326 h 1021"/>
              <a:gd name="T34" fmla="*/ 0 w 1296"/>
              <a:gd name="T35" fmla="*/ 130 h 1021"/>
              <a:gd name="T36" fmla="*/ 249 w 1296"/>
              <a:gd name="T37" fmla="*/ 0 h 1021"/>
              <a:gd name="T38" fmla="*/ 301 w 1296"/>
              <a:gd name="T39" fmla="*/ 65 h 1021"/>
              <a:gd name="T40" fmla="*/ 471 w 1296"/>
              <a:gd name="T41" fmla="*/ 117 h 1021"/>
              <a:gd name="T42" fmla="*/ 601 w 1296"/>
              <a:gd name="T43" fmla="*/ 91 h 1021"/>
              <a:gd name="T44" fmla="*/ 654 w 1296"/>
              <a:gd name="T45" fmla="*/ 91 h 1021"/>
              <a:gd name="T46" fmla="*/ 654 w 1296"/>
              <a:gd name="T47" fmla="*/ 0 h 1021"/>
              <a:gd name="T48" fmla="*/ 837 w 1296"/>
              <a:gd name="T49" fmla="*/ 26 h 1021"/>
              <a:gd name="T50" fmla="*/ 889 w 1296"/>
              <a:gd name="T51" fmla="*/ 78 h 1021"/>
              <a:gd name="T52" fmla="*/ 1020 w 1296"/>
              <a:gd name="T53" fmla="*/ 65 h 1021"/>
              <a:gd name="T54" fmla="*/ 1086 w 1296"/>
              <a:gd name="T55" fmla="*/ 144 h 1021"/>
              <a:gd name="T56" fmla="*/ 1059 w 1296"/>
              <a:gd name="T57" fmla="*/ 340 h 1021"/>
              <a:gd name="T58" fmla="*/ 1164 w 1296"/>
              <a:gd name="T59" fmla="*/ 366 h 1021"/>
              <a:gd name="T60" fmla="*/ 1242 w 1296"/>
              <a:gd name="T61" fmla="*/ 470 h 1021"/>
              <a:gd name="T62" fmla="*/ 1216 w 1296"/>
              <a:gd name="T63" fmla="*/ 510 h 1021"/>
              <a:gd name="T64" fmla="*/ 1268 w 1296"/>
              <a:gd name="T65" fmla="*/ 523 h 1021"/>
              <a:gd name="T66" fmla="*/ 1295 w 1296"/>
              <a:gd name="T67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96" h="1021">
                <a:moveTo>
                  <a:pt x="1295" y="601"/>
                </a:moveTo>
                <a:lnTo>
                  <a:pt x="1216" y="627"/>
                </a:lnTo>
                <a:lnTo>
                  <a:pt x="1190" y="693"/>
                </a:lnTo>
                <a:lnTo>
                  <a:pt x="1138" y="667"/>
                </a:lnTo>
                <a:lnTo>
                  <a:pt x="1046" y="849"/>
                </a:lnTo>
                <a:lnTo>
                  <a:pt x="1124" y="941"/>
                </a:lnTo>
                <a:lnTo>
                  <a:pt x="1098" y="1020"/>
                </a:lnTo>
                <a:lnTo>
                  <a:pt x="968" y="980"/>
                </a:lnTo>
                <a:lnTo>
                  <a:pt x="758" y="836"/>
                </a:lnTo>
                <a:lnTo>
                  <a:pt x="745" y="667"/>
                </a:lnTo>
                <a:lnTo>
                  <a:pt x="628" y="771"/>
                </a:lnTo>
                <a:lnTo>
                  <a:pt x="536" y="719"/>
                </a:lnTo>
                <a:lnTo>
                  <a:pt x="497" y="575"/>
                </a:lnTo>
                <a:lnTo>
                  <a:pt x="314" y="510"/>
                </a:lnTo>
                <a:lnTo>
                  <a:pt x="209" y="457"/>
                </a:lnTo>
                <a:lnTo>
                  <a:pt x="183" y="326"/>
                </a:lnTo>
                <a:lnTo>
                  <a:pt x="78" y="326"/>
                </a:lnTo>
                <a:lnTo>
                  <a:pt x="0" y="130"/>
                </a:lnTo>
                <a:lnTo>
                  <a:pt x="249" y="0"/>
                </a:lnTo>
                <a:lnTo>
                  <a:pt x="301" y="65"/>
                </a:lnTo>
                <a:lnTo>
                  <a:pt x="471" y="117"/>
                </a:lnTo>
                <a:lnTo>
                  <a:pt x="601" y="91"/>
                </a:lnTo>
                <a:lnTo>
                  <a:pt x="654" y="91"/>
                </a:lnTo>
                <a:lnTo>
                  <a:pt x="654" y="0"/>
                </a:lnTo>
                <a:lnTo>
                  <a:pt x="837" y="26"/>
                </a:lnTo>
                <a:lnTo>
                  <a:pt x="889" y="78"/>
                </a:lnTo>
                <a:lnTo>
                  <a:pt x="1020" y="65"/>
                </a:lnTo>
                <a:lnTo>
                  <a:pt x="1086" y="144"/>
                </a:lnTo>
                <a:lnTo>
                  <a:pt x="1059" y="340"/>
                </a:lnTo>
                <a:lnTo>
                  <a:pt x="1164" y="366"/>
                </a:lnTo>
                <a:lnTo>
                  <a:pt x="1242" y="470"/>
                </a:lnTo>
                <a:lnTo>
                  <a:pt x="1216" y="510"/>
                </a:lnTo>
                <a:lnTo>
                  <a:pt x="1268" y="523"/>
                </a:lnTo>
                <a:lnTo>
                  <a:pt x="1295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Freeform 19">
            <a:extLst>
              <a:ext uri="{FF2B5EF4-FFF2-40B4-BE49-F238E27FC236}">
                <a16:creationId xmlns:a16="http://schemas.microsoft.com/office/drawing/2014/main" id="{F60104D5-C5FB-FBFC-2116-54455D88C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325" y="4720167"/>
            <a:ext cx="1685635" cy="1864859"/>
          </a:xfrm>
          <a:custGeom>
            <a:avLst/>
            <a:gdLst>
              <a:gd name="T0" fmla="*/ 3699 w 4811"/>
              <a:gd name="T1" fmla="*/ 4563 h 5322"/>
              <a:gd name="T2" fmla="*/ 3686 w 4811"/>
              <a:gd name="T3" fmla="*/ 5138 h 5322"/>
              <a:gd name="T4" fmla="*/ 3241 w 4811"/>
              <a:gd name="T5" fmla="*/ 5164 h 5322"/>
              <a:gd name="T6" fmla="*/ 2510 w 4811"/>
              <a:gd name="T7" fmla="*/ 4916 h 5322"/>
              <a:gd name="T8" fmla="*/ 2549 w 4811"/>
              <a:gd name="T9" fmla="*/ 4628 h 5322"/>
              <a:gd name="T10" fmla="*/ 2705 w 4811"/>
              <a:gd name="T11" fmla="*/ 4615 h 5322"/>
              <a:gd name="T12" fmla="*/ 3098 w 4811"/>
              <a:gd name="T13" fmla="*/ 4655 h 5322"/>
              <a:gd name="T14" fmla="*/ 3555 w 4811"/>
              <a:gd name="T15" fmla="*/ 4563 h 5322"/>
              <a:gd name="T16" fmla="*/ 4810 w 4811"/>
              <a:gd name="T17" fmla="*/ 3582 h 5322"/>
              <a:gd name="T18" fmla="*/ 4274 w 4811"/>
              <a:gd name="T19" fmla="*/ 3295 h 5322"/>
              <a:gd name="T20" fmla="*/ 4104 w 4811"/>
              <a:gd name="T21" fmla="*/ 3438 h 5322"/>
              <a:gd name="T22" fmla="*/ 4091 w 4811"/>
              <a:gd name="T23" fmla="*/ 3739 h 5322"/>
              <a:gd name="T24" fmla="*/ 4366 w 4811"/>
              <a:gd name="T25" fmla="*/ 4053 h 5322"/>
              <a:gd name="T26" fmla="*/ 4130 w 4811"/>
              <a:gd name="T27" fmla="*/ 4327 h 5322"/>
              <a:gd name="T28" fmla="*/ 3804 w 4811"/>
              <a:gd name="T29" fmla="*/ 4641 h 5322"/>
              <a:gd name="T30" fmla="*/ 3843 w 4811"/>
              <a:gd name="T31" fmla="*/ 4262 h 5322"/>
              <a:gd name="T32" fmla="*/ 3856 w 4811"/>
              <a:gd name="T33" fmla="*/ 3883 h 5322"/>
              <a:gd name="T34" fmla="*/ 3555 w 4811"/>
              <a:gd name="T35" fmla="*/ 3582 h 5322"/>
              <a:gd name="T36" fmla="*/ 3294 w 4811"/>
              <a:gd name="T37" fmla="*/ 3268 h 5322"/>
              <a:gd name="T38" fmla="*/ 3006 w 4811"/>
              <a:gd name="T39" fmla="*/ 3203 h 5322"/>
              <a:gd name="T40" fmla="*/ 2367 w 4811"/>
              <a:gd name="T41" fmla="*/ 2889 h 5322"/>
              <a:gd name="T42" fmla="*/ 1922 w 4811"/>
              <a:gd name="T43" fmla="*/ 2497 h 5322"/>
              <a:gd name="T44" fmla="*/ 1608 w 4811"/>
              <a:gd name="T45" fmla="*/ 2235 h 5322"/>
              <a:gd name="T46" fmla="*/ 1399 w 4811"/>
              <a:gd name="T47" fmla="*/ 1883 h 5322"/>
              <a:gd name="T48" fmla="*/ 1164 w 4811"/>
              <a:gd name="T49" fmla="*/ 1595 h 5322"/>
              <a:gd name="T50" fmla="*/ 693 w 4811"/>
              <a:gd name="T51" fmla="*/ 1542 h 5322"/>
              <a:gd name="T52" fmla="*/ 353 w 4811"/>
              <a:gd name="T53" fmla="*/ 1778 h 5322"/>
              <a:gd name="T54" fmla="*/ 235 w 4811"/>
              <a:gd name="T55" fmla="*/ 1582 h 5322"/>
              <a:gd name="T56" fmla="*/ 118 w 4811"/>
              <a:gd name="T57" fmla="*/ 1242 h 5322"/>
              <a:gd name="T58" fmla="*/ 196 w 4811"/>
              <a:gd name="T59" fmla="*/ 980 h 5322"/>
              <a:gd name="T60" fmla="*/ 157 w 4811"/>
              <a:gd name="T61" fmla="*/ 680 h 5322"/>
              <a:gd name="T62" fmla="*/ 457 w 4811"/>
              <a:gd name="T63" fmla="*/ 653 h 5322"/>
              <a:gd name="T64" fmla="*/ 614 w 4811"/>
              <a:gd name="T65" fmla="*/ 418 h 5322"/>
              <a:gd name="T66" fmla="*/ 810 w 4811"/>
              <a:gd name="T67" fmla="*/ 588 h 5322"/>
              <a:gd name="T68" fmla="*/ 889 w 4811"/>
              <a:gd name="T69" fmla="*/ 614 h 5322"/>
              <a:gd name="T70" fmla="*/ 1046 w 4811"/>
              <a:gd name="T71" fmla="*/ 379 h 5322"/>
              <a:gd name="T72" fmla="*/ 1281 w 4811"/>
              <a:gd name="T73" fmla="*/ 483 h 5322"/>
              <a:gd name="T74" fmla="*/ 1333 w 4811"/>
              <a:gd name="T75" fmla="*/ 274 h 5322"/>
              <a:gd name="T76" fmla="*/ 1399 w 4811"/>
              <a:gd name="T77" fmla="*/ 222 h 5322"/>
              <a:gd name="T78" fmla="*/ 1503 w 4811"/>
              <a:gd name="T79" fmla="*/ 196 h 5322"/>
              <a:gd name="T80" fmla="*/ 1882 w 4811"/>
              <a:gd name="T81" fmla="*/ 78 h 5322"/>
              <a:gd name="T82" fmla="*/ 2131 w 4811"/>
              <a:gd name="T83" fmla="*/ 196 h 5322"/>
              <a:gd name="T84" fmla="*/ 2615 w 4811"/>
              <a:gd name="T85" fmla="*/ 457 h 5322"/>
              <a:gd name="T86" fmla="*/ 2732 w 4811"/>
              <a:gd name="T87" fmla="*/ 719 h 5322"/>
              <a:gd name="T88" fmla="*/ 2602 w 4811"/>
              <a:gd name="T89" fmla="*/ 640 h 5322"/>
              <a:gd name="T90" fmla="*/ 2392 w 4811"/>
              <a:gd name="T91" fmla="*/ 732 h 5322"/>
              <a:gd name="T92" fmla="*/ 2092 w 4811"/>
              <a:gd name="T93" fmla="*/ 889 h 5322"/>
              <a:gd name="T94" fmla="*/ 2157 w 4811"/>
              <a:gd name="T95" fmla="*/ 1163 h 5322"/>
              <a:gd name="T96" fmla="*/ 2927 w 4811"/>
              <a:gd name="T97" fmla="*/ 2314 h 5322"/>
              <a:gd name="T98" fmla="*/ 3804 w 4811"/>
              <a:gd name="T99" fmla="*/ 2628 h 5322"/>
              <a:gd name="T100" fmla="*/ 4510 w 4811"/>
              <a:gd name="T101" fmla="*/ 3098 h 5322"/>
              <a:gd name="T102" fmla="*/ 2210 w 4811"/>
              <a:gd name="T103" fmla="*/ 1555 h 5322"/>
              <a:gd name="T104" fmla="*/ 2196 w 4811"/>
              <a:gd name="T105" fmla="*/ 1569 h 5322"/>
              <a:gd name="T106" fmla="*/ 2210 w 4811"/>
              <a:gd name="T107" fmla="*/ 1555 h 5322"/>
              <a:gd name="T108" fmla="*/ 2236 w 4811"/>
              <a:gd name="T109" fmla="*/ 2706 h 5322"/>
              <a:gd name="T110" fmla="*/ 1203 w 4811"/>
              <a:gd name="T111" fmla="*/ 3255 h 5322"/>
              <a:gd name="T112" fmla="*/ 654 w 4811"/>
              <a:gd name="T113" fmla="*/ 3255 h 5322"/>
              <a:gd name="T114" fmla="*/ 732 w 4811"/>
              <a:gd name="T115" fmla="*/ 3726 h 5322"/>
              <a:gd name="T116" fmla="*/ 719 w 4811"/>
              <a:gd name="T117" fmla="*/ 4236 h 5322"/>
              <a:gd name="T118" fmla="*/ 967 w 4811"/>
              <a:gd name="T119" fmla="*/ 4145 h 5322"/>
              <a:gd name="T120" fmla="*/ 1229 w 4811"/>
              <a:gd name="T121" fmla="*/ 3595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1" h="5322">
                <a:moveTo>
                  <a:pt x="3660" y="4498"/>
                </a:moveTo>
                <a:lnTo>
                  <a:pt x="3725" y="4458"/>
                </a:lnTo>
                <a:lnTo>
                  <a:pt x="3699" y="4563"/>
                </a:lnTo>
                <a:lnTo>
                  <a:pt x="3568" y="4929"/>
                </a:lnTo>
                <a:lnTo>
                  <a:pt x="3634" y="5007"/>
                </a:lnTo>
                <a:lnTo>
                  <a:pt x="3686" y="5138"/>
                </a:lnTo>
                <a:lnTo>
                  <a:pt x="3607" y="5321"/>
                </a:lnTo>
                <a:lnTo>
                  <a:pt x="3385" y="5321"/>
                </a:lnTo>
                <a:lnTo>
                  <a:pt x="3241" y="5164"/>
                </a:lnTo>
                <a:lnTo>
                  <a:pt x="3058" y="5138"/>
                </a:lnTo>
                <a:lnTo>
                  <a:pt x="2654" y="4942"/>
                </a:lnTo>
                <a:lnTo>
                  <a:pt x="2510" y="4916"/>
                </a:lnTo>
                <a:lnTo>
                  <a:pt x="2445" y="4837"/>
                </a:lnTo>
                <a:lnTo>
                  <a:pt x="2484" y="4655"/>
                </a:lnTo>
                <a:lnTo>
                  <a:pt x="2549" y="4628"/>
                </a:lnTo>
                <a:lnTo>
                  <a:pt x="2602" y="4681"/>
                </a:lnTo>
                <a:lnTo>
                  <a:pt x="2654" y="4668"/>
                </a:lnTo>
                <a:lnTo>
                  <a:pt x="2705" y="4615"/>
                </a:lnTo>
                <a:lnTo>
                  <a:pt x="2783" y="4576"/>
                </a:lnTo>
                <a:lnTo>
                  <a:pt x="2954" y="4681"/>
                </a:lnTo>
                <a:lnTo>
                  <a:pt x="3098" y="4655"/>
                </a:lnTo>
                <a:lnTo>
                  <a:pt x="3281" y="4641"/>
                </a:lnTo>
                <a:lnTo>
                  <a:pt x="3424" y="4550"/>
                </a:lnTo>
                <a:lnTo>
                  <a:pt x="3555" y="4563"/>
                </a:lnTo>
                <a:lnTo>
                  <a:pt x="3607" y="4511"/>
                </a:lnTo>
                <a:lnTo>
                  <a:pt x="3660" y="4498"/>
                </a:lnTo>
                <a:close/>
                <a:moveTo>
                  <a:pt x="4810" y="3582"/>
                </a:moveTo>
                <a:lnTo>
                  <a:pt x="4640" y="3504"/>
                </a:lnTo>
                <a:lnTo>
                  <a:pt x="4588" y="3334"/>
                </a:lnTo>
                <a:lnTo>
                  <a:pt x="4274" y="3295"/>
                </a:lnTo>
                <a:lnTo>
                  <a:pt x="4314" y="3255"/>
                </a:lnTo>
                <a:lnTo>
                  <a:pt x="4183" y="3229"/>
                </a:lnTo>
                <a:lnTo>
                  <a:pt x="4104" y="3438"/>
                </a:lnTo>
                <a:lnTo>
                  <a:pt x="4091" y="3556"/>
                </a:lnTo>
                <a:lnTo>
                  <a:pt x="4052" y="3674"/>
                </a:lnTo>
                <a:lnTo>
                  <a:pt x="4091" y="3739"/>
                </a:lnTo>
                <a:lnTo>
                  <a:pt x="4327" y="3831"/>
                </a:lnTo>
                <a:lnTo>
                  <a:pt x="4327" y="3975"/>
                </a:lnTo>
                <a:lnTo>
                  <a:pt x="4366" y="4053"/>
                </a:lnTo>
                <a:lnTo>
                  <a:pt x="4209" y="4079"/>
                </a:lnTo>
                <a:lnTo>
                  <a:pt x="4104" y="4197"/>
                </a:lnTo>
                <a:lnTo>
                  <a:pt x="4130" y="4327"/>
                </a:lnTo>
                <a:lnTo>
                  <a:pt x="3960" y="4511"/>
                </a:lnTo>
                <a:lnTo>
                  <a:pt x="3960" y="4641"/>
                </a:lnTo>
                <a:lnTo>
                  <a:pt x="3804" y="4641"/>
                </a:lnTo>
                <a:lnTo>
                  <a:pt x="3764" y="4498"/>
                </a:lnTo>
                <a:lnTo>
                  <a:pt x="3856" y="4393"/>
                </a:lnTo>
                <a:lnTo>
                  <a:pt x="3843" y="4262"/>
                </a:lnTo>
                <a:lnTo>
                  <a:pt x="3960" y="4223"/>
                </a:lnTo>
                <a:lnTo>
                  <a:pt x="3960" y="4092"/>
                </a:lnTo>
                <a:lnTo>
                  <a:pt x="3856" y="3883"/>
                </a:lnTo>
                <a:lnTo>
                  <a:pt x="3778" y="3739"/>
                </a:lnTo>
                <a:lnTo>
                  <a:pt x="3673" y="3530"/>
                </a:lnTo>
                <a:lnTo>
                  <a:pt x="3555" y="3582"/>
                </a:lnTo>
                <a:lnTo>
                  <a:pt x="3359" y="3491"/>
                </a:lnTo>
                <a:lnTo>
                  <a:pt x="3385" y="3412"/>
                </a:lnTo>
                <a:lnTo>
                  <a:pt x="3294" y="3268"/>
                </a:lnTo>
                <a:lnTo>
                  <a:pt x="3111" y="3334"/>
                </a:lnTo>
                <a:lnTo>
                  <a:pt x="3124" y="3203"/>
                </a:lnTo>
                <a:lnTo>
                  <a:pt x="3006" y="3203"/>
                </a:lnTo>
                <a:lnTo>
                  <a:pt x="2849" y="2994"/>
                </a:lnTo>
                <a:lnTo>
                  <a:pt x="2562" y="3007"/>
                </a:lnTo>
                <a:lnTo>
                  <a:pt x="2367" y="2889"/>
                </a:lnTo>
                <a:lnTo>
                  <a:pt x="2196" y="2732"/>
                </a:lnTo>
                <a:lnTo>
                  <a:pt x="2013" y="2588"/>
                </a:lnTo>
                <a:lnTo>
                  <a:pt x="1922" y="2497"/>
                </a:lnTo>
                <a:lnTo>
                  <a:pt x="1752" y="2432"/>
                </a:lnTo>
                <a:lnTo>
                  <a:pt x="1739" y="2379"/>
                </a:lnTo>
                <a:lnTo>
                  <a:pt x="1608" y="2235"/>
                </a:lnTo>
                <a:lnTo>
                  <a:pt x="1516" y="2157"/>
                </a:lnTo>
                <a:lnTo>
                  <a:pt x="1516" y="2065"/>
                </a:lnTo>
                <a:lnTo>
                  <a:pt x="1399" y="1883"/>
                </a:lnTo>
                <a:lnTo>
                  <a:pt x="1373" y="1686"/>
                </a:lnTo>
                <a:lnTo>
                  <a:pt x="1255" y="1582"/>
                </a:lnTo>
                <a:lnTo>
                  <a:pt x="1164" y="1595"/>
                </a:lnTo>
                <a:lnTo>
                  <a:pt x="993" y="1451"/>
                </a:lnTo>
                <a:lnTo>
                  <a:pt x="810" y="1425"/>
                </a:lnTo>
                <a:lnTo>
                  <a:pt x="693" y="1542"/>
                </a:lnTo>
                <a:lnTo>
                  <a:pt x="601" y="1582"/>
                </a:lnTo>
                <a:lnTo>
                  <a:pt x="588" y="1699"/>
                </a:lnTo>
                <a:lnTo>
                  <a:pt x="353" y="1778"/>
                </a:lnTo>
                <a:lnTo>
                  <a:pt x="418" y="1647"/>
                </a:lnTo>
                <a:lnTo>
                  <a:pt x="405" y="1555"/>
                </a:lnTo>
                <a:lnTo>
                  <a:pt x="235" y="1582"/>
                </a:lnTo>
                <a:lnTo>
                  <a:pt x="104" y="1451"/>
                </a:lnTo>
                <a:lnTo>
                  <a:pt x="144" y="1333"/>
                </a:lnTo>
                <a:lnTo>
                  <a:pt x="118" y="1242"/>
                </a:lnTo>
                <a:lnTo>
                  <a:pt x="0" y="1085"/>
                </a:lnTo>
                <a:lnTo>
                  <a:pt x="91" y="1072"/>
                </a:lnTo>
                <a:lnTo>
                  <a:pt x="196" y="980"/>
                </a:lnTo>
                <a:lnTo>
                  <a:pt x="78" y="758"/>
                </a:lnTo>
                <a:lnTo>
                  <a:pt x="157" y="680"/>
                </a:lnTo>
                <a:lnTo>
                  <a:pt x="157" y="680"/>
                </a:lnTo>
                <a:lnTo>
                  <a:pt x="248" y="693"/>
                </a:lnTo>
                <a:lnTo>
                  <a:pt x="353" y="640"/>
                </a:lnTo>
                <a:lnTo>
                  <a:pt x="457" y="653"/>
                </a:lnTo>
                <a:lnTo>
                  <a:pt x="575" y="562"/>
                </a:lnTo>
                <a:lnTo>
                  <a:pt x="562" y="470"/>
                </a:lnTo>
                <a:lnTo>
                  <a:pt x="614" y="418"/>
                </a:lnTo>
                <a:lnTo>
                  <a:pt x="667" y="392"/>
                </a:lnTo>
                <a:lnTo>
                  <a:pt x="706" y="496"/>
                </a:lnTo>
                <a:lnTo>
                  <a:pt x="810" y="588"/>
                </a:lnTo>
                <a:lnTo>
                  <a:pt x="850" y="706"/>
                </a:lnTo>
                <a:lnTo>
                  <a:pt x="915" y="680"/>
                </a:lnTo>
                <a:lnTo>
                  <a:pt x="889" y="614"/>
                </a:lnTo>
                <a:lnTo>
                  <a:pt x="941" y="509"/>
                </a:lnTo>
                <a:lnTo>
                  <a:pt x="993" y="379"/>
                </a:lnTo>
                <a:lnTo>
                  <a:pt x="1046" y="379"/>
                </a:lnTo>
                <a:lnTo>
                  <a:pt x="1072" y="470"/>
                </a:lnTo>
                <a:lnTo>
                  <a:pt x="1229" y="431"/>
                </a:lnTo>
                <a:lnTo>
                  <a:pt x="1281" y="483"/>
                </a:lnTo>
                <a:lnTo>
                  <a:pt x="1321" y="483"/>
                </a:lnTo>
                <a:lnTo>
                  <a:pt x="1268" y="339"/>
                </a:lnTo>
                <a:lnTo>
                  <a:pt x="1333" y="274"/>
                </a:lnTo>
                <a:lnTo>
                  <a:pt x="1359" y="326"/>
                </a:lnTo>
                <a:lnTo>
                  <a:pt x="1425" y="287"/>
                </a:lnTo>
                <a:lnTo>
                  <a:pt x="1399" y="222"/>
                </a:lnTo>
                <a:lnTo>
                  <a:pt x="1399" y="157"/>
                </a:lnTo>
                <a:lnTo>
                  <a:pt x="1490" y="157"/>
                </a:lnTo>
                <a:lnTo>
                  <a:pt x="1503" y="196"/>
                </a:lnTo>
                <a:lnTo>
                  <a:pt x="1621" y="183"/>
                </a:lnTo>
                <a:lnTo>
                  <a:pt x="1686" y="91"/>
                </a:lnTo>
                <a:lnTo>
                  <a:pt x="1882" y="78"/>
                </a:lnTo>
                <a:lnTo>
                  <a:pt x="2039" y="0"/>
                </a:lnTo>
                <a:lnTo>
                  <a:pt x="2026" y="78"/>
                </a:lnTo>
                <a:lnTo>
                  <a:pt x="2131" y="196"/>
                </a:lnTo>
                <a:lnTo>
                  <a:pt x="2628" y="274"/>
                </a:lnTo>
                <a:lnTo>
                  <a:pt x="2497" y="431"/>
                </a:lnTo>
                <a:lnTo>
                  <a:pt x="2615" y="457"/>
                </a:lnTo>
                <a:lnTo>
                  <a:pt x="2549" y="549"/>
                </a:lnTo>
                <a:lnTo>
                  <a:pt x="2692" y="640"/>
                </a:lnTo>
                <a:lnTo>
                  <a:pt x="2732" y="719"/>
                </a:lnTo>
                <a:lnTo>
                  <a:pt x="2680" y="732"/>
                </a:lnTo>
                <a:lnTo>
                  <a:pt x="2667" y="680"/>
                </a:lnTo>
                <a:lnTo>
                  <a:pt x="2602" y="640"/>
                </a:lnTo>
                <a:lnTo>
                  <a:pt x="2562" y="680"/>
                </a:lnTo>
                <a:lnTo>
                  <a:pt x="2432" y="666"/>
                </a:lnTo>
                <a:lnTo>
                  <a:pt x="2392" y="732"/>
                </a:lnTo>
                <a:lnTo>
                  <a:pt x="2183" y="875"/>
                </a:lnTo>
                <a:lnTo>
                  <a:pt x="2196" y="771"/>
                </a:lnTo>
                <a:lnTo>
                  <a:pt x="2092" y="889"/>
                </a:lnTo>
                <a:lnTo>
                  <a:pt x="2236" y="1111"/>
                </a:lnTo>
                <a:lnTo>
                  <a:pt x="2196" y="1176"/>
                </a:lnTo>
                <a:lnTo>
                  <a:pt x="2157" y="1163"/>
                </a:lnTo>
                <a:lnTo>
                  <a:pt x="2183" y="1490"/>
                </a:lnTo>
                <a:lnTo>
                  <a:pt x="2705" y="1804"/>
                </a:lnTo>
                <a:lnTo>
                  <a:pt x="2927" y="2314"/>
                </a:lnTo>
                <a:lnTo>
                  <a:pt x="3359" y="2588"/>
                </a:lnTo>
                <a:lnTo>
                  <a:pt x="3751" y="2549"/>
                </a:lnTo>
                <a:lnTo>
                  <a:pt x="3804" y="2628"/>
                </a:lnTo>
                <a:lnTo>
                  <a:pt x="3686" y="2758"/>
                </a:lnTo>
                <a:lnTo>
                  <a:pt x="3895" y="2889"/>
                </a:lnTo>
                <a:lnTo>
                  <a:pt x="4510" y="3098"/>
                </a:lnTo>
                <a:lnTo>
                  <a:pt x="4784" y="3321"/>
                </a:lnTo>
                <a:lnTo>
                  <a:pt x="4810" y="3582"/>
                </a:lnTo>
                <a:close/>
                <a:moveTo>
                  <a:pt x="2210" y="1555"/>
                </a:moveTo>
                <a:lnTo>
                  <a:pt x="2210" y="1555"/>
                </a:lnTo>
                <a:lnTo>
                  <a:pt x="2210" y="1555"/>
                </a:lnTo>
                <a:lnTo>
                  <a:pt x="2196" y="1569"/>
                </a:lnTo>
                <a:lnTo>
                  <a:pt x="2210" y="1582"/>
                </a:lnTo>
                <a:lnTo>
                  <a:pt x="2210" y="1569"/>
                </a:lnTo>
                <a:lnTo>
                  <a:pt x="2210" y="1555"/>
                </a:lnTo>
                <a:close/>
                <a:moveTo>
                  <a:pt x="2249" y="2706"/>
                </a:moveTo>
                <a:lnTo>
                  <a:pt x="2236" y="2706"/>
                </a:lnTo>
                <a:lnTo>
                  <a:pt x="2236" y="2706"/>
                </a:lnTo>
                <a:lnTo>
                  <a:pt x="2236" y="2706"/>
                </a:lnTo>
                <a:lnTo>
                  <a:pt x="2249" y="2706"/>
                </a:lnTo>
                <a:close/>
                <a:moveTo>
                  <a:pt x="1203" y="3255"/>
                </a:moveTo>
                <a:lnTo>
                  <a:pt x="1033" y="3086"/>
                </a:lnTo>
                <a:lnTo>
                  <a:pt x="706" y="3308"/>
                </a:lnTo>
                <a:lnTo>
                  <a:pt x="654" y="3255"/>
                </a:lnTo>
                <a:lnTo>
                  <a:pt x="588" y="3373"/>
                </a:lnTo>
                <a:lnTo>
                  <a:pt x="758" y="3622"/>
                </a:lnTo>
                <a:lnTo>
                  <a:pt x="732" y="3726"/>
                </a:lnTo>
                <a:lnTo>
                  <a:pt x="745" y="3818"/>
                </a:lnTo>
                <a:lnTo>
                  <a:pt x="719" y="3909"/>
                </a:lnTo>
                <a:lnTo>
                  <a:pt x="719" y="4236"/>
                </a:lnTo>
                <a:lnTo>
                  <a:pt x="810" y="4288"/>
                </a:lnTo>
                <a:lnTo>
                  <a:pt x="967" y="4301"/>
                </a:lnTo>
                <a:lnTo>
                  <a:pt x="967" y="4145"/>
                </a:lnTo>
                <a:lnTo>
                  <a:pt x="1177" y="4184"/>
                </a:lnTo>
                <a:lnTo>
                  <a:pt x="1255" y="3739"/>
                </a:lnTo>
                <a:lnTo>
                  <a:pt x="1229" y="3595"/>
                </a:lnTo>
                <a:lnTo>
                  <a:pt x="1268" y="3478"/>
                </a:lnTo>
                <a:lnTo>
                  <a:pt x="1203" y="3255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Freeform 20">
            <a:extLst>
              <a:ext uri="{FF2B5EF4-FFF2-40B4-BE49-F238E27FC236}">
                <a16:creationId xmlns:a16="http://schemas.microsoft.com/office/drawing/2014/main" id="{A7069A65-7D3A-5B6D-AC8D-62FD8FE9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2393" y="5342818"/>
            <a:ext cx="23175" cy="18540"/>
          </a:xfrm>
          <a:custGeom>
            <a:avLst/>
            <a:gdLst>
              <a:gd name="T0" fmla="*/ 65 w 66"/>
              <a:gd name="T1" fmla="*/ 13 h 53"/>
              <a:gd name="T2" fmla="*/ 27 w 66"/>
              <a:gd name="T3" fmla="*/ 52 h 53"/>
              <a:gd name="T4" fmla="*/ 0 w 66"/>
              <a:gd name="T5" fmla="*/ 39 h 53"/>
              <a:gd name="T6" fmla="*/ 27 w 66"/>
              <a:gd name="T7" fmla="*/ 0 h 53"/>
              <a:gd name="T8" fmla="*/ 65 w 66"/>
              <a:gd name="T9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3">
                <a:moveTo>
                  <a:pt x="65" y="13"/>
                </a:moveTo>
                <a:lnTo>
                  <a:pt x="27" y="52"/>
                </a:lnTo>
                <a:lnTo>
                  <a:pt x="0" y="39"/>
                </a:lnTo>
                <a:lnTo>
                  <a:pt x="27" y="0"/>
                </a:lnTo>
                <a:lnTo>
                  <a:pt x="65" y="1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Freeform 21">
            <a:extLst>
              <a:ext uri="{FF2B5EF4-FFF2-40B4-BE49-F238E27FC236}">
                <a16:creationId xmlns:a16="http://schemas.microsoft.com/office/drawing/2014/main" id="{AE8DE9E1-0D3D-3686-D059-40A3914F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485" y="5429341"/>
            <a:ext cx="275016" cy="526857"/>
          </a:xfrm>
          <a:custGeom>
            <a:avLst/>
            <a:gdLst>
              <a:gd name="T0" fmla="*/ 785 w 786"/>
              <a:gd name="T1" fmla="*/ 981 h 1505"/>
              <a:gd name="T2" fmla="*/ 733 w 786"/>
              <a:gd name="T3" fmla="*/ 1125 h 1505"/>
              <a:gd name="T4" fmla="*/ 707 w 786"/>
              <a:gd name="T5" fmla="*/ 1229 h 1505"/>
              <a:gd name="T6" fmla="*/ 602 w 786"/>
              <a:gd name="T7" fmla="*/ 1295 h 1505"/>
              <a:gd name="T8" fmla="*/ 602 w 786"/>
              <a:gd name="T9" fmla="*/ 1386 h 1505"/>
              <a:gd name="T10" fmla="*/ 536 w 786"/>
              <a:gd name="T11" fmla="*/ 1504 h 1505"/>
              <a:gd name="T12" fmla="*/ 445 w 786"/>
              <a:gd name="T13" fmla="*/ 1452 h 1505"/>
              <a:gd name="T14" fmla="*/ 445 w 786"/>
              <a:gd name="T15" fmla="*/ 1399 h 1505"/>
              <a:gd name="T16" fmla="*/ 406 w 786"/>
              <a:gd name="T17" fmla="*/ 1360 h 1505"/>
              <a:gd name="T18" fmla="*/ 367 w 786"/>
              <a:gd name="T19" fmla="*/ 1295 h 1505"/>
              <a:gd name="T20" fmla="*/ 131 w 786"/>
              <a:gd name="T21" fmla="*/ 1190 h 1505"/>
              <a:gd name="T22" fmla="*/ 144 w 786"/>
              <a:gd name="T23" fmla="*/ 1177 h 1505"/>
              <a:gd name="T24" fmla="*/ 197 w 786"/>
              <a:gd name="T25" fmla="*/ 1151 h 1505"/>
              <a:gd name="T26" fmla="*/ 118 w 786"/>
              <a:gd name="T27" fmla="*/ 1033 h 1505"/>
              <a:gd name="T28" fmla="*/ 157 w 786"/>
              <a:gd name="T29" fmla="*/ 929 h 1505"/>
              <a:gd name="T30" fmla="*/ 170 w 786"/>
              <a:gd name="T31" fmla="*/ 889 h 1505"/>
              <a:gd name="T32" fmla="*/ 131 w 786"/>
              <a:gd name="T33" fmla="*/ 798 h 1505"/>
              <a:gd name="T34" fmla="*/ 144 w 786"/>
              <a:gd name="T35" fmla="*/ 667 h 1505"/>
              <a:gd name="T36" fmla="*/ 105 w 786"/>
              <a:gd name="T37" fmla="*/ 641 h 1505"/>
              <a:gd name="T38" fmla="*/ 118 w 786"/>
              <a:gd name="T39" fmla="*/ 537 h 1505"/>
              <a:gd name="T40" fmla="*/ 131 w 786"/>
              <a:gd name="T41" fmla="*/ 510 h 1505"/>
              <a:gd name="T42" fmla="*/ 118 w 786"/>
              <a:gd name="T43" fmla="*/ 419 h 1505"/>
              <a:gd name="T44" fmla="*/ 40 w 786"/>
              <a:gd name="T45" fmla="*/ 393 h 1505"/>
              <a:gd name="T46" fmla="*/ 40 w 786"/>
              <a:gd name="T47" fmla="*/ 288 h 1505"/>
              <a:gd name="T48" fmla="*/ 0 w 786"/>
              <a:gd name="T49" fmla="*/ 223 h 1505"/>
              <a:gd name="T50" fmla="*/ 118 w 786"/>
              <a:gd name="T51" fmla="*/ 0 h 1505"/>
              <a:gd name="T52" fmla="*/ 144 w 786"/>
              <a:gd name="T53" fmla="*/ 66 h 1505"/>
              <a:gd name="T54" fmla="*/ 236 w 786"/>
              <a:gd name="T55" fmla="*/ 26 h 1505"/>
              <a:gd name="T56" fmla="*/ 288 w 786"/>
              <a:gd name="T57" fmla="*/ 13 h 1505"/>
              <a:gd name="T58" fmla="*/ 354 w 786"/>
              <a:gd name="T59" fmla="*/ 118 h 1505"/>
              <a:gd name="T60" fmla="*/ 432 w 786"/>
              <a:gd name="T61" fmla="*/ 157 h 1505"/>
              <a:gd name="T62" fmla="*/ 523 w 786"/>
              <a:gd name="T63" fmla="*/ 275 h 1505"/>
              <a:gd name="T64" fmla="*/ 497 w 786"/>
              <a:gd name="T65" fmla="*/ 380 h 1505"/>
              <a:gd name="T66" fmla="*/ 536 w 786"/>
              <a:gd name="T67" fmla="*/ 549 h 1505"/>
              <a:gd name="T68" fmla="*/ 536 w 786"/>
              <a:gd name="T69" fmla="*/ 628 h 1505"/>
              <a:gd name="T70" fmla="*/ 615 w 786"/>
              <a:gd name="T71" fmla="*/ 746 h 1505"/>
              <a:gd name="T72" fmla="*/ 667 w 786"/>
              <a:gd name="T73" fmla="*/ 772 h 1505"/>
              <a:gd name="T74" fmla="*/ 759 w 786"/>
              <a:gd name="T75" fmla="*/ 837 h 1505"/>
              <a:gd name="T76" fmla="*/ 785 w 786"/>
              <a:gd name="T77" fmla="*/ 981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6" h="1505">
                <a:moveTo>
                  <a:pt x="785" y="981"/>
                </a:moveTo>
                <a:lnTo>
                  <a:pt x="733" y="1125"/>
                </a:lnTo>
                <a:lnTo>
                  <a:pt x="707" y="1229"/>
                </a:lnTo>
                <a:lnTo>
                  <a:pt x="602" y="1295"/>
                </a:lnTo>
                <a:lnTo>
                  <a:pt x="602" y="1386"/>
                </a:lnTo>
                <a:lnTo>
                  <a:pt x="536" y="1504"/>
                </a:lnTo>
                <a:lnTo>
                  <a:pt x="445" y="1452"/>
                </a:lnTo>
                <a:lnTo>
                  <a:pt x="445" y="1399"/>
                </a:lnTo>
                <a:lnTo>
                  <a:pt x="406" y="1360"/>
                </a:lnTo>
                <a:lnTo>
                  <a:pt x="367" y="1295"/>
                </a:lnTo>
                <a:lnTo>
                  <a:pt x="131" y="1190"/>
                </a:lnTo>
                <a:lnTo>
                  <a:pt x="144" y="1177"/>
                </a:lnTo>
                <a:lnTo>
                  <a:pt x="197" y="1151"/>
                </a:lnTo>
                <a:lnTo>
                  <a:pt x="118" y="1033"/>
                </a:lnTo>
                <a:lnTo>
                  <a:pt x="157" y="929"/>
                </a:lnTo>
                <a:lnTo>
                  <a:pt x="170" y="889"/>
                </a:lnTo>
                <a:lnTo>
                  <a:pt x="131" y="798"/>
                </a:lnTo>
                <a:lnTo>
                  <a:pt x="144" y="667"/>
                </a:lnTo>
                <a:lnTo>
                  <a:pt x="105" y="641"/>
                </a:lnTo>
                <a:lnTo>
                  <a:pt x="118" y="537"/>
                </a:lnTo>
                <a:lnTo>
                  <a:pt x="131" y="510"/>
                </a:lnTo>
                <a:lnTo>
                  <a:pt x="118" y="419"/>
                </a:lnTo>
                <a:lnTo>
                  <a:pt x="40" y="393"/>
                </a:lnTo>
                <a:lnTo>
                  <a:pt x="40" y="288"/>
                </a:lnTo>
                <a:lnTo>
                  <a:pt x="0" y="223"/>
                </a:lnTo>
                <a:lnTo>
                  <a:pt x="118" y="0"/>
                </a:lnTo>
                <a:lnTo>
                  <a:pt x="144" y="66"/>
                </a:lnTo>
                <a:lnTo>
                  <a:pt x="236" y="26"/>
                </a:lnTo>
                <a:lnTo>
                  <a:pt x="288" y="13"/>
                </a:lnTo>
                <a:lnTo>
                  <a:pt x="354" y="118"/>
                </a:lnTo>
                <a:lnTo>
                  <a:pt x="432" y="157"/>
                </a:lnTo>
                <a:lnTo>
                  <a:pt x="523" y="275"/>
                </a:lnTo>
                <a:lnTo>
                  <a:pt x="497" y="380"/>
                </a:lnTo>
                <a:lnTo>
                  <a:pt x="536" y="549"/>
                </a:lnTo>
                <a:lnTo>
                  <a:pt x="536" y="628"/>
                </a:lnTo>
                <a:lnTo>
                  <a:pt x="615" y="746"/>
                </a:lnTo>
                <a:lnTo>
                  <a:pt x="667" y="772"/>
                </a:lnTo>
                <a:lnTo>
                  <a:pt x="759" y="837"/>
                </a:lnTo>
                <a:lnTo>
                  <a:pt x="785" y="98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Freeform 22">
            <a:extLst>
              <a:ext uri="{FF2B5EF4-FFF2-40B4-BE49-F238E27FC236}">
                <a16:creationId xmlns:a16="http://schemas.microsoft.com/office/drawing/2014/main" id="{31EF9561-8830-81C8-BC54-27FC8DC4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801" y="4774244"/>
            <a:ext cx="627284" cy="696809"/>
          </a:xfrm>
          <a:custGeom>
            <a:avLst/>
            <a:gdLst>
              <a:gd name="T0" fmla="*/ 1634 w 1792"/>
              <a:gd name="T1" fmla="*/ 1712 h 1988"/>
              <a:gd name="T2" fmla="*/ 1673 w 1792"/>
              <a:gd name="T3" fmla="*/ 1752 h 1988"/>
              <a:gd name="T4" fmla="*/ 1634 w 1792"/>
              <a:gd name="T5" fmla="*/ 1843 h 1988"/>
              <a:gd name="T6" fmla="*/ 1530 w 1792"/>
              <a:gd name="T7" fmla="*/ 1882 h 1988"/>
              <a:gd name="T8" fmla="*/ 1386 w 1792"/>
              <a:gd name="T9" fmla="*/ 1869 h 1988"/>
              <a:gd name="T10" fmla="*/ 1334 w 1792"/>
              <a:gd name="T11" fmla="*/ 1895 h 1988"/>
              <a:gd name="T12" fmla="*/ 1334 w 1792"/>
              <a:gd name="T13" fmla="*/ 1948 h 1988"/>
              <a:gd name="T14" fmla="*/ 1268 w 1792"/>
              <a:gd name="T15" fmla="*/ 1987 h 1988"/>
              <a:gd name="T16" fmla="*/ 1321 w 1792"/>
              <a:gd name="T17" fmla="*/ 1726 h 1988"/>
              <a:gd name="T18" fmla="*/ 1150 w 1792"/>
              <a:gd name="T19" fmla="*/ 1647 h 1988"/>
              <a:gd name="T20" fmla="*/ 928 w 1792"/>
              <a:gd name="T21" fmla="*/ 1451 h 1988"/>
              <a:gd name="T22" fmla="*/ 863 w 1792"/>
              <a:gd name="T23" fmla="*/ 1542 h 1988"/>
              <a:gd name="T24" fmla="*/ 876 w 1792"/>
              <a:gd name="T25" fmla="*/ 1595 h 1988"/>
              <a:gd name="T26" fmla="*/ 798 w 1792"/>
              <a:gd name="T27" fmla="*/ 1699 h 1988"/>
              <a:gd name="T28" fmla="*/ 536 w 1792"/>
              <a:gd name="T29" fmla="*/ 1621 h 1988"/>
              <a:gd name="T30" fmla="*/ 288 w 1792"/>
              <a:gd name="T31" fmla="*/ 1425 h 1988"/>
              <a:gd name="T32" fmla="*/ 209 w 1792"/>
              <a:gd name="T33" fmla="*/ 1333 h 1988"/>
              <a:gd name="T34" fmla="*/ 301 w 1792"/>
              <a:gd name="T35" fmla="*/ 1294 h 1988"/>
              <a:gd name="T36" fmla="*/ 261 w 1792"/>
              <a:gd name="T37" fmla="*/ 1268 h 1988"/>
              <a:gd name="T38" fmla="*/ 222 w 1792"/>
              <a:gd name="T39" fmla="*/ 1150 h 1988"/>
              <a:gd name="T40" fmla="*/ 288 w 1792"/>
              <a:gd name="T41" fmla="*/ 1137 h 1988"/>
              <a:gd name="T42" fmla="*/ 301 w 1792"/>
              <a:gd name="T43" fmla="*/ 1176 h 1988"/>
              <a:gd name="T44" fmla="*/ 366 w 1792"/>
              <a:gd name="T45" fmla="*/ 1163 h 1988"/>
              <a:gd name="T46" fmla="*/ 353 w 1792"/>
              <a:gd name="T47" fmla="*/ 1085 h 1988"/>
              <a:gd name="T48" fmla="*/ 327 w 1792"/>
              <a:gd name="T49" fmla="*/ 1032 h 1988"/>
              <a:gd name="T50" fmla="*/ 183 w 1792"/>
              <a:gd name="T51" fmla="*/ 941 h 1988"/>
              <a:gd name="T52" fmla="*/ 248 w 1792"/>
              <a:gd name="T53" fmla="*/ 745 h 1988"/>
              <a:gd name="T54" fmla="*/ 222 w 1792"/>
              <a:gd name="T55" fmla="*/ 680 h 1988"/>
              <a:gd name="T56" fmla="*/ 183 w 1792"/>
              <a:gd name="T57" fmla="*/ 601 h 1988"/>
              <a:gd name="T58" fmla="*/ 209 w 1792"/>
              <a:gd name="T59" fmla="*/ 523 h 1988"/>
              <a:gd name="T60" fmla="*/ 91 w 1792"/>
              <a:gd name="T61" fmla="*/ 457 h 1988"/>
              <a:gd name="T62" fmla="*/ 0 w 1792"/>
              <a:gd name="T63" fmla="*/ 222 h 1988"/>
              <a:gd name="T64" fmla="*/ 52 w 1792"/>
              <a:gd name="T65" fmla="*/ 157 h 1988"/>
              <a:gd name="T66" fmla="*/ 131 w 1792"/>
              <a:gd name="T67" fmla="*/ 130 h 1988"/>
              <a:gd name="T68" fmla="*/ 261 w 1792"/>
              <a:gd name="T69" fmla="*/ 13 h 1988"/>
              <a:gd name="T70" fmla="*/ 353 w 1792"/>
              <a:gd name="T71" fmla="*/ 26 h 1988"/>
              <a:gd name="T72" fmla="*/ 523 w 1792"/>
              <a:gd name="T73" fmla="*/ 0 h 1988"/>
              <a:gd name="T74" fmla="*/ 562 w 1792"/>
              <a:gd name="T75" fmla="*/ 104 h 1988"/>
              <a:gd name="T76" fmla="*/ 732 w 1792"/>
              <a:gd name="T77" fmla="*/ 182 h 1988"/>
              <a:gd name="T78" fmla="*/ 745 w 1792"/>
              <a:gd name="T79" fmla="*/ 300 h 1988"/>
              <a:gd name="T80" fmla="*/ 1020 w 1792"/>
              <a:gd name="T81" fmla="*/ 444 h 1988"/>
              <a:gd name="T82" fmla="*/ 1059 w 1792"/>
              <a:gd name="T83" fmla="*/ 627 h 1988"/>
              <a:gd name="T84" fmla="*/ 1255 w 1792"/>
              <a:gd name="T85" fmla="*/ 680 h 1988"/>
              <a:gd name="T86" fmla="*/ 1294 w 1792"/>
              <a:gd name="T87" fmla="*/ 718 h 1988"/>
              <a:gd name="T88" fmla="*/ 1373 w 1792"/>
              <a:gd name="T89" fmla="*/ 614 h 1988"/>
              <a:gd name="T90" fmla="*/ 1503 w 1792"/>
              <a:gd name="T91" fmla="*/ 614 h 1988"/>
              <a:gd name="T92" fmla="*/ 1503 w 1792"/>
              <a:gd name="T93" fmla="*/ 666 h 1988"/>
              <a:gd name="T94" fmla="*/ 1464 w 1792"/>
              <a:gd name="T95" fmla="*/ 718 h 1988"/>
              <a:gd name="T96" fmla="*/ 1516 w 1792"/>
              <a:gd name="T97" fmla="*/ 797 h 1988"/>
              <a:gd name="T98" fmla="*/ 1543 w 1792"/>
              <a:gd name="T99" fmla="*/ 902 h 1988"/>
              <a:gd name="T100" fmla="*/ 1477 w 1792"/>
              <a:gd name="T101" fmla="*/ 1006 h 1988"/>
              <a:gd name="T102" fmla="*/ 1490 w 1792"/>
              <a:gd name="T103" fmla="*/ 1085 h 1988"/>
              <a:gd name="T104" fmla="*/ 1543 w 1792"/>
              <a:gd name="T105" fmla="*/ 1137 h 1988"/>
              <a:gd name="T106" fmla="*/ 1595 w 1792"/>
              <a:gd name="T107" fmla="*/ 1241 h 1988"/>
              <a:gd name="T108" fmla="*/ 1791 w 1792"/>
              <a:gd name="T109" fmla="*/ 1333 h 1988"/>
              <a:gd name="T110" fmla="*/ 1673 w 1792"/>
              <a:gd name="T111" fmla="*/ 1529 h 1988"/>
              <a:gd name="T112" fmla="*/ 1621 w 1792"/>
              <a:gd name="T113" fmla="*/ 1569 h 1988"/>
              <a:gd name="T114" fmla="*/ 1634 w 1792"/>
              <a:gd name="T115" fmla="*/ 1712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2" h="1988">
                <a:moveTo>
                  <a:pt x="1634" y="1712"/>
                </a:moveTo>
                <a:lnTo>
                  <a:pt x="1673" y="1752"/>
                </a:lnTo>
                <a:lnTo>
                  <a:pt x="1634" y="1843"/>
                </a:lnTo>
                <a:lnTo>
                  <a:pt x="1530" y="1882"/>
                </a:lnTo>
                <a:lnTo>
                  <a:pt x="1386" y="1869"/>
                </a:lnTo>
                <a:lnTo>
                  <a:pt x="1334" y="1895"/>
                </a:lnTo>
                <a:lnTo>
                  <a:pt x="1334" y="1948"/>
                </a:lnTo>
                <a:lnTo>
                  <a:pt x="1268" y="1987"/>
                </a:lnTo>
                <a:lnTo>
                  <a:pt x="1321" y="1726"/>
                </a:lnTo>
                <a:lnTo>
                  <a:pt x="1150" y="1647"/>
                </a:lnTo>
                <a:lnTo>
                  <a:pt x="928" y="1451"/>
                </a:lnTo>
                <a:lnTo>
                  <a:pt x="863" y="1542"/>
                </a:lnTo>
                <a:lnTo>
                  <a:pt x="876" y="1595"/>
                </a:lnTo>
                <a:lnTo>
                  <a:pt x="798" y="1699"/>
                </a:lnTo>
                <a:lnTo>
                  <a:pt x="536" y="1621"/>
                </a:lnTo>
                <a:lnTo>
                  <a:pt x="288" y="1425"/>
                </a:lnTo>
                <a:lnTo>
                  <a:pt x="209" y="1333"/>
                </a:lnTo>
                <a:lnTo>
                  <a:pt x="301" y="1294"/>
                </a:lnTo>
                <a:lnTo>
                  <a:pt x="261" y="1268"/>
                </a:lnTo>
                <a:lnTo>
                  <a:pt x="222" y="1150"/>
                </a:lnTo>
                <a:lnTo>
                  <a:pt x="288" y="1137"/>
                </a:lnTo>
                <a:lnTo>
                  <a:pt x="301" y="1176"/>
                </a:lnTo>
                <a:lnTo>
                  <a:pt x="366" y="1163"/>
                </a:lnTo>
                <a:lnTo>
                  <a:pt x="353" y="1085"/>
                </a:lnTo>
                <a:lnTo>
                  <a:pt x="327" y="1032"/>
                </a:lnTo>
                <a:lnTo>
                  <a:pt x="183" y="941"/>
                </a:lnTo>
                <a:lnTo>
                  <a:pt x="248" y="745"/>
                </a:lnTo>
                <a:lnTo>
                  <a:pt x="222" y="680"/>
                </a:lnTo>
                <a:lnTo>
                  <a:pt x="183" y="601"/>
                </a:lnTo>
                <a:lnTo>
                  <a:pt x="209" y="523"/>
                </a:lnTo>
                <a:lnTo>
                  <a:pt x="91" y="457"/>
                </a:lnTo>
                <a:lnTo>
                  <a:pt x="0" y="222"/>
                </a:lnTo>
                <a:lnTo>
                  <a:pt x="52" y="157"/>
                </a:lnTo>
                <a:lnTo>
                  <a:pt x="131" y="130"/>
                </a:lnTo>
                <a:lnTo>
                  <a:pt x="261" y="13"/>
                </a:lnTo>
                <a:lnTo>
                  <a:pt x="353" y="26"/>
                </a:lnTo>
                <a:lnTo>
                  <a:pt x="523" y="0"/>
                </a:lnTo>
                <a:lnTo>
                  <a:pt x="562" y="104"/>
                </a:lnTo>
                <a:lnTo>
                  <a:pt x="732" y="182"/>
                </a:lnTo>
                <a:lnTo>
                  <a:pt x="745" y="300"/>
                </a:lnTo>
                <a:lnTo>
                  <a:pt x="1020" y="444"/>
                </a:lnTo>
                <a:lnTo>
                  <a:pt x="1059" y="627"/>
                </a:lnTo>
                <a:lnTo>
                  <a:pt x="1255" y="680"/>
                </a:lnTo>
                <a:lnTo>
                  <a:pt x="1294" y="718"/>
                </a:lnTo>
                <a:lnTo>
                  <a:pt x="1373" y="614"/>
                </a:lnTo>
                <a:lnTo>
                  <a:pt x="1503" y="614"/>
                </a:lnTo>
                <a:lnTo>
                  <a:pt x="1503" y="666"/>
                </a:lnTo>
                <a:lnTo>
                  <a:pt x="1464" y="718"/>
                </a:lnTo>
                <a:lnTo>
                  <a:pt x="1516" y="797"/>
                </a:lnTo>
                <a:lnTo>
                  <a:pt x="1543" y="902"/>
                </a:lnTo>
                <a:lnTo>
                  <a:pt x="1477" y="1006"/>
                </a:lnTo>
                <a:lnTo>
                  <a:pt x="1490" y="1085"/>
                </a:lnTo>
                <a:lnTo>
                  <a:pt x="1543" y="1137"/>
                </a:lnTo>
                <a:lnTo>
                  <a:pt x="1595" y="1241"/>
                </a:lnTo>
                <a:lnTo>
                  <a:pt x="1791" y="1333"/>
                </a:lnTo>
                <a:lnTo>
                  <a:pt x="1673" y="1529"/>
                </a:lnTo>
                <a:lnTo>
                  <a:pt x="1621" y="1569"/>
                </a:lnTo>
                <a:lnTo>
                  <a:pt x="1634" y="171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Freeform 24">
            <a:extLst>
              <a:ext uri="{FF2B5EF4-FFF2-40B4-BE49-F238E27FC236}">
                <a16:creationId xmlns:a16="http://schemas.microsoft.com/office/drawing/2014/main" id="{C8909F07-C335-FBE8-F222-BF497B3E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183" y="2764153"/>
            <a:ext cx="985732" cy="939383"/>
          </a:xfrm>
          <a:custGeom>
            <a:avLst/>
            <a:gdLst>
              <a:gd name="T0" fmla="*/ 2576 w 2812"/>
              <a:gd name="T1" fmla="*/ 1163 h 2681"/>
              <a:gd name="T2" fmla="*/ 2655 w 2812"/>
              <a:gd name="T3" fmla="*/ 1542 h 2681"/>
              <a:gd name="T4" fmla="*/ 2537 w 2812"/>
              <a:gd name="T5" fmla="*/ 1830 h 2681"/>
              <a:gd name="T6" fmla="*/ 2589 w 2812"/>
              <a:gd name="T7" fmla="*/ 2287 h 2681"/>
              <a:gd name="T8" fmla="*/ 2145 w 2812"/>
              <a:gd name="T9" fmla="*/ 2353 h 2681"/>
              <a:gd name="T10" fmla="*/ 2001 w 2812"/>
              <a:gd name="T11" fmla="*/ 2287 h 2681"/>
              <a:gd name="T12" fmla="*/ 1752 w 2812"/>
              <a:gd name="T13" fmla="*/ 2327 h 2681"/>
              <a:gd name="T14" fmla="*/ 1622 w 2812"/>
              <a:gd name="T15" fmla="*/ 2445 h 2681"/>
              <a:gd name="T16" fmla="*/ 1465 w 2812"/>
              <a:gd name="T17" fmla="*/ 2431 h 2681"/>
              <a:gd name="T18" fmla="*/ 1282 w 2812"/>
              <a:gd name="T19" fmla="*/ 2366 h 2681"/>
              <a:gd name="T20" fmla="*/ 576 w 2812"/>
              <a:gd name="T21" fmla="*/ 2483 h 2681"/>
              <a:gd name="T22" fmla="*/ 340 w 2812"/>
              <a:gd name="T23" fmla="*/ 2680 h 2681"/>
              <a:gd name="T24" fmla="*/ 249 w 2812"/>
              <a:gd name="T25" fmla="*/ 2405 h 2681"/>
              <a:gd name="T26" fmla="*/ 131 w 2812"/>
              <a:gd name="T27" fmla="*/ 2248 h 2681"/>
              <a:gd name="T28" fmla="*/ 196 w 2812"/>
              <a:gd name="T29" fmla="*/ 1843 h 2681"/>
              <a:gd name="T30" fmla="*/ 0 w 2812"/>
              <a:gd name="T31" fmla="*/ 1516 h 2681"/>
              <a:gd name="T32" fmla="*/ 144 w 2812"/>
              <a:gd name="T33" fmla="*/ 1451 h 2681"/>
              <a:gd name="T34" fmla="*/ 510 w 2812"/>
              <a:gd name="T35" fmla="*/ 1215 h 2681"/>
              <a:gd name="T36" fmla="*/ 667 w 2812"/>
              <a:gd name="T37" fmla="*/ 1189 h 2681"/>
              <a:gd name="T38" fmla="*/ 602 w 2812"/>
              <a:gd name="T39" fmla="*/ 862 h 2681"/>
              <a:gd name="T40" fmla="*/ 732 w 2812"/>
              <a:gd name="T41" fmla="*/ 576 h 2681"/>
              <a:gd name="T42" fmla="*/ 876 w 2812"/>
              <a:gd name="T43" fmla="*/ 235 h 2681"/>
              <a:gd name="T44" fmla="*/ 981 w 2812"/>
              <a:gd name="T45" fmla="*/ 157 h 2681"/>
              <a:gd name="T46" fmla="*/ 1151 w 2812"/>
              <a:gd name="T47" fmla="*/ 79 h 2681"/>
              <a:gd name="T48" fmla="*/ 1308 w 2812"/>
              <a:gd name="T49" fmla="*/ 79 h 2681"/>
              <a:gd name="T50" fmla="*/ 1491 w 2812"/>
              <a:gd name="T51" fmla="*/ 26 h 2681"/>
              <a:gd name="T52" fmla="*/ 1543 w 2812"/>
              <a:gd name="T53" fmla="*/ 131 h 2681"/>
              <a:gd name="T54" fmla="*/ 1935 w 2812"/>
              <a:gd name="T55" fmla="*/ 53 h 2681"/>
              <a:gd name="T56" fmla="*/ 2014 w 2812"/>
              <a:gd name="T57" fmla="*/ 301 h 2681"/>
              <a:gd name="T58" fmla="*/ 2184 w 2812"/>
              <a:gd name="T59" fmla="*/ 523 h 2681"/>
              <a:gd name="T60" fmla="*/ 2458 w 2812"/>
              <a:gd name="T61" fmla="*/ 758 h 2681"/>
              <a:gd name="T62" fmla="*/ 2537 w 2812"/>
              <a:gd name="T63" fmla="*/ 954 h 2681"/>
              <a:gd name="T64" fmla="*/ 2772 w 2812"/>
              <a:gd name="T65" fmla="*/ 888 h 2681"/>
              <a:gd name="T66" fmla="*/ 2785 w 2812"/>
              <a:gd name="T67" fmla="*/ 1098 h 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2" h="2681">
                <a:moveTo>
                  <a:pt x="2785" y="1098"/>
                </a:moveTo>
                <a:lnTo>
                  <a:pt x="2576" y="1163"/>
                </a:lnTo>
                <a:lnTo>
                  <a:pt x="2589" y="1320"/>
                </a:lnTo>
                <a:lnTo>
                  <a:pt x="2655" y="1542"/>
                </a:lnTo>
                <a:lnTo>
                  <a:pt x="2733" y="1712"/>
                </a:lnTo>
                <a:lnTo>
                  <a:pt x="2537" y="1830"/>
                </a:lnTo>
                <a:lnTo>
                  <a:pt x="2524" y="2065"/>
                </a:lnTo>
                <a:lnTo>
                  <a:pt x="2589" y="2287"/>
                </a:lnTo>
                <a:lnTo>
                  <a:pt x="2380" y="2248"/>
                </a:lnTo>
                <a:lnTo>
                  <a:pt x="2145" y="2353"/>
                </a:lnTo>
                <a:lnTo>
                  <a:pt x="2053" y="2222"/>
                </a:lnTo>
                <a:lnTo>
                  <a:pt x="2001" y="2287"/>
                </a:lnTo>
                <a:lnTo>
                  <a:pt x="2001" y="2340"/>
                </a:lnTo>
                <a:lnTo>
                  <a:pt x="1752" y="2327"/>
                </a:lnTo>
                <a:lnTo>
                  <a:pt x="1674" y="2392"/>
                </a:lnTo>
                <a:lnTo>
                  <a:pt x="1622" y="2445"/>
                </a:lnTo>
                <a:lnTo>
                  <a:pt x="1569" y="2392"/>
                </a:lnTo>
                <a:lnTo>
                  <a:pt x="1465" y="2431"/>
                </a:lnTo>
                <a:lnTo>
                  <a:pt x="1399" y="2301"/>
                </a:lnTo>
                <a:lnTo>
                  <a:pt x="1282" y="2366"/>
                </a:lnTo>
                <a:lnTo>
                  <a:pt x="811" y="2353"/>
                </a:lnTo>
                <a:lnTo>
                  <a:pt x="576" y="2483"/>
                </a:lnTo>
                <a:lnTo>
                  <a:pt x="497" y="2601"/>
                </a:lnTo>
                <a:lnTo>
                  <a:pt x="340" y="2680"/>
                </a:lnTo>
                <a:lnTo>
                  <a:pt x="262" y="2601"/>
                </a:lnTo>
                <a:lnTo>
                  <a:pt x="249" y="2405"/>
                </a:lnTo>
                <a:lnTo>
                  <a:pt x="118" y="2353"/>
                </a:lnTo>
                <a:lnTo>
                  <a:pt x="131" y="2248"/>
                </a:lnTo>
                <a:lnTo>
                  <a:pt x="288" y="2104"/>
                </a:lnTo>
                <a:lnTo>
                  <a:pt x="196" y="1843"/>
                </a:lnTo>
                <a:lnTo>
                  <a:pt x="78" y="1699"/>
                </a:lnTo>
                <a:lnTo>
                  <a:pt x="0" y="1516"/>
                </a:lnTo>
                <a:lnTo>
                  <a:pt x="78" y="1503"/>
                </a:lnTo>
                <a:lnTo>
                  <a:pt x="144" y="1451"/>
                </a:lnTo>
                <a:lnTo>
                  <a:pt x="301" y="1464"/>
                </a:lnTo>
                <a:lnTo>
                  <a:pt x="510" y="1215"/>
                </a:lnTo>
                <a:lnTo>
                  <a:pt x="589" y="1294"/>
                </a:lnTo>
                <a:lnTo>
                  <a:pt x="667" y="1189"/>
                </a:lnTo>
                <a:lnTo>
                  <a:pt x="589" y="1098"/>
                </a:lnTo>
                <a:lnTo>
                  <a:pt x="602" y="862"/>
                </a:lnTo>
                <a:lnTo>
                  <a:pt x="798" y="589"/>
                </a:lnTo>
                <a:lnTo>
                  <a:pt x="732" y="576"/>
                </a:lnTo>
                <a:lnTo>
                  <a:pt x="706" y="419"/>
                </a:lnTo>
                <a:lnTo>
                  <a:pt x="876" y="235"/>
                </a:lnTo>
                <a:lnTo>
                  <a:pt x="968" y="249"/>
                </a:lnTo>
                <a:lnTo>
                  <a:pt x="981" y="157"/>
                </a:lnTo>
                <a:lnTo>
                  <a:pt x="1073" y="53"/>
                </a:lnTo>
                <a:lnTo>
                  <a:pt x="1151" y="79"/>
                </a:lnTo>
                <a:lnTo>
                  <a:pt x="1242" y="13"/>
                </a:lnTo>
                <a:lnTo>
                  <a:pt x="1308" y="79"/>
                </a:lnTo>
                <a:lnTo>
                  <a:pt x="1373" y="0"/>
                </a:lnTo>
                <a:lnTo>
                  <a:pt x="1491" y="26"/>
                </a:lnTo>
                <a:lnTo>
                  <a:pt x="1478" y="157"/>
                </a:lnTo>
                <a:lnTo>
                  <a:pt x="1543" y="131"/>
                </a:lnTo>
                <a:lnTo>
                  <a:pt x="1661" y="26"/>
                </a:lnTo>
                <a:lnTo>
                  <a:pt x="1935" y="53"/>
                </a:lnTo>
                <a:lnTo>
                  <a:pt x="1948" y="235"/>
                </a:lnTo>
                <a:lnTo>
                  <a:pt x="2014" y="301"/>
                </a:lnTo>
                <a:lnTo>
                  <a:pt x="2027" y="432"/>
                </a:lnTo>
                <a:lnTo>
                  <a:pt x="2184" y="523"/>
                </a:lnTo>
                <a:lnTo>
                  <a:pt x="2275" y="680"/>
                </a:lnTo>
                <a:lnTo>
                  <a:pt x="2458" y="758"/>
                </a:lnTo>
                <a:lnTo>
                  <a:pt x="2471" y="888"/>
                </a:lnTo>
                <a:lnTo>
                  <a:pt x="2537" y="954"/>
                </a:lnTo>
                <a:lnTo>
                  <a:pt x="2681" y="823"/>
                </a:lnTo>
                <a:lnTo>
                  <a:pt x="2772" y="888"/>
                </a:lnTo>
                <a:lnTo>
                  <a:pt x="2811" y="980"/>
                </a:lnTo>
                <a:lnTo>
                  <a:pt x="2785" y="109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Freeform 25">
            <a:extLst>
              <a:ext uri="{FF2B5EF4-FFF2-40B4-BE49-F238E27FC236}">
                <a16:creationId xmlns:a16="http://schemas.microsoft.com/office/drawing/2014/main" id="{D70EC9FD-44F5-7908-DE8B-08E0A360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723" y="211754"/>
            <a:ext cx="1753615" cy="2538495"/>
          </a:xfrm>
          <a:custGeom>
            <a:avLst/>
            <a:gdLst>
              <a:gd name="T0" fmla="*/ 4732 w 5007"/>
              <a:gd name="T1" fmla="*/ 536 h 7245"/>
              <a:gd name="T2" fmla="*/ 4863 w 5007"/>
              <a:gd name="T3" fmla="*/ 131 h 7245"/>
              <a:gd name="T4" fmla="*/ 4300 w 5007"/>
              <a:gd name="T5" fmla="*/ 0 h 7245"/>
              <a:gd name="T6" fmla="*/ 3987 w 5007"/>
              <a:gd name="T7" fmla="*/ 157 h 7245"/>
              <a:gd name="T8" fmla="*/ 3856 w 5007"/>
              <a:gd name="T9" fmla="*/ 210 h 7245"/>
              <a:gd name="T10" fmla="*/ 3621 w 5007"/>
              <a:gd name="T11" fmla="*/ 458 h 7245"/>
              <a:gd name="T12" fmla="*/ 3542 w 5007"/>
              <a:gd name="T13" fmla="*/ 706 h 7245"/>
              <a:gd name="T14" fmla="*/ 3228 w 5007"/>
              <a:gd name="T15" fmla="*/ 811 h 7245"/>
              <a:gd name="T16" fmla="*/ 2824 w 5007"/>
              <a:gd name="T17" fmla="*/ 850 h 7245"/>
              <a:gd name="T18" fmla="*/ 2837 w 5007"/>
              <a:gd name="T19" fmla="*/ 1216 h 7245"/>
              <a:gd name="T20" fmla="*/ 2628 w 5007"/>
              <a:gd name="T21" fmla="*/ 1438 h 7245"/>
              <a:gd name="T22" fmla="*/ 2183 w 5007"/>
              <a:gd name="T23" fmla="*/ 1478 h 7245"/>
              <a:gd name="T24" fmla="*/ 2183 w 5007"/>
              <a:gd name="T25" fmla="*/ 1713 h 7245"/>
              <a:gd name="T26" fmla="*/ 2432 w 5007"/>
              <a:gd name="T27" fmla="*/ 1661 h 7245"/>
              <a:gd name="T28" fmla="*/ 2406 w 5007"/>
              <a:gd name="T29" fmla="*/ 1844 h 7245"/>
              <a:gd name="T30" fmla="*/ 2327 w 5007"/>
              <a:gd name="T31" fmla="*/ 2092 h 7245"/>
              <a:gd name="T32" fmla="*/ 2183 w 5007"/>
              <a:gd name="T33" fmla="*/ 2288 h 7245"/>
              <a:gd name="T34" fmla="*/ 2000 w 5007"/>
              <a:gd name="T35" fmla="*/ 2615 h 7245"/>
              <a:gd name="T36" fmla="*/ 1856 w 5007"/>
              <a:gd name="T37" fmla="*/ 3047 h 7245"/>
              <a:gd name="T38" fmla="*/ 1647 w 5007"/>
              <a:gd name="T39" fmla="*/ 3570 h 7245"/>
              <a:gd name="T40" fmla="*/ 1490 w 5007"/>
              <a:gd name="T41" fmla="*/ 3831 h 7245"/>
              <a:gd name="T42" fmla="*/ 1255 w 5007"/>
              <a:gd name="T43" fmla="*/ 4276 h 7245"/>
              <a:gd name="T44" fmla="*/ 1216 w 5007"/>
              <a:gd name="T45" fmla="*/ 4302 h 7245"/>
              <a:gd name="T46" fmla="*/ 941 w 5007"/>
              <a:gd name="T47" fmla="*/ 4498 h 7245"/>
              <a:gd name="T48" fmla="*/ 810 w 5007"/>
              <a:gd name="T49" fmla="*/ 4590 h 7245"/>
              <a:gd name="T50" fmla="*/ 549 w 5007"/>
              <a:gd name="T51" fmla="*/ 4773 h 7245"/>
              <a:gd name="T52" fmla="*/ 379 w 5007"/>
              <a:gd name="T53" fmla="*/ 4903 h 7245"/>
              <a:gd name="T54" fmla="*/ 327 w 5007"/>
              <a:gd name="T55" fmla="*/ 5100 h 7245"/>
              <a:gd name="T56" fmla="*/ 261 w 5007"/>
              <a:gd name="T57" fmla="*/ 5244 h 7245"/>
              <a:gd name="T58" fmla="*/ 39 w 5007"/>
              <a:gd name="T59" fmla="*/ 5453 h 7245"/>
              <a:gd name="T60" fmla="*/ 52 w 5007"/>
              <a:gd name="T61" fmla="*/ 5767 h 7245"/>
              <a:gd name="T62" fmla="*/ 130 w 5007"/>
              <a:gd name="T63" fmla="*/ 5963 h 7245"/>
              <a:gd name="T64" fmla="*/ 222 w 5007"/>
              <a:gd name="T65" fmla="*/ 6172 h 7245"/>
              <a:gd name="T66" fmla="*/ 261 w 5007"/>
              <a:gd name="T67" fmla="*/ 6316 h 7245"/>
              <a:gd name="T68" fmla="*/ 105 w 5007"/>
              <a:gd name="T69" fmla="*/ 6551 h 7245"/>
              <a:gd name="T70" fmla="*/ 130 w 5007"/>
              <a:gd name="T71" fmla="*/ 6708 h 7245"/>
              <a:gd name="T72" fmla="*/ 405 w 5007"/>
              <a:gd name="T73" fmla="*/ 7179 h 7245"/>
              <a:gd name="T74" fmla="*/ 1176 w 5007"/>
              <a:gd name="T75" fmla="*/ 6773 h 7245"/>
              <a:gd name="T76" fmla="*/ 1490 w 5007"/>
              <a:gd name="T77" fmla="*/ 6394 h 7245"/>
              <a:gd name="T78" fmla="*/ 1699 w 5007"/>
              <a:gd name="T79" fmla="*/ 6629 h 7245"/>
              <a:gd name="T80" fmla="*/ 1856 w 5007"/>
              <a:gd name="T81" fmla="*/ 6538 h 7245"/>
              <a:gd name="T82" fmla="*/ 2026 w 5007"/>
              <a:gd name="T83" fmla="*/ 5923 h 7245"/>
              <a:gd name="T84" fmla="*/ 1856 w 5007"/>
              <a:gd name="T85" fmla="*/ 5256 h 7245"/>
              <a:gd name="T86" fmla="*/ 1843 w 5007"/>
              <a:gd name="T87" fmla="*/ 4145 h 7245"/>
              <a:gd name="T88" fmla="*/ 2118 w 5007"/>
              <a:gd name="T89" fmla="*/ 3740 h 7245"/>
              <a:gd name="T90" fmla="*/ 2353 w 5007"/>
              <a:gd name="T91" fmla="*/ 2785 h 7245"/>
              <a:gd name="T92" fmla="*/ 2602 w 5007"/>
              <a:gd name="T93" fmla="*/ 1948 h 7245"/>
              <a:gd name="T94" fmla="*/ 3150 w 5007"/>
              <a:gd name="T95" fmla="*/ 1661 h 7245"/>
              <a:gd name="T96" fmla="*/ 3280 w 5007"/>
              <a:gd name="T97" fmla="*/ 1177 h 7245"/>
              <a:gd name="T98" fmla="*/ 3856 w 5007"/>
              <a:gd name="T99" fmla="*/ 1256 h 7245"/>
              <a:gd name="T100" fmla="*/ 4222 w 5007"/>
              <a:gd name="T101" fmla="*/ 654 h 7245"/>
              <a:gd name="T102" fmla="*/ 4706 w 5007"/>
              <a:gd name="T103" fmla="*/ 602 h 7245"/>
              <a:gd name="T104" fmla="*/ 4836 w 5007"/>
              <a:gd name="T105" fmla="*/ 798 h 7245"/>
              <a:gd name="T106" fmla="*/ 5006 w 5007"/>
              <a:gd name="T107" fmla="*/ 419 h 7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07" h="7245">
                <a:moveTo>
                  <a:pt x="4836" y="419"/>
                </a:moveTo>
                <a:lnTo>
                  <a:pt x="4836" y="419"/>
                </a:lnTo>
                <a:cubicBezTo>
                  <a:pt x="4849" y="471"/>
                  <a:pt x="4849" y="471"/>
                  <a:pt x="4849" y="471"/>
                </a:cubicBezTo>
                <a:cubicBezTo>
                  <a:pt x="4732" y="536"/>
                  <a:pt x="4732" y="536"/>
                  <a:pt x="4732" y="536"/>
                </a:cubicBezTo>
                <a:cubicBezTo>
                  <a:pt x="4706" y="432"/>
                  <a:pt x="4706" y="432"/>
                  <a:pt x="4706" y="432"/>
                </a:cubicBezTo>
                <a:cubicBezTo>
                  <a:pt x="4510" y="340"/>
                  <a:pt x="4510" y="340"/>
                  <a:pt x="4510" y="340"/>
                </a:cubicBezTo>
                <a:cubicBezTo>
                  <a:pt x="4771" y="301"/>
                  <a:pt x="4771" y="301"/>
                  <a:pt x="4771" y="301"/>
                </a:cubicBezTo>
                <a:cubicBezTo>
                  <a:pt x="4863" y="131"/>
                  <a:pt x="4863" y="131"/>
                  <a:pt x="4863" y="131"/>
                </a:cubicBezTo>
                <a:cubicBezTo>
                  <a:pt x="4431" y="13"/>
                  <a:pt x="4431" y="13"/>
                  <a:pt x="4431" y="13"/>
                </a:cubicBezTo>
                <a:cubicBezTo>
                  <a:pt x="4405" y="223"/>
                  <a:pt x="4405" y="223"/>
                  <a:pt x="4405" y="223"/>
                </a:cubicBezTo>
                <a:cubicBezTo>
                  <a:pt x="4288" y="105"/>
                  <a:pt x="4288" y="105"/>
                  <a:pt x="4288" y="105"/>
                </a:cubicBezTo>
                <a:cubicBezTo>
                  <a:pt x="4300" y="0"/>
                  <a:pt x="4300" y="0"/>
                  <a:pt x="4300" y="0"/>
                </a:cubicBezTo>
                <a:cubicBezTo>
                  <a:pt x="4300" y="0"/>
                  <a:pt x="4157" y="13"/>
                  <a:pt x="4131" y="13"/>
                </a:cubicBezTo>
                <a:cubicBezTo>
                  <a:pt x="4117" y="13"/>
                  <a:pt x="4196" y="170"/>
                  <a:pt x="4196" y="170"/>
                </a:cubicBezTo>
                <a:cubicBezTo>
                  <a:pt x="4104" y="340"/>
                  <a:pt x="4104" y="340"/>
                  <a:pt x="4104" y="340"/>
                </a:cubicBezTo>
                <a:cubicBezTo>
                  <a:pt x="3987" y="157"/>
                  <a:pt x="3987" y="157"/>
                  <a:pt x="3987" y="157"/>
                </a:cubicBezTo>
                <a:cubicBezTo>
                  <a:pt x="3908" y="497"/>
                  <a:pt x="3908" y="497"/>
                  <a:pt x="3908" y="497"/>
                </a:cubicBezTo>
                <a:cubicBezTo>
                  <a:pt x="3843" y="523"/>
                  <a:pt x="3843" y="523"/>
                  <a:pt x="3843" y="523"/>
                </a:cubicBezTo>
                <a:cubicBezTo>
                  <a:pt x="3856" y="314"/>
                  <a:pt x="3856" y="314"/>
                  <a:pt x="3856" y="314"/>
                </a:cubicBezTo>
                <a:cubicBezTo>
                  <a:pt x="3856" y="210"/>
                  <a:pt x="3856" y="210"/>
                  <a:pt x="3856" y="210"/>
                </a:cubicBezTo>
                <a:cubicBezTo>
                  <a:pt x="3803" y="79"/>
                  <a:pt x="3803" y="79"/>
                  <a:pt x="3803" y="79"/>
                </a:cubicBezTo>
                <a:cubicBezTo>
                  <a:pt x="3699" y="170"/>
                  <a:pt x="3699" y="170"/>
                  <a:pt x="3699" y="170"/>
                </a:cubicBezTo>
                <a:cubicBezTo>
                  <a:pt x="3686" y="353"/>
                  <a:pt x="3686" y="353"/>
                  <a:pt x="3686" y="353"/>
                </a:cubicBezTo>
                <a:cubicBezTo>
                  <a:pt x="3621" y="458"/>
                  <a:pt x="3621" y="458"/>
                  <a:pt x="3621" y="458"/>
                </a:cubicBezTo>
                <a:cubicBezTo>
                  <a:pt x="3477" y="340"/>
                  <a:pt x="3477" y="340"/>
                  <a:pt x="3477" y="340"/>
                </a:cubicBezTo>
                <a:cubicBezTo>
                  <a:pt x="3307" y="471"/>
                  <a:pt x="3307" y="471"/>
                  <a:pt x="3307" y="471"/>
                </a:cubicBezTo>
                <a:cubicBezTo>
                  <a:pt x="3542" y="562"/>
                  <a:pt x="3542" y="562"/>
                  <a:pt x="3542" y="562"/>
                </a:cubicBezTo>
                <a:cubicBezTo>
                  <a:pt x="3542" y="706"/>
                  <a:pt x="3542" y="706"/>
                  <a:pt x="3542" y="706"/>
                </a:cubicBezTo>
                <a:cubicBezTo>
                  <a:pt x="3477" y="641"/>
                  <a:pt x="3477" y="641"/>
                  <a:pt x="3477" y="641"/>
                </a:cubicBezTo>
                <a:cubicBezTo>
                  <a:pt x="3215" y="706"/>
                  <a:pt x="3215" y="706"/>
                  <a:pt x="3215" y="706"/>
                </a:cubicBezTo>
                <a:cubicBezTo>
                  <a:pt x="3346" y="824"/>
                  <a:pt x="3346" y="824"/>
                  <a:pt x="3346" y="824"/>
                </a:cubicBezTo>
                <a:cubicBezTo>
                  <a:pt x="3228" y="811"/>
                  <a:pt x="3228" y="811"/>
                  <a:pt x="3228" y="811"/>
                </a:cubicBezTo>
                <a:cubicBezTo>
                  <a:pt x="3124" y="1046"/>
                  <a:pt x="3124" y="1046"/>
                  <a:pt x="3124" y="1046"/>
                </a:cubicBezTo>
                <a:cubicBezTo>
                  <a:pt x="3045" y="876"/>
                  <a:pt x="3045" y="876"/>
                  <a:pt x="3045" y="876"/>
                </a:cubicBezTo>
                <a:cubicBezTo>
                  <a:pt x="2981" y="1033"/>
                  <a:pt x="2981" y="1033"/>
                  <a:pt x="2981" y="1033"/>
                </a:cubicBezTo>
                <a:cubicBezTo>
                  <a:pt x="2824" y="850"/>
                  <a:pt x="2824" y="850"/>
                  <a:pt x="2824" y="850"/>
                </a:cubicBezTo>
                <a:cubicBezTo>
                  <a:pt x="2876" y="1072"/>
                  <a:pt x="2876" y="1072"/>
                  <a:pt x="2876" y="1072"/>
                </a:cubicBezTo>
                <a:cubicBezTo>
                  <a:pt x="2772" y="1007"/>
                  <a:pt x="2772" y="1007"/>
                  <a:pt x="2772" y="1007"/>
                </a:cubicBezTo>
                <a:cubicBezTo>
                  <a:pt x="2693" y="1059"/>
                  <a:pt x="2693" y="1059"/>
                  <a:pt x="2693" y="1059"/>
                </a:cubicBezTo>
                <a:cubicBezTo>
                  <a:pt x="2837" y="1216"/>
                  <a:pt x="2837" y="1216"/>
                  <a:pt x="2837" y="1216"/>
                </a:cubicBezTo>
                <a:cubicBezTo>
                  <a:pt x="2732" y="1229"/>
                  <a:pt x="2732" y="1229"/>
                  <a:pt x="2732" y="1229"/>
                </a:cubicBezTo>
                <a:cubicBezTo>
                  <a:pt x="2523" y="1190"/>
                  <a:pt x="2523" y="1190"/>
                  <a:pt x="2523" y="1190"/>
                </a:cubicBezTo>
                <a:cubicBezTo>
                  <a:pt x="2458" y="1386"/>
                  <a:pt x="2458" y="1386"/>
                  <a:pt x="2458" y="1386"/>
                </a:cubicBezTo>
                <a:cubicBezTo>
                  <a:pt x="2628" y="1438"/>
                  <a:pt x="2628" y="1438"/>
                  <a:pt x="2628" y="1438"/>
                </a:cubicBezTo>
                <a:cubicBezTo>
                  <a:pt x="2589" y="1595"/>
                  <a:pt x="2589" y="1595"/>
                  <a:pt x="2589" y="1595"/>
                </a:cubicBezTo>
                <a:cubicBezTo>
                  <a:pt x="2471" y="1556"/>
                  <a:pt x="2471" y="1556"/>
                  <a:pt x="2471" y="1556"/>
                </a:cubicBezTo>
                <a:cubicBezTo>
                  <a:pt x="2419" y="1504"/>
                  <a:pt x="2419" y="1504"/>
                  <a:pt x="2419" y="1504"/>
                </a:cubicBezTo>
                <a:cubicBezTo>
                  <a:pt x="2183" y="1478"/>
                  <a:pt x="2183" y="1478"/>
                  <a:pt x="2183" y="1478"/>
                </a:cubicBezTo>
                <a:cubicBezTo>
                  <a:pt x="2379" y="1543"/>
                  <a:pt x="2379" y="1543"/>
                  <a:pt x="2379" y="1543"/>
                </a:cubicBezTo>
                <a:cubicBezTo>
                  <a:pt x="2288" y="1608"/>
                  <a:pt x="2288" y="1608"/>
                  <a:pt x="2288" y="1608"/>
                </a:cubicBezTo>
                <a:cubicBezTo>
                  <a:pt x="2039" y="1674"/>
                  <a:pt x="2039" y="1674"/>
                  <a:pt x="2039" y="1674"/>
                </a:cubicBezTo>
                <a:cubicBezTo>
                  <a:pt x="2183" y="1713"/>
                  <a:pt x="2183" y="1713"/>
                  <a:pt x="2183" y="1713"/>
                </a:cubicBezTo>
                <a:cubicBezTo>
                  <a:pt x="2209" y="1792"/>
                  <a:pt x="2209" y="1792"/>
                  <a:pt x="2209" y="1792"/>
                </a:cubicBezTo>
                <a:cubicBezTo>
                  <a:pt x="2301" y="1713"/>
                  <a:pt x="2301" y="1713"/>
                  <a:pt x="2301" y="1713"/>
                </a:cubicBezTo>
                <a:cubicBezTo>
                  <a:pt x="2353" y="1739"/>
                  <a:pt x="2353" y="1739"/>
                  <a:pt x="2353" y="1739"/>
                </a:cubicBezTo>
                <a:cubicBezTo>
                  <a:pt x="2432" y="1661"/>
                  <a:pt x="2432" y="1661"/>
                  <a:pt x="2432" y="1661"/>
                </a:cubicBezTo>
                <a:cubicBezTo>
                  <a:pt x="2497" y="1700"/>
                  <a:pt x="2497" y="1700"/>
                  <a:pt x="2497" y="1700"/>
                </a:cubicBezTo>
                <a:cubicBezTo>
                  <a:pt x="2654" y="1687"/>
                  <a:pt x="2654" y="1687"/>
                  <a:pt x="2654" y="1687"/>
                </a:cubicBezTo>
                <a:cubicBezTo>
                  <a:pt x="2589" y="1779"/>
                  <a:pt x="2589" y="1779"/>
                  <a:pt x="2589" y="1779"/>
                </a:cubicBezTo>
                <a:cubicBezTo>
                  <a:pt x="2406" y="1844"/>
                  <a:pt x="2406" y="1844"/>
                  <a:pt x="2406" y="1844"/>
                </a:cubicBezTo>
                <a:cubicBezTo>
                  <a:pt x="2445" y="1988"/>
                  <a:pt x="2445" y="1988"/>
                  <a:pt x="2445" y="1988"/>
                </a:cubicBezTo>
                <a:cubicBezTo>
                  <a:pt x="2209" y="2040"/>
                  <a:pt x="2209" y="2040"/>
                  <a:pt x="2209" y="2040"/>
                </a:cubicBezTo>
                <a:cubicBezTo>
                  <a:pt x="2197" y="2131"/>
                  <a:pt x="2197" y="2131"/>
                  <a:pt x="2197" y="2131"/>
                </a:cubicBezTo>
                <a:cubicBezTo>
                  <a:pt x="2327" y="2092"/>
                  <a:pt x="2327" y="2092"/>
                  <a:pt x="2327" y="2092"/>
                </a:cubicBezTo>
                <a:cubicBezTo>
                  <a:pt x="2262" y="2171"/>
                  <a:pt x="2262" y="2171"/>
                  <a:pt x="2262" y="2171"/>
                </a:cubicBezTo>
                <a:cubicBezTo>
                  <a:pt x="2353" y="2210"/>
                  <a:pt x="2353" y="2210"/>
                  <a:pt x="2353" y="2210"/>
                </a:cubicBezTo>
                <a:cubicBezTo>
                  <a:pt x="2314" y="2262"/>
                  <a:pt x="2314" y="2262"/>
                  <a:pt x="2314" y="2262"/>
                </a:cubicBezTo>
                <a:cubicBezTo>
                  <a:pt x="2183" y="2288"/>
                  <a:pt x="2183" y="2288"/>
                  <a:pt x="2183" y="2288"/>
                </a:cubicBezTo>
                <a:cubicBezTo>
                  <a:pt x="2144" y="2354"/>
                  <a:pt x="2144" y="2354"/>
                  <a:pt x="2144" y="2354"/>
                </a:cubicBezTo>
                <a:cubicBezTo>
                  <a:pt x="2275" y="2406"/>
                  <a:pt x="2275" y="2406"/>
                  <a:pt x="2275" y="2406"/>
                </a:cubicBezTo>
                <a:cubicBezTo>
                  <a:pt x="2131" y="2472"/>
                  <a:pt x="2131" y="2472"/>
                  <a:pt x="2131" y="2472"/>
                </a:cubicBezTo>
                <a:cubicBezTo>
                  <a:pt x="2000" y="2615"/>
                  <a:pt x="2000" y="2615"/>
                  <a:pt x="2000" y="2615"/>
                </a:cubicBezTo>
                <a:cubicBezTo>
                  <a:pt x="1883" y="2838"/>
                  <a:pt x="1883" y="2838"/>
                  <a:pt x="1883" y="2838"/>
                </a:cubicBezTo>
                <a:cubicBezTo>
                  <a:pt x="1935" y="2903"/>
                  <a:pt x="1935" y="2903"/>
                  <a:pt x="1935" y="2903"/>
                </a:cubicBezTo>
                <a:cubicBezTo>
                  <a:pt x="1791" y="3007"/>
                  <a:pt x="1791" y="3007"/>
                  <a:pt x="1791" y="3007"/>
                </a:cubicBezTo>
                <a:cubicBezTo>
                  <a:pt x="1856" y="3047"/>
                  <a:pt x="1856" y="3047"/>
                  <a:pt x="1856" y="3047"/>
                </a:cubicBezTo>
                <a:cubicBezTo>
                  <a:pt x="1791" y="3230"/>
                  <a:pt x="1791" y="3230"/>
                  <a:pt x="1791" y="3230"/>
                </a:cubicBezTo>
                <a:cubicBezTo>
                  <a:pt x="1804" y="3413"/>
                  <a:pt x="1804" y="3413"/>
                  <a:pt x="1804" y="3413"/>
                </a:cubicBezTo>
                <a:cubicBezTo>
                  <a:pt x="1856" y="3478"/>
                  <a:pt x="1856" y="3478"/>
                  <a:pt x="1856" y="3478"/>
                </a:cubicBezTo>
                <a:cubicBezTo>
                  <a:pt x="1647" y="3570"/>
                  <a:pt x="1647" y="3570"/>
                  <a:pt x="1647" y="3570"/>
                </a:cubicBezTo>
                <a:cubicBezTo>
                  <a:pt x="1556" y="3648"/>
                  <a:pt x="1556" y="3648"/>
                  <a:pt x="1556" y="3648"/>
                </a:cubicBezTo>
                <a:cubicBezTo>
                  <a:pt x="1634" y="3687"/>
                  <a:pt x="1634" y="3687"/>
                  <a:pt x="1634" y="3687"/>
                </a:cubicBezTo>
                <a:cubicBezTo>
                  <a:pt x="1530" y="3884"/>
                  <a:pt x="1530" y="3884"/>
                  <a:pt x="1530" y="3884"/>
                </a:cubicBezTo>
                <a:cubicBezTo>
                  <a:pt x="1490" y="3831"/>
                  <a:pt x="1490" y="3831"/>
                  <a:pt x="1490" y="3831"/>
                </a:cubicBezTo>
                <a:cubicBezTo>
                  <a:pt x="1333" y="3949"/>
                  <a:pt x="1333" y="3949"/>
                  <a:pt x="1333" y="3949"/>
                </a:cubicBezTo>
                <a:cubicBezTo>
                  <a:pt x="1281" y="4171"/>
                  <a:pt x="1281" y="4171"/>
                  <a:pt x="1281" y="4171"/>
                </a:cubicBezTo>
                <a:cubicBezTo>
                  <a:pt x="1151" y="4263"/>
                  <a:pt x="1151" y="4263"/>
                  <a:pt x="1151" y="4263"/>
                </a:cubicBezTo>
                <a:cubicBezTo>
                  <a:pt x="1255" y="4276"/>
                  <a:pt x="1255" y="4276"/>
                  <a:pt x="1255" y="4276"/>
                </a:cubicBezTo>
                <a:cubicBezTo>
                  <a:pt x="1281" y="4341"/>
                  <a:pt x="1281" y="4341"/>
                  <a:pt x="1281" y="4341"/>
                </a:cubicBezTo>
                <a:cubicBezTo>
                  <a:pt x="1490" y="4302"/>
                  <a:pt x="1490" y="4302"/>
                  <a:pt x="1490" y="4302"/>
                </a:cubicBezTo>
                <a:cubicBezTo>
                  <a:pt x="1255" y="4420"/>
                  <a:pt x="1255" y="4420"/>
                  <a:pt x="1255" y="4420"/>
                </a:cubicBezTo>
                <a:cubicBezTo>
                  <a:pt x="1216" y="4302"/>
                  <a:pt x="1216" y="4302"/>
                  <a:pt x="1216" y="4302"/>
                </a:cubicBezTo>
                <a:cubicBezTo>
                  <a:pt x="1137" y="4341"/>
                  <a:pt x="1137" y="4341"/>
                  <a:pt x="1137" y="4341"/>
                </a:cubicBezTo>
                <a:cubicBezTo>
                  <a:pt x="1085" y="4459"/>
                  <a:pt x="1085" y="4459"/>
                  <a:pt x="1085" y="4459"/>
                </a:cubicBezTo>
                <a:cubicBezTo>
                  <a:pt x="1020" y="4420"/>
                  <a:pt x="1020" y="4420"/>
                  <a:pt x="1020" y="4420"/>
                </a:cubicBezTo>
                <a:cubicBezTo>
                  <a:pt x="941" y="4498"/>
                  <a:pt x="941" y="4498"/>
                  <a:pt x="941" y="4498"/>
                </a:cubicBezTo>
                <a:cubicBezTo>
                  <a:pt x="941" y="4551"/>
                  <a:pt x="941" y="4551"/>
                  <a:pt x="941" y="4551"/>
                </a:cubicBezTo>
                <a:cubicBezTo>
                  <a:pt x="889" y="4590"/>
                  <a:pt x="889" y="4590"/>
                  <a:pt x="889" y="4590"/>
                </a:cubicBezTo>
                <a:cubicBezTo>
                  <a:pt x="876" y="4655"/>
                  <a:pt x="876" y="4655"/>
                  <a:pt x="876" y="4655"/>
                </a:cubicBezTo>
                <a:cubicBezTo>
                  <a:pt x="810" y="4590"/>
                  <a:pt x="810" y="4590"/>
                  <a:pt x="810" y="4590"/>
                </a:cubicBezTo>
                <a:cubicBezTo>
                  <a:pt x="876" y="4746"/>
                  <a:pt x="876" y="4746"/>
                  <a:pt x="876" y="4746"/>
                </a:cubicBezTo>
                <a:cubicBezTo>
                  <a:pt x="758" y="4668"/>
                  <a:pt x="758" y="4668"/>
                  <a:pt x="758" y="4668"/>
                </a:cubicBezTo>
                <a:cubicBezTo>
                  <a:pt x="562" y="4655"/>
                  <a:pt x="562" y="4655"/>
                  <a:pt x="562" y="4655"/>
                </a:cubicBezTo>
                <a:cubicBezTo>
                  <a:pt x="549" y="4773"/>
                  <a:pt x="549" y="4773"/>
                  <a:pt x="549" y="4773"/>
                </a:cubicBezTo>
                <a:cubicBezTo>
                  <a:pt x="680" y="4773"/>
                  <a:pt x="680" y="4773"/>
                  <a:pt x="680" y="4773"/>
                </a:cubicBezTo>
                <a:cubicBezTo>
                  <a:pt x="653" y="4864"/>
                  <a:pt x="653" y="4864"/>
                  <a:pt x="653" y="4864"/>
                </a:cubicBezTo>
                <a:cubicBezTo>
                  <a:pt x="562" y="4851"/>
                  <a:pt x="562" y="4851"/>
                  <a:pt x="562" y="4851"/>
                </a:cubicBezTo>
                <a:cubicBezTo>
                  <a:pt x="379" y="4903"/>
                  <a:pt x="379" y="4903"/>
                  <a:pt x="379" y="4903"/>
                </a:cubicBezTo>
                <a:cubicBezTo>
                  <a:pt x="431" y="4956"/>
                  <a:pt x="431" y="4956"/>
                  <a:pt x="431" y="4956"/>
                </a:cubicBezTo>
                <a:cubicBezTo>
                  <a:pt x="392" y="5008"/>
                  <a:pt x="392" y="5008"/>
                  <a:pt x="392" y="5008"/>
                </a:cubicBezTo>
                <a:cubicBezTo>
                  <a:pt x="300" y="5034"/>
                  <a:pt x="300" y="5034"/>
                  <a:pt x="300" y="5034"/>
                </a:cubicBezTo>
                <a:cubicBezTo>
                  <a:pt x="327" y="5100"/>
                  <a:pt x="327" y="5100"/>
                  <a:pt x="327" y="5100"/>
                </a:cubicBezTo>
                <a:cubicBezTo>
                  <a:pt x="261" y="5087"/>
                  <a:pt x="261" y="5087"/>
                  <a:pt x="261" y="5087"/>
                </a:cubicBezTo>
                <a:cubicBezTo>
                  <a:pt x="65" y="5047"/>
                  <a:pt x="65" y="5047"/>
                  <a:pt x="65" y="5047"/>
                </a:cubicBezTo>
                <a:cubicBezTo>
                  <a:pt x="91" y="5165"/>
                  <a:pt x="91" y="5165"/>
                  <a:pt x="91" y="5165"/>
                </a:cubicBezTo>
                <a:cubicBezTo>
                  <a:pt x="261" y="5244"/>
                  <a:pt x="261" y="5244"/>
                  <a:pt x="261" y="5244"/>
                </a:cubicBezTo>
                <a:cubicBezTo>
                  <a:pt x="117" y="5217"/>
                  <a:pt x="117" y="5217"/>
                  <a:pt x="117" y="5217"/>
                </a:cubicBezTo>
                <a:cubicBezTo>
                  <a:pt x="52" y="5322"/>
                  <a:pt x="52" y="5322"/>
                  <a:pt x="52" y="5322"/>
                </a:cubicBezTo>
                <a:cubicBezTo>
                  <a:pt x="105" y="5440"/>
                  <a:pt x="105" y="5440"/>
                  <a:pt x="105" y="5440"/>
                </a:cubicBezTo>
                <a:cubicBezTo>
                  <a:pt x="39" y="5453"/>
                  <a:pt x="39" y="5453"/>
                  <a:pt x="39" y="5453"/>
                </a:cubicBezTo>
                <a:cubicBezTo>
                  <a:pt x="39" y="5570"/>
                  <a:pt x="39" y="5570"/>
                  <a:pt x="39" y="5570"/>
                </a:cubicBezTo>
                <a:cubicBezTo>
                  <a:pt x="235" y="5636"/>
                  <a:pt x="235" y="5636"/>
                  <a:pt x="235" y="5636"/>
                </a:cubicBezTo>
                <a:cubicBezTo>
                  <a:pt x="39" y="5649"/>
                  <a:pt x="39" y="5649"/>
                  <a:pt x="39" y="5649"/>
                </a:cubicBezTo>
                <a:cubicBezTo>
                  <a:pt x="52" y="5767"/>
                  <a:pt x="52" y="5767"/>
                  <a:pt x="52" y="5767"/>
                </a:cubicBezTo>
                <a:cubicBezTo>
                  <a:pt x="0" y="5806"/>
                  <a:pt x="0" y="5806"/>
                  <a:pt x="0" y="5806"/>
                </a:cubicBezTo>
                <a:cubicBezTo>
                  <a:pt x="65" y="5884"/>
                  <a:pt x="65" y="5884"/>
                  <a:pt x="65" y="5884"/>
                </a:cubicBezTo>
                <a:cubicBezTo>
                  <a:pt x="170" y="5845"/>
                  <a:pt x="170" y="5845"/>
                  <a:pt x="170" y="5845"/>
                </a:cubicBezTo>
                <a:cubicBezTo>
                  <a:pt x="130" y="5963"/>
                  <a:pt x="130" y="5963"/>
                  <a:pt x="130" y="5963"/>
                </a:cubicBezTo>
                <a:cubicBezTo>
                  <a:pt x="65" y="5949"/>
                  <a:pt x="65" y="5949"/>
                  <a:pt x="65" y="5949"/>
                </a:cubicBezTo>
                <a:cubicBezTo>
                  <a:pt x="78" y="6093"/>
                  <a:pt x="78" y="6093"/>
                  <a:pt x="78" y="6093"/>
                </a:cubicBezTo>
                <a:cubicBezTo>
                  <a:pt x="157" y="6093"/>
                  <a:pt x="157" y="6093"/>
                  <a:pt x="157" y="6093"/>
                </a:cubicBezTo>
                <a:cubicBezTo>
                  <a:pt x="222" y="6172"/>
                  <a:pt x="222" y="6172"/>
                  <a:pt x="222" y="6172"/>
                </a:cubicBezTo>
                <a:cubicBezTo>
                  <a:pt x="274" y="6080"/>
                  <a:pt x="274" y="6080"/>
                  <a:pt x="274" y="6080"/>
                </a:cubicBezTo>
                <a:cubicBezTo>
                  <a:pt x="327" y="6133"/>
                  <a:pt x="327" y="6133"/>
                  <a:pt x="327" y="6133"/>
                </a:cubicBezTo>
                <a:cubicBezTo>
                  <a:pt x="196" y="6263"/>
                  <a:pt x="196" y="6263"/>
                  <a:pt x="196" y="6263"/>
                </a:cubicBezTo>
                <a:cubicBezTo>
                  <a:pt x="261" y="6316"/>
                  <a:pt x="261" y="6316"/>
                  <a:pt x="261" y="6316"/>
                </a:cubicBezTo>
                <a:cubicBezTo>
                  <a:pt x="130" y="6394"/>
                  <a:pt x="130" y="6394"/>
                  <a:pt x="130" y="6394"/>
                </a:cubicBezTo>
                <a:cubicBezTo>
                  <a:pt x="78" y="6381"/>
                  <a:pt x="78" y="6381"/>
                  <a:pt x="78" y="6381"/>
                </a:cubicBezTo>
                <a:cubicBezTo>
                  <a:pt x="52" y="6629"/>
                  <a:pt x="52" y="6629"/>
                  <a:pt x="52" y="6629"/>
                </a:cubicBezTo>
                <a:cubicBezTo>
                  <a:pt x="105" y="6551"/>
                  <a:pt x="105" y="6551"/>
                  <a:pt x="105" y="6551"/>
                </a:cubicBezTo>
                <a:cubicBezTo>
                  <a:pt x="196" y="6538"/>
                  <a:pt x="196" y="6538"/>
                  <a:pt x="196" y="6538"/>
                </a:cubicBezTo>
                <a:cubicBezTo>
                  <a:pt x="327" y="6564"/>
                  <a:pt x="327" y="6564"/>
                  <a:pt x="327" y="6564"/>
                </a:cubicBezTo>
                <a:cubicBezTo>
                  <a:pt x="261" y="6760"/>
                  <a:pt x="261" y="6760"/>
                  <a:pt x="261" y="6760"/>
                </a:cubicBezTo>
                <a:cubicBezTo>
                  <a:pt x="130" y="6708"/>
                  <a:pt x="130" y="6708"/>
                  <a:pt x="130" y="6708"/>
                </a:cubicBezTo>
                <a:cubicBezTo>
                  <a:pt x="105" y="6852"/>
                  <a:pt x="105" y="6852"/>
                  <a:pt x="105" y="6852"/>
                </a:cubicBezTo>
                <a:cubicBezTo>
                  <a:pt x="209" y="6957"/>
                  <a:pt x="209" y="6957"/>
                  <a:pt x="209" y="6957"/>
                </a:cubicBezTo>
                <a:cubicBezTo>
                  <a:pt x="405" y="7113"/>
                  <a:pt x="405" y="7113"/>
                  <a:pt x="405" y="7113"/>
                </a:cubicBezTo>
                <a:cubicBezTo>
                  <a:pt x="405" y="7179"/>
                  <a:pt x="405" y="7179"/>
                  <a:pt x="405" y="7179"/>
                </a:cubicBezTo>
                <a:cubicBezTo>
                  <a:pt x="484" y="7166"/>
                  <a:pt x="484" y="7166"/>
                  <a:pt x="484" y="7166"/>
                </a:cubicBezTo>
                <a:cubicBezTo>
                  <a:pt x="640" y="7244"/>
                  <a:pt x="640" y="7244"/>
                  <a:pt x="640" y="7244"/>
                </a:cubicBezTo>
                <a:cubicBezTo>
                  <a:pt x="941" y="7126"/>
                  <a:pt x="941" y="7126"/>
                  <a:pt x="941" y="7126"/>
                </a:cubicBezTo>
                <a:cubicBezTo>
                  <a:pt x="1176" y="6773"/>
                  <a:pt x="1176" y="6773"/>
                  <a:pt x="1176" y="6773"/>
                </a:cubicBezTo>
                <a:cubicBezTo>
                  <a:pt x="1399" y="6695"/>
                  <a:pt x="1399" y="6695"/>
                  <a:pt x="1399" y="6695"/>
                </a:cubicBezTo>
                <a:cubicBezTo>
                  <a:pt x="1503" y="6564"/>
                  <a:pt x="1503" y="6564"/>
                  <a:pt x="1503" y="6564"/>
                </a:cubicBezTo>
                <a:cubicBezTo>
                  <a:pt x="1438" y="6407"/>
                  <a:pt x="1438" y="6407"/>
                  <a:pt x="1438" y="6407"/>
                </a:cubicBezTo>
                <a:cubicBezTo>
                  <a:pt x="1490" y="6394"/>
                  <a:pt x="1490" y="6394"/>
                  <a:pt x="1490" y="6394"/>
                </a:cubicBezTo>
                <a:cubicBezTo>
                  <a:pt x="1530" y="6329"/>
                  <a:pt x="1530" y="6329"/>
                  <a:pt x="1530" y="6329"/>
                </a:cubicBezTo>
                <a:cubicBezTo>
                  <a:pt x="1608" y="6590"/>
                  <a:pt x="1608" y="6590"/>
                  <a:pt x="1608" y="6590"/>
                </a:cubicBezTo>
                <a:cubicBezTo>
                  <a:pt x="1647" y="6590"/>
                  <a:pt x="1647" y="6590"/>
                  <a:pt x="1647" y="6590"/>
                </a:cubicBezTo>
                <a:cubicBezTo>
                  <a:pt x="1699" y="6629"/>
                  <a:pt x="1699" y="6629"/>
                  <a:pt x="1699" y="6629"/>
                </a:cubicBezTo>
                <a:cubicBezTo>
                  <a:pt x="1739" y="6656"/>
                  <a:pt x="1739" y="6656"/>
                  <a:pt x="1739" y="6656"/>
                </a:cubicBezTo>
                <a:cubicBezTo>
                  <a:pt x="1752" y="6734"/>
                  <a:pt x="1752" y="6734"/>
                  <a:pt x="1752" y="6734"/>
                </a:cubicBezTo>
                <a:cubicBezTo>
                  <a:pt x="1804" y="6734"/>
                  <a:pt x="1804" y="6734"/>
                  <a:pt x="1804" y="6734"/>
                </a:cubicBezTo>
                <a:cubicBezTo>
                  <a:pt x="1856" y="6538"/>
                  <a:pt x="1856" y="6538"/>
                  <a:pt x="1856" y="6538"/>
                </a:cubicBezTo>
                <a:cubicBezTo>
                  <a:pt x="1817" y="6394"/>
                  <a:pt x="1817" y="6394"/>
                  <a:pt x="1817" y="6394"/>
                </a:cubicBezTo>
                <a:cubicBezTo>
                  <a:pt x="1856" y="6263"/>
                  <a:pt x="1856" y="6263"/>
                  <a:pt x="1856" y="6263"/>
                </a:cubicBezTo>
                <a:cubicBezTo>
                  <a:pt x="1948" y="6185"/>
                  <a:pt x="1948" y="6185"/>
                  <a:pt x="1948" y="6185"/>
                </a:cubicBezTo>
                <a:cubicBezTo>
                  <a:pt x="2026" y="5923"/>
                  <a:pt x="2026" y="5923"/>
                  <a:pt x="2026" y="5923"/>
                </a:cubicBezTo>
                <a:cubicBezTo>
                  <a:pt x="1909" y="5623"/>
                  <a:pt x="1909" y="5623"/>
                  <a:pt x="1909" y="5623"/>
                </a:cubicBezTo>
                <a:cubicBezTo>
                  <a:pt x="2000" y="5597"/>
                  <a:pt x="2000" y="5597"/>
                  <a:pt x="2000" y="5597"/>
                </a:cubicBezTo>
                <a:cubicBezTo>
                  <a:pt x="2026" y="5440"/>
                  <a:pt x="2026" y="5440"/>
                  <a:pt x="2026" y="5440"/>
                </a:cubicBezTo>
                <a:cubicBezTo>
                  <a:pt x="1856" y="5256"/>
                  <a:pt x="1856" y="5256"/>
                  <a:pt x="1856" y="5256"/>
                </a:cubicBezTo>
                <a:cubicBezTo>
                  <a:pt x="1856" y="5021"/>
                  <a:pt x="1856" y="5021"/>
                  <a:pt x="1856" y="5021"/>
                </a:cubicBezTo>
                <a:cubicBezTo>
                  <a:pt x="1804" y="4773"/>
                  <a:pt x="1804" y="4773"/>
                  <a:pt x="1804" y="4773"/>
                </a:cubicBezTo>
                <a:cubicBezTo>
                  <a:pt x="1765" y="4446"/>
                  <a:pt x="1765" y="4446"/>
                  <a:pt x="1765" y="4446"/>
                </a:cubicBezTo>
                <a:cubicBezTo>
                  <a:pt x="1843" y="4145"/>
                  <a:pt x="1843" y="4145"/>
                  <a:pt x="1843" y="4145"/>
                </a:cubicBezTo>
                <a:cubicBezTo>
                  <a:pt x="2026" y="4041"/>
                  <a:pt x="2026" y="4041"/>
                  <a:pt x="2026" y="4041"/>
                </a:cubicBezTo>
                <a:cubicBezTo>
                  <a:pt x="2249" y="4028"/>
                  <a:pt x="2249" y="4028"/>
                  <a:pt x="2249" y="4028"/>
                </a:cubicBezTo>
                <a:cubicBezTo>
                  <a:pt x="2197" y="3818"/>
                  <a:pt x="2197" y="3818"/>
                  <a:pt x="2197" y="3818"/>
                </a:cubicBezTo>
                <a:cubicBezTo>
                  <a:pt x="2118" y="3740"/>
                  <a:pt x="2118" y="3740"/>
                  <a:pt x="2118" y="3740"/>
                </a:cubicBezTo>
                <a:cubicBezTo>
                  <a:pt x="2262" y="3361"/>
                  <a:pt x="2262" y="3361"/>
                  <a:pt x="2262" y="3361"/>
                </a:cubicBezTo>
                <a:cubicBezTo>
                  <a:pt x="2197" y="2995"/>
                  <a:pt x="2197" y="2995"/>
                  <a:pt x="2197" y="2995"/>
                </a:cubicBezTo>
                <a:cubicBezTo>
                  <a:pt x="2419" y="2890"/>
                  <a:pt x="2419" y="2890"/>
                  <a:pt x="2419" y="2890"/>
                </a:cubicBezTo>
                <a:cubicBezTo>
                  <a:pt x="2353" y="2785"/>
                  <a:pt x="2353" y="2785"/>
                  <a:pt x="2353" y="2785"/>
                </a:cubicBezTo>
                <a:cubicBezTo>
                  <a:pt x="2536" y="2459"/>
                  <a:pt x="2536" y="2459"/>
                  <a:pt x="2536" y="2459"/>
                </a:cubicBezTo>
                <a:cubicBezTo>
                  <a:pt x="2471" y="2275"/>
                  <a:pt x="2471" y="2275"/>
                  <a:pt x="2471" y="2275"/>
                </a:cubicBezTo>
                <a:cubicBezTo>
                  <a:pt x="2471" y="2262"/>
                  <a:pt x="2471" y="2262"/>
                  <a:pt x="2471" y="2262"/>
                </a:cubicBezTo>
                <a:cubicBezTo>
                  <a:pt x="2602" y="1948"/>
                  <a:pt x="2602" y="1948"/>
                  <a:pt x="2602" y="1948"/>
                </a:cubicBezTo>
                <a:cubicBezTo>
                  <a:pt x="2811" y="1922"/>
                  <a:pt x="2811" y="1922"/>
                  <a:pt x="2811" y="1922"/>
                </a:cubicBezTo>
                <a:cubicBezTo>
                  <a:pt x="2798" y="1687"/>
                  <a:pt x="2798" y="1687"/>
                  <a:pt x="2798" y="1687"/>
                </a:cubicBezTo>
                <a:cubicBezTo>
                  <a:pt x="2876" y="1622"/>
                  <a:pt x="2876" y="1622"/>
                  <a:pt x="2876" y="1622"/>
                </a:cubicBezTo>
                <a:cubicBezTo>
                  <a:pt x="3150" y="1661"/>
                  <a:pt x="3150" y="1661"/>
                  <a:pt x="3150" y="1661"/>
                </a:cubicBezTo>
                <a:cubicBezTo>
                  <a:pt x="3150" y="1438"/>
                  <a:pt x="3150" y="1438"/>
                  <a:pt x="3150" y="1438"/>
                </a:cubicBezTo>
                <a:cubicBezTo>
                  <a:pt x="3136" y="1321"/>
                  <a:pt x="3136" y="1321"/>
                  <a:pt x="3136" y="1321"/>
                </a:cubicBezTo>
                <a:cubicBezTo>
                  <a:pt x="3294" y="1269"/>
                  <a:pt x="3294" y="1269"/>
                  <a:pt x="3294" y="1269"/>
                </a:cubicBezTo>
                <a:cubicBezTo>
                  <a:pt x="3280" y="1177"/>
                  <a:pt x="3280" y="1177"/>
                  <a:pt x="3280" y="1177"/>
                </a:cubicBezTo>
                <a:cubicBezTo>
                  <a:pt x="3424" y="1125"/>
                  <a:pt x="3424" y="1125"/>
                  <a:pt x="3424" y="1125"/>
                </a:cubicBezTo>
                <a:cubicBezTo>
                  <a:pt x="3581" y="1386"/>
                  <a:pt x="3581" y="1386"/>
                  <a:pt x="3581" y="1386"/>
                </a:cubicBezTo>
                <a:cubicBezTo>
                  <a:pt x="3790" y="1373"/>
                  <a:pt x="3790" y="1373"/>
                  <a:pt x="3790" y="1373"/>
                </a:cubicBezTo>
                <a:cubicBezTo>
                  <a:pt x="3856" y="1256"/>
                  <a:pt x="3856" y="1256"/>
                  <a:pt x="3856" y="1256"/>
                </a:cubicBezTo>
                <a:cubicBezTo>
                  <a:pt x="4104" y="1347"/>
                  <a:pt x="4104" y="1347"/>
                  <a:pt x="4104" y="1347"/>
                </a:cubicBezTo>
                <a:cubicBezTo>
                  <a:pt x="4196" y="1072"/>
                  <a:pt x="4196" y="1072"/>
                  <a:pt x="4196" y="1072"/>
                </a:cubicBezTo>
                <a:cubicBezTo>
                  <a:pt x="4144" y="928"/>
                  <a:pt x="4144" y="928"/>
                  <a:pt x="4144" y="928"/>
                </a:cubicBezTo>
                <a:cubicBezTo>
                  <a:pt x="4222" y="654"/>
                  <a:pt x="4222" y="654"/>
                  <a:pt x="4222" y="654"/>
                </a:cubicBezTo>
                <a:cubicBezTo>
                  <a:pt x="4326" y="589"/>
                  <a:pt x="4326" y="589"/>
                  <a:pt x="4326" y="589"/>
                </a:cubicBezTo>
                <a:cubicBezTo>
                  <a:pt x="4431" y="458"/>
                  <a:pt x="4431" y="458"/>
                  <a:pt x="4431" y="458"/>
                </a:cubicBezTo>
                <a:cubicBezTo>
                  <a:pt x="4536" y="562"/>
                  <a:pt x="4536" y="562"/>
                  <a:pt x="4536" y="562"/>
                </a:cubicBezTo>
                <a:cubicBezTo>
                  <a:pt x="4706" y="602"/>
                  <a:pt x="4706" y="602"/>
                  <a:pt x="4706" y="602"/>
                </a:cubicBezTo>
                <a:cubicBezTo>
                  <a:pt x="4719" y="693"/>
                  <a:pt x="4719" y="693"/>
                  <a:pt x="4719" y="693"/>
                </a:cubicBezTo>
                <a:cubicBezTo>
                  <a:pt x="4693" y="824"/>
                  <a:pt x="4693" y="824"/>
                  <a:pt x="4693" y="824"/>
                </a:cubicBezTo>
                <a:cubicBezTo>
                  <a:pt x="4758" y="942"/>
                  <a:pt x="4758" y="942"/>
                  <a:pt x="4758" y="942"/>
                </a:cubicBezTo>
                <a:cubicBezTo>
                  <a:pt x="4836" y="798"/>
                  <a:pt x="4836" y="798"/>
                  <a:pt x="4836" y="798"/>
                </a:cubicBezTo>
                <a:cubicBezTo>
                  <a:pt x="4784" y="706"/>
                  <a:pt x="4784" y="706"/>
                  <a:pt x="4784" y="706"/>
                </a:cubicBezTo>
                <a:cubicBezTo>
                  <a:pt x="4889" y="576"/>
                  <a:pt x="4889" y="576"/>
                  <a:pt x="4889" y="576"/>
                </a:cubicBezTo>
                <a:cubicBezTo>
                  <a:pt x="4980" y="549"/>
                  <a:pt x="4980" y="549"/>
                  <a:pt x="4980" y="549"/>
                </a:cubicBezTo>
                <a:cubicBezTo>
                  <a:pt x="5006" y="419"/>
                  <a:pt x="5006" y="419"/>
                  <a:pt x="5006" y="419"/>
                </a:cubicBezTo>
                <a:lnTo>
                  <a:pt x="4836" y="41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Freeform 26">
            <a:extLst>
              <a:ext uri="{FF2B5EF4-FFF2-40B4-BE49-F238E27FC236}">
                <a16:creationId xmlns:a16="http://schemas.microsoft.com/office/drawing/2014/main" id="{BA97D248-85D7-88FA-0147-37D6F71F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58" y="3088610"/>
            <a:ext cx="540761" cy="627284"/>
          </a:xfrm>
          <a:custGeom>
            <a:avLst/>
            <a:gdLst>
              <a:gd name="T0" fmla="*/ 1504 w 1544"/>
              <a:gd name="T1" fmla="*/ 850 h 1792"/>
              <a:gd name="T2" fmla="*/ 1465 w 1544"/>
              <a:gd name="T3" fmla="*/ 1111 h 1792"/>
              <a:gd name="T4" fmla="*/ 1269 w 1544"/>
              <a:gd name="T5" fmla="*/ 1621 h 1792"/>
              <a:gd name="T6" fmla="*/ 706 w 1544"/>
              <a:gd name="T7" fmla="*/ 1726 h 1792"/>
              <a:gd name="T8" fmla="*/ 523 w 1544"/>
              <a:gd name="T9" fmla="*/ 1778 h 1792"/>
              <a:gd name="T10" fmla="*/ 118 w 1544"/>
              <a:gd name="T11" fmla="*/ 1791 h 1792"/>
              <a:gd name="T12" fmla="*/ 66 w 1544"/>
              <a:gd name="T13" fmla="*/ 1686 h 1792"/>
              <a:gd name="T14" fmla="*/ 26 w 1544"/>
              <a:gd name="T15" fmla="*/ 1595 h 1792"/>
              <a:gd name="T16" fmla="*/ 118 w 1544"/>
              <a:gd name="T17" fmla="*/ 1464 h 1792"/>
              <a:gd name="T18" fmla="*/ 39 w 1544"/>
              <a:gd name="T19" fmla="*/ 1333 h 1792"/>
              <a:gd name="T20" fmla="*/ 223 w 1544"/>
              <a:gd name="T21" fmla="*/ 1320 h 1792"/>
              <a:gd name="T22" fmla="*/ 419 w 1544"/>
              <a:gd name="T23" fmla="*/ 1281 h 1792"/>
              <a:gd name="T24" fmla="*/ 523 w 1544"/>
              <a:gd name="T25" fmla="*/ 1203 h 1792"/>
              <a:gd name="T26" fmla="*/ 249 w 1544"/>
              <a:gd name="T27" fmla="*/ 1216 h 1792"/>
              <a:gd name="T28" fmla="*/ 366 w 1544"/>
              <a:gd name="T29" fmla="*/ 1163 h 1792"/>
              <a:gd name="T30" fmla="*/ 575 w 1544"/>
              <a:gd name="T31" fmla="*/ 980 h 1792"/>
              <a:gd name="T32" fmla="*/ 432 w 1544"/>
              <a:gd name="T33" fmla="*/ 902 h 1792"/>
              <a:gd name="T34" fmla="*/ 353 w 1544"/>
              <a:gd name="T35" fmla="*/ 837 h 1792"/>
              <a:gd name="T36" fmla="*/ 366 w 1544"/>
              <a:gd name="T37" fmla="*/ 627 h 1792"/>
              <a:gd name="T38" fmla="*/ 432 w 1544"/>
              <a:gd name="T39" fmla="*/ 562 h 1792"/>
              <a:gd name="T40" fmla="*/ 301 w 1544"/>
              <a:gd name="T41" fmla="*/ 431 h 1792"/>
              <a:gd name="T42" fmla="*/ 380 w 1544"/>
              <a:gd name="T43" fmla="*/ 353 h 1792"/>
              <a:gd name="T44" fmla="*/ 615 w 1544"/>
              <a:gd name="T45" fmla="*/ 405 h 1792"/>
              <a:gd name="T46" fmla="*/ 693 w 1544"/>
              <a:gd name="T47" fmla="*/ 418 h 1792"/>
              <a:gd name="T48" fmla="*/ 824 w 1544"/>
              <a:gd name="T49" fmla="*/ 392 h 1792"/>
              <a:gd name="T50" fmla="*/ 837 w 1544"/>
              <a:gd name="T51" fmla="*/ 274 h 1792"/>
              <a:gd name="T52" fmla="*/ 929 w 1544"/>
              <a:gd name="T53" fmla="*/ 183 h 1792"/>
              <a:gd name="T54" fmla="*/ 1216 w 1544"/>
              <a:gd name="T55" fmla="*/ 0 h 1792"/>
              <a:gd name="T56" fmla="*/ 1295 w 1544"/>
              <a:gd name="T57" fmla="*/ 0 h 1792"/>
              <a:gd name="T58" fmla="*/ 1334 w 1544"/>
              <a:gd name="T59" fmla="*/ 117 h 1792"/>
              <a:gd name="T60" fmla="*/ 1203 w 1544"/>
              <a:gd name="T61" fmla="*/ 261 h 1792"/>
              <a:gd name="T62" fmla="*/ 1098 w 1544"/>
              <a:gd name="T63" fmla="*/ 261 h 1792"/>
              <a:gd name="T64" fmla="*/ 994 w 1544"/>
              <a:gd name="T65" fmla="*/ 379 h 1792"/>
              <a:gd name="T66" fmla="*/ 1190 w 1544"/>
              <a:gd name="T67" fmla="*/ 575 h 1792"/>
              <a:gd name="T68" fmla="*/ 1269 w 1544"/>
              <a:gd name="T69" fmla="*/ 496 h 1792"/>
              <a:gd name="T70" fmla="*/ 1412 w 1544"/>
              <a:gd name="T71" fmla="*/ 614 h 1792"/>
              <a:gd name="T72" fmla="*/ 1504 w 1544"/>
              <a:gd name="T73" fmla="*/ 680 h 1792"/>
              <a:gd name="T74" fmla="*/ 1478 w 1544"/>
              <a:gd name="T75" fmla="*/ 758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4" h="1792">
                <a:moveTo>
                  <a:pt x="1478" y="758"/>
                </a:moveTo>
                <a:lnTo>
                  <a:pt x="1504" y="850"/>
                </a:lnTo>
                <a:lnTo>
                  <a:pt x="1491" y="1006"/>
                </a:lnTo>
                <a:lnTo>
                  <a:pt x="1465" y="1111"/>
                </a:lnTo>
                <a:lnTo>
                  <a:pt x="1491" y="1216"/>
                </a:lnTo>
                <a:lnTo>
                  <a:pt x="1269" y="1621"/>
                </a:lnTo>
                <a:lnTo>
                  <a:pt x="929" y="1634"/>
                </a:lnTo>
                <a:lnTo>
                  <a:pt x="706" y="1726"/>
                </a:lnTo>
                <a:lnTo>
                  <a:pt x="615" y="1712"/>
                </a:lnTo>
                <a:lnTo>
                  <a:pt x="523" y="1778"/>
                </a:lnTo>
                <a:lnTo>
                  <a:pt x="288" y="1791"/>
                </a:lnTo>
                <a:lnTo>
                  <a:pt x="118" y="1791"/>
                </a:lnTo>
                <a:lnTo>
                  <a:pt x="209" y="1712"/>
                </a:lnTo>
                <a:lnTo>
                  <a:pt x="66" y="1686"/>
                </a:lnTo>
                <a:lnTo>
                  <a:pt x="131" y="1634"/>
                </a:lnTo>
                <a:lnTo>
                  <a:pt x="26" y="1595"/>
                </a:lnTo>
                <a:lnTo>
                  <a:pt x="0" y="1517"/>
                </a:lnTo>
                <a:lnTo>
                  <a:pt x="118" y="1464"/>
                </a:lnTo>
                <a:lnTo>
                  <a:pt x="14" y="1399"/>
                </a:lnTo>
                <a:lnTo>
                  <a:pt x="39" y="1333"/>
                </a:lnTo>
                <a:lnTo>
                  <a:pt x="144" y="1399"/>
                </a:lnTo>
                <a:lnTo>
                  <a:pt x="223" y="1320"/>
                </a:lnTo>
                <a:lnTo>
                  <a:pt x="314" y="1242"/>
                </a:lnTo>
                <a:lnTo>
                  <a:pt x="419" y="1281"/>
                </a:lnTo>
                <a:lnTo>
                  <a:pt x="575" y="1242"/>
                </a:lnTo>
                <a:lnTo>
                  <a:pt x="523" y="1203"/>
                </a:lnTo>
                <a:lnTo>
                  <a:pt x="393" y="1216"/>
                </a:lnTo>
                <a:lnTo>
                  <a:pt x="249" y="1216"/>
                </a:lnTo>
                <a:lnTo>
                  <a:pt x="301" y="1163"/>
                </a:lnTo>
                <a:lnTo>
                  <a:pt x="366" y="1163"/>
                </a:lnTo>
                <a:lnTo>
                  <a:pt x="445" y="1006"/>
                </a:lnTo>
                <a:lnTo>
                  <a:pt x="575" y="980"/>
                </a:lnTo>
                <a:lnTo>
                  <a:pt x="562" y="928"/>
                </a:lnTo>
                <a:lnTo>
                  <a:pt x="432" y="902"/>
                </a:lnTo>
                <a:lnTo>
                  <a:pt x="406" y="823"/>
                </a:lnTo>
                <a:lnTo>
                  <a:pt x="353" y="837"/>
                </a:lnTo>
                <a:lnTo>
                  <a:pt x="262" y="732"/>
                </a:lnTo>
                <a:lnTo>
                  <a:pt x="366" y="627"/>
                </a:lnTo>
                <a:lnTo>
                  <a:pt x="458" y="614"/>
                </a:lnTo>
                <a:lnTo>
                  <a:pt x="432" y="562"/>
                </a:lnTo>
                <a:lnTo>
                  <a:pt x="314" y="509"/>
                </a:lnTo>
                <a:lnTo>
                  <a:pt x="301" y="431"/>
                </a:lnTo>
                <a:lnTo>
                  <a:pt x="380" y="431"/>
                </a:lnTo>
                <a:lnTo>
                  <a:pt x="380" y="353"/>
                </a:lnTo>
                <a:lnTo>
                  <a:pt x="471" y="340"/>
                </a:lnTo>
                <a:lnTo>
                  <a:pt x="615" y="405"/>
                </a:lnTo>
                <a:lnTo>
                  <a:pt x="628" y="457"/>
                </a:lnTo>
                <a:lnTo>
                  <a:pt x="693" y="418"/>
                </a:lnTo>
                <a:lnTo>
                  <a:pt x="824" y="444"/>
                </a:lnTo>
                <a:lnTo>
                  <a:pt x="824" y="392"/>
                </a:lnTo>
                <a:lnTo>
                  <a:pt x="994" y="314"/>
                </a:lnTo>
                <a:lnTo>
                  <a:pt x="837" y="274"/>
                </a:lnTo>
                <a:lnTo>
                  <a:pt x="863" y="196"/>
                </a:lnTo>
                <a:lnTo>
                  <a:pt x="929" y="183"/>
                </a:lnTo>
                <a:lnTo>
                  <a:pt x="1033" y="26"/>
                </a:lnTo>
                <a:lnTo>
                  <a:pt x="1216" y="0"/>
                </a:lnTo>
                <a:lnTo>
                  <a:pt x="1203" y="91"/>
                </a:lnTo>
                <a:lnTo>
                  <a:pt x="1295" y="0"/>
                </a:lnTo>
                <a:lnTo>
                  <a:pt x="1412" y="39"/>
                </a:lnTo>
                <a:lnTo>
                  <a:pt x="1334" y="117"/>
                </a:lnTo>
                <a:lnTo>
                  <a:pt x="1255" y="170"/>
                </a:lnTo>
                <a:lnTo>
                  <a:pt x="1203" y="261"/>
                </a:lnTo>
                <a:lnTo>
                  <a:pt x="1138" y="261"/>
                </a:lnTo>
                <a:lnTo>
                  <a:pt x="1098" y="261"/>
                </a:lnTo>
                <a:lnTo>
                  <a:pt x="1138" y="340"/>
                </a:lnTo>
                <a:lnTo>
                  <a:pt x="994" y="379"/>
                </a:lnTo>
                <a:lnTo>
                  <a:pt x="1060" y="509"/>
                </a:lnTo>
                <a:lnTo>
                  <a:pt x="1190" y="575"/>
                </a:lnTo>
                <a:lnTo>
                  <a:pt x="1255" y="588"/>
                </a:lnTo>
                <a:lnTo>
                  <a:pt x="1269" y="496"/>
                </a:lnTo>
                <a:lnTo>
                  <a:pt x="1321" y="471"/>
                </a:lnTo>
                <a:lnTo>
                  <a:pt x="1412" y="614"/>
                </a:lnTo>
                <a:lnTo>
                  <a:pt x="1412" y="666"/>
                </a:lnTo>
                <a:lnTo>
                  <a:pt x="1504" y="680"/>
                </a:lnTo>
                <a:lnTo>
                  <a:pt x="1543" y="732"/>
                </a:lnTo>
                <a:lnTo>
                  <a:pt x="1478" y="75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Freeform 27">
            <a:extLst>
              <a:ext uri="{FF2B5EF4-FFF2-40B4-BE49-F238E27FC236}">
                <a16:creationId xmlns:a16="http://schemas.microsoft.com/office/drawing/2014/main" id="{E5577DCC-645A-246D-65E3-3709D006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705" y="4151594"/>
            <a:ext cx="669001" cy="380079"/>
          </a:xfrm>
          <a:custGeom>
            <a:avLst/>
            <a:gdLst>
              <a:gd name="T0" fmla="*/ 1909 w 1910"/>
              <a:gd name="T1" fmla="*/ 118 h 1086"/>
              <a:gd name="T2" fmla="*/ 1804 w 1910"/>
              <a:gd name="T3" fmla="*/ 471 h 1086"/>
              <a:gd name="T4" fmla="*/ 1700 w 1910"/>
              <a:gd name="T5" fmla="*/ 536 h 1086"/>
              <a:gd name="T6" fmla="*/ 1595 w 1910"/>
              <a:gd name="T7" fmla="*/ 458 h 1086"/>
              <a:gd name="T8" fmla="*/ 1451 w 1910"/>
              <a:gd name="T9" fmla="*/ 510 h 1086"/>
              <a:gd name="T10" fmla="*/ 1255 w 1910"/>
              <a:gd name="T11" fmla="*/ 510 h 1086"/>
              <a:gd name="T12" fmla="*/ 1098 w 1910"/>
              <a:gd name="T13" fmla="*/ 746 h 1086"/>
              <a:gd name="T14" fmla="*/ 954 w 1910"/>
              <a:gd name="T15" fmla="*/ 706 h 1086"/>
              <a:gd name="T16" fmla="*/ 902 w 1910"/>
              <a:gd name="T17" fmla="*/ 824 h 1086"/>
              <a:gd name="T18" fmla="*/ 732 w 1910"/>
              <a:gd name="T19" fmla="*/ 876 h 1086"/>
              <a:gd name="T20" fmla="*/ 680 w 1910"/>
              <a:gd name="T21" fmla="*/ 994 h 1086"/>
              <a:gd name="T22" fmla="*/ 353 w 1910"/>
              <a:gd name="T23" fmla="*/ 1085 h 1086"/>
              <a:gd name="T24" fmla="*/ 222 w 1910"/>
              <a:gd name="T25" fmla="*/ 981 h 1086"/>
              <a:gd name="T26" fmla="*/ 91 w 1910"/>
              <a:gd name="T27" fmla="*/ 968 h 1086"/>
              <a:gd name="T28" fmla="*/ 0 w 1910"/>
              <a:gd name="T29" fmla="*/ 785 h 1086"/>
              <a:gd name="T30" fmla="*/ 13 w 1910"/>
              <a:gd name="T31" fmla="*/ 615 h 1086"/>
              <a:gd name="T32" fmla="*/ 104 w 1910"/>
              <a:gd name="T33" fmla="*/ 523 h 1086"/>
              <a:gd name="T34" fmla="*/ 313 w 1910"/>
              <a:gd name="T35" fmla="*/ 432 h 1086"/>
              <a:gd name="T36" fmla="*/ 405 w 1910"/>
              <a:gd name="T37" fmla="*/ 235 h 1086"/>
              <a:gd name="T38" fmla="*/ 575 w 1910"/>
              <a:gd name="T39" fmla="*/ 53 h 1086"/>
              <a:gd name="T40" fmla="*/ 654 w 1910"/>
              <a:gd name="T41" fmla="*/ 157 h 1086"/>
              <a:gd name="T42" fmla="*/ 784 w 1910"/>
              <a:gd name="T43" fmla="*/ 39 h 1086"/>
              <a:gd name="T44" fmla="*/ 915 w 1910"/>
              <a:gd name="T45" fmla="*/ 118 h 1086"/>
              <a:gd name="T46" fmla="*/ 954 w 1910"/>
              <a:gd name="T47" fmla="*/ 196 h 1086"/>
              <a:gd name="T48" fmla="*/ 1046 w 1910"/>
              <a:gd name="T49" fmla="*/ 210 h 1086"/>
              <a:gd name="T50" fmla="*/ 1098 w 1910"/>
              <a:gd name="T51" fmla="*/ 105 h 1086"/>
              <a:gd name="T52" fmla="*/ 1281 w 1910"/>
              <a:gd name="T53" fmla="*/ 66 h 1086"/>
              <a:gd name="T54" fmla="*/ 1516 w 1910"/>
              <a:gd name="T55" fmla="*/ 0 h 1086"/>
              <a:gd name="T56" fmla="*/ 1673 w 1910"/>
              <a:gd name="T57" fmla="*/ 26 h 1086"/>
              <a:gd name="T58" fmla="*/ 1738 w 1910"/>
              <a:gd name="T59" fmla="*/ 79 h 1086"/>
              <a:gd name="T60" fmla="*/ 1909 w 1910"/>
              <a:gd name="T61" fmla="*/ 11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10" h="1086">
                <a:moveTo>
                  <a:pt x="1909" y="118"/>
                </a:moveTo>
                <a:lnTo>
                  <a:pt x="1804" y="471"/>
                </a:lnTo>
                <a:lnTo>
                  <a:pt x="1700" y="536"/>
                </a:lnTo>
                <a:lnTo>
                  <a:pt x="1595" y="458"/>
                </a:lnTo>
                <a:lnTo>
                  <a:pt x="1451" y="510"/>
                </a:lnTo>
                <a:lnTo>
                  <a:pt x="1255" y="510"/>
                </a:lnTo>
                <a:lnTo>
                  <a:pt x="1098" y="746"/>
                </a:lnTo>
                <a:lnTo>
                  <a:pt x="954" y="706"/>
                </a:lnTo>
                <a:lnTo>
                  <a:pt x="902" y="824"/>
                </a:lnTo>
                <a:lnTo>
                  <a:pt x="732" y="876"/>
                </a:lnTo>
                <a:lnTo>
                  <a:pt x="680" y="994"/>
                </a:lnTo>
                <a:lnTo>
                  <a:pt x="353" y="1085"/>
                </a:lnTo>
                <a:lnTo>
                  <a:pt x="222" y="981"/>
                </a:lnTo>
                <a:lnTo>
                  <a:pt x="91" y="968"/>
                </a:lnTo>
                <a:lnTo>
                  <a:pt x="0" y="785"/>
                </a:lnTo>
                <a:lnTo>
                  <a:pt x="13" y="615"/>
                </a:lnTo>
                <a:lnTo>
                  <a:pt x="104" y="523"/>
                </a:lnTo>
                <a:lnTo>
                  <a:pt x="313" y="432"/>
                </a:lnTo>
                <a:lnTo>
                  <a:pt x="405" y="235"/>
                </a:lnTo>
                <a:lnTo>
                  <a:pt x="575" y="53"/>
                </a:lnTo>
                <a:lnTo>
                  <a:pt x="654" y="157"/>
                </a:lnTo>
                <a:lnTo>
                  <a:pt x="784" y="39"/>
                </a:lnTo>
                <a:lnTo>
                  <a:pt x="915" y="118"/>
                </a:lnTo>
                <a:lnTo>
                  <a:pt x="954" y="196"/>
                </a:lnTo>
                <a:lnTo>
                  <a:pt x="1046" y="210"/>
                </a:lnTo>
                <a:lnTo>
                  <a:pt x="1098" y="105"/>
                </a:lnTo>
                <a:lnTo>
                  <a:pt x="1281" y="66"/>
                </a:lnTo>
                <a:lnTo>
                  <a:pt x="1516" y="0"/>
                </a:lnTo>
                <a:lnTo>
                  <a:pt x="1673" y="26"/>
                </a:lnTo>
                <a:lnTo>
                  <a:pt x="1738" y="79"/>
                </a:lnTo>
                <a:lnTo>
                  <a:pt x="1909" y="11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Freeform 28">
            <a:extLst>
              <a:ext uri="{FF2B5EF4-FFF2-40B4-BE49-F238E27FC236}">
                <a16:creationId xmlns:a16="http://schemas.microsoft.com/office/drawing/2014/main" id="{ABBB01AC-0E0B-10BA-5E61-CBE76C74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981" y="3303371"/>
            <a:ext cx="1062983" cy="1379716"/>
          </a:xfrm>
          <a:custGeom>
            <a:avLst/>
            <a:gdLst>
              <a:gd name="T0" fmla="*/ 2562 w 3033"/>
              <a:gd name="T1" fmla="*/ 484 h 3937"/>
              <a:gd name="T2" fmla="*/ 2602 w 3033"/>
              <a:gd name="T3" fmla="*/ 432 h 3937"/>
              <a:gd name="T4" fmla="*/ 2575 w 3033"/>
              <a:gd name="T5" fmla="*/ 353 h 3937"/>
              <a:gd name="T6" fmla="*/ 2419 w 3033"/>
              <a:gd name="T7" fmla="*/ 118 h 3937"/>
              <a:gd name="T8" fmla="*/ 2275 w 3033"/>
              <a:gd name="T9" fmla="*/ 105 h 3937"/>
              <a:gd name="T10" fmla="*/ 2327 w 3033"/>
              <a:gd name="T11" fmla="*/ 275 h 3937"/>
              <a:gd name="T12" fmla="*/ 2406 w 3033"/>
              <a:gd name="T13" fmla="*/ 170 h 3937"/>
              <a:gd name="T14" fmla="*/ 2875 w 3033"/>
              <a:gd name="T15" fmla="*/ 1504 h 3937"/>
              <a:gd name="T16" fmla="*/ 2837 w 3033"/>
              <a:gd name="T17" fmla="*/ 1112 h 3937"/>
              <a:gd name="T18" fmla="*/ 2706 w 3033"/>
              <a:gd name="T19" fmla="*/ 876 h 3937"/>
              <a:gd name="T20" fmla="*/ 2536 w 3033"/>
              <a:gd name="T21" fmla="*/ 510 h 3937"/>
              <a:gd name="T22" fmla="*/ 2209 w 3033"/>
              <a:gd name="T23" fmla="*/ 236 h 3937"/>
              <a:gd name="T24" fmla="*/ 2065 w 3033"/>
              <a:gd name="T25" fmla="*/ 183 h 3937"/>
              <a:gd name="T26" fmla="*/ 1726 w 3033"/>
              <a:gd name="T27" fmla="*/ 497 h 3937"/>
              <a:gd name="T28" fmla="*/ 1595 w 3033"/>
              <a:gd name="T29" fmla="*/ 366 h 3937"/>
              <a:gd name="T30" fmla="*/ 1386 w 3033"/>
              <a:gd name="T31" fmla="*/ 249 h 3937"/>
              <a:gd name="T32" fmla="*/ 1255 w 3033"/>
              <a:gd name="T33" fmla="*/ 209 h 3937"/>
              <a:gd name="T34" fmla="*/ 1294 w 3033"/>
              <a:gd name="T35" fmla="*/ 118 h 3937"/>
              <a:gd name="T36" fmla="*/ 1150 w 3033"/>
              <a:gd name="T37" fmla="*/ 52 h 3937"/>
              <a:gd name="T38" fmla="*/ 876 w 3033"/>
              <a:gd name="T39" fmla="*/ 105 h 3937"/>
              <a:gd name="T40" fmla="*/ 889 w 3033"/>
              <a:gd name="T41" fmla="*/ 327 h 3937"/>
              <a:gd name="T42" fmla="*/ 915 w 3033"/>
              <a:gd name="T43" fmla="*/ 392 h 3937"/>
              <a:gd name="T44" fmla="*/ 1085 w 3033"/>
              <a:gd name="T45" fmla="*/ 536 h 3937"/>
              <a:gd name="T46" fmla="*/ 1059 w 3033"/>
              <a:gd name="T47" fmla="*/ 602 h 3937"/>
              <a:gd name="T48" fmla="*/ 784 w 3033"/>
              <a:gd name="T49" fmla="*/ 706 h 3937"/>
              <a:gd name="T50" fmla="*/ 680 w 3033"/>
              <a:gd name="T51" fmla="*/ 654 h 3937"/>
              <a:gd name="T52" fmla="*/ 444 w 3033"/>
              <a:gd name="T53" fmla="*/ 850 h 3937"/>
              <a:gd name="T54" fmla="*/ 353 w 3033"/>
              <a:gd name="T55" fmla="*/ 1203 h 3937"/>
              <a:gd name="T56" fmla="*/ 366 w 3033"/>
              <a:gd name="T57" fmla="*/ 1308 h 3937"/>
              <a:gd name="T58" fmla="*/ 261 w 3033"/>
              <a:gd name="T59" fmla="*/ 1582 h 3937"/>
              <a:gd name="T60" fmla="*/ 0 w 3033"/>
              <a:gd name="T61" fmla="*/ 2066 h 3937"/>
              <a:gd name="T62" fmla="*/ 91 w 3033"/>
              <a:gd name="T63" fmla="*/ 2288 h 3937"/>
              <a:gd name="T64" fmla="*/ 144 w 3033"/>
              <a:gd name="T65" fmla="*/ 2419 h 3937"/>
              <a:gd name="T66" fmla="*/ 39 w 3033"/>
              <a:gd name="T67" fmla="*/ 2602 h 3937"/>
              <a:gd name="T68" fmla="*/ 78 w 3033"/>
              <a:gd name="T69" fmla="*/ 2838 h 3937"/>
              <a:gd name="T70" fmla="*/ 588 w 3033"/>
              <a:gd name="T71" fmla="*/ 3347 h 3937"/>
              <a:gd name="T72" fmla="*/ 745 w 3033"/>
              <a:gd name="T73" fmla="*/ 3805 h 3937"/>
              <a:gd name="T74" fmla="*/ 915 w 3033"/>
              <a:gd name="T75" fmla="*/ 3727 h 3937"/>
              <a:gd name="T76" fmla="*/ 1347 w 3033"/>
              <a:gd name="T77" fmla="*/ 3805 h 3937"/>
              <a:gd name="T78" fmla="*/ 1726 w 3033"/>
              <a:gd name="T79" fmla="*/ 3831 h 3937"/>
              <a:gd name="T80" fmla="*/ 2183 w 3033"/>
              <a:gd name="T81" fmla="*/ 3766 h 3937"/>
              <a:gd name="T82" fmla="*/ 2484 w 3033"/>
              <a:gd name="T83" fmla="*/ 3805 h 3937"/>
              <a:gd name="T84" fmla="*/ 2419 w 3033"/>
              <a:gd name="T85" fmla="*/ 3439 h 3937"/>
              <a:gd name="T86" fmla="*/ 2706 w 3033"/>
              <a:gd name="T87" fmla="*/ 3256 h 3937"/>
              <a:gd name="T88" fmla="*/ 2393 w 3033"/>
              <a:gd name="T89" fmla="*/ 2851 h 3937"/>
              <a:gd name="T90" fmla="*/ 2222 w 3033"/>
              <a:gd name="T91" fmla="*/ 2602 h 3937"/>
              <a:gd name="T92" fmla="*/ 2170 w 3033"/>
              <a:gd name="T93" fmla="*/ 2419 h 3937"/>
              <a:gd name="T94" fmla="*/ 2419 w 3033"/>
              <a:gd name="T95" fmla="*/ 2249 h 3937"/>
              <a:gd name="T96" fmla="*/ 2654 w 3033"/>
              <a:gd name="T97" fmla="*/ 2131 h 3937"/>
              <a:gd name="T98" fmla="*/ 2785 w 3033"/>
              <a:gd name="T99" fmla="*/ 1962 h 3937"/>
              <a:gd name="T100" fmla="*/ 2915 w 3033"/>
              <a:gd name="T101" fmla="*/ 2014 h 3937"/>
              <a:gd name="T102" fmla="*/ 3032 w 3033"/>
              <a:gd name="T103" fmla="*/ 185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3" h="3937">
                <a:moveTo>
                  <a:pt x="2693" y="471"/>
                </a:moveTo>
                <a:lnTo>
                  <a:pt x="2641" y="497"/>
                </a:lnTo>
                <a:lnTo>
                  <a:pt x="2562" y="484"/>
                </a:lnTo>
                <a:lnTo>
                  <a:pt x="2536" y="445"/>
                </a:lnTo>
                <a:lnTo>
                  <a:pt x="2575" y="418"/>
                </a:lnTo>
                <a:lnTo>
                  <a:pt x="2602" y="432"/>
                </a:lnTo>
                <a:lnTo>
                  <a:pt x="2562" y="380"/>
                </a:lnTo>
                <a:lnTo>
                  <a:pt x="2471" y="353"/>
                </a:lnTo>
                <a:lnTo>
                  <a:pt x="2575" y="353"/>
                </a:lnTo>
                <a:lnTo>
                  <a:pt x="2693" y="471"/>
                </a:lnTo>
                <a:close/>
                <a:moveTo>
                  <a:pt x="2406" y="170"/>
                </a:moveTo>
                <a:lnTo>
                  <a:pt x="2419" y="118"/>
                </a:lnTo>
                <a:lnTo>
                  <a:pt x="2366" y="92"/>
                </a:lnTo>
                <a:lnTo>
                  <a:pt x="2340" y="52"/>
                </a:lnTo>
                <a:lnTo>
                  <a:pt x="2275" y="105"/>
                </a:lnTo>
                <a:lnTo>
                  <a:pt x="2275" y="183"/>
                </a:lnTo>
                <a:lnTo>
                  <a:pt x="2236" y="209"/>
                </a:lnTo>
                <a:lnTo>
                  <a:pt x="2327" y="275"/>
                </a:lnTo>
                <a:lnTo>
                  <a:pt x="2379" y="236"/>
                </a:lnTo>
                <a:lnTo>
                  <a:pt x="2471" y="236"/>
                </a:lnTo>
                <a:lnTo>
                  <a:pt x="2406" y="170"/>
                </a:lnTo>
                <a:close/>
                <a:moveTo>
                  <a:pt x="3006" y="1700"/>
                </a:moveTo>
                <a:lnTo>
                  <a:pt x="2941" y="1635"/>
                </a:lnTo>
                <a:lnTo>
                  <a:pt x="2875" y="1504"/>
                </a:lnTo>
                <a:lnTo>
                  <a:pt x="2888" y="1360"/>
                </a:lnTo>
                <a:lnTo>
                  <a:pt x="2824" y="1255"/>
                </a:lnTo>
                <a:lnTo>
                  <a:pt x="2837" y="1112"/>
                </a:lnTo>
                <a:lnTo>
                  <a:pt x="2654" y="1020"/>
                </a:lnTo>
                <a:lnTo>
                  <a:pt x="2641" y="955"/>
                </a:lnTo>
                <a:lnTo>
                  <a:pt x="2706" y="876"/>
                </a:lnTo>
                <a:lnTo>
                  <a:pt x="2706" y="798"/>
                </a:lnTo>
                <a:lnTo>
                  <a:pt x="2628" y="536"/>
                </a:lnTo>
                <a:lnTo>
                  <a:pt x="2536" y="510"/>
                </a:lnTo>
                <a:lnTo>
                  <a:pt x="2458" y="353"/>
                </a:lnTo>
                <a:lnTo>
                  <a:pt x="2301" y="314"/>
                </a:lnTo>
                <a:lnTo>
                  <a:pt x="2209" y="236"/>
                </a:lnTo>
                <a:lnTo>
                  <a:pt x="2131" y="223"/>
                </a:lnTo>
                <a:lnTo>
                  <a:pt x="2183" y="183"/>
                </a:lnTo>
                <a:lnTo>
                  <a:pt x="2065" y="183"/>
                </a:lnTo>
                <a:lnTo>
                  <a:pt x="1974" y="340"/>
                </a:lnTo>
                <a:lnTo>
                  <a:pt x="1830" y="392"/>
                </a:lnTo>
                <a:lnTo>
                  <a:pt x="1726" y="497"/>
                </a:lnTo>
                <a:lnTo>
                  <a:pt x="1660" y="471"/>
                </a:lnTo>
                <a:lnTo>
                  <a:pt x="1542" y="458"/>
                </a:lnTo>
                <a:lnTo>
                  <a:pt x="1595" y="366"/>
                </a:lnTo>
                <a:lnTo>
                  <a:pt x="1608" y="249"/>
                </a:lnTo>
                <a:lnTo>
                  <a:pt x="1504" y="301"/>
                </a:lnTo>
                <a:lnTo>
                  <a:pt x="1386" y="249"/>
                </a:lnTo>
                <a:lnTo>
                  <a:pt x="1320" y="236"/>
                </a:lnTo>
                <a:lnTo>
                  <a:pt x="1281" y="249"/>
                </a:lnTo>
                <a:lnTo>
                  <a:pt x="1255" y="209"/>
                </a:lnTo>
                <a:lnTo>
                  <a:pt x="1294" y="170"/>
                </a:lnTo>
                <a:lnTo>
                  <a:pt x="1255" y="144"/>
                </a:lnTo>
                <a:lnTo>
                  <a:pt x="1294" y="118"/>
                </a:lnTo>
                <a:lnTo>
                  <a:pt x="1268" y="66"/>
                </a:lnTo>
                <a:lnTo>
                  <a:pt x="1216" y="79"/>
                </a:lnTo>
                <a:lnTo>
                  <a:pt x="1150" y="52"/>
                </a:lnTo>
                <a:lnTo>
                  <a:pt x="1085" y="66"/>
                </a:lnTo>
                <a:lnTo>
                  <a:pt x="876" y="0"/>
                </a:lnTo>
                <a:lnTo>
                  <a:pt x="876" y="105"/>
                </a:lnTo>
                <a:lnTo>
                  <a:pt x="981" y="223"/>
                </a:lnTo>
                <a:lnTo>
                  <a:pt x="889" y="301"/>
                </a:lnTo>
                <a:lnTo>
                  <a:pt x="889" y="327"/>
                </a:lnTo>
                <a:lnTo>
                  <a:pt x="954" y="314"/>
                </a:lnTo>
                <a:lnTo>
                  <a:pt x="967" y="340"/>
                </a:lnTo>
                <a:lnTo>
                  <a:pt x="915" y="392"/>
                </a:lnTo>
                <a:lnTo>
                  <a:pt x="981" y="432"/>
                </a:lnTo>
                <a:lnTo>
                  <a:pt x="954" y="497"/>
                </a:lnTo>
                <a:lnTo>
                  <a:pt x="1085" y="536"/>
                </a:lnTo>
                <a:lnTo>
                  <a:pt x="1203" y="667"/>
                </a:lnTo>
                <a:lnTo>
                  <a:pt x="1124" y="667"/>
                </a:lnTo>
                <a:lnTo>
                  <a:pt x="1059" y="602"/>
                </a:lnTo>
                <a:lnTo>
                  <a:pt x="889" y="562"/>
                </a:lnTo>
                <a:lnTo>
                  <a:pt x="837" y="719"/>
                </a:lnTo>
                <a:lnTo>
                  <a:pt x="784" y="706"/>
                </a:lnTo>
                <a:lnTo>
                  <a:pt x="771" y="798"/>
                </a:lnTo>
                <a:lnTo>
                  <a:pt x="706" y="785"/>
                </a:lnTo>
                <a:lnTo>
                  <a:pt x="680" y="654"/>
                </a:lnTo>
                <a:lnTo>
                  <a:pt x="431" y="667"/>
                </a:lnTo>
                <a:lnTo>
                  <a:pt x="379" y="798"/>
                </a:lnTo>
                <a:lnTo>
                  <a:pt x="444" y="850"/>
                </a:lnTo>
                <a:lnTo>
                  <a:pt x="392" y="916"/>
                </a:lnTo>
                <a:lnTo>
                  <a:pt x="418" y="1007"/>
                </a:lnTo>
                <a:lnTo>
                  <a:pt x="353" y="1203"/>
                </a:lnTo>
                <a:lnTo>
                  <a:pt x="261" y="1203"/>
                </a:lnTo>
                <a:lnTo>
                  <a:pt x="261" y="1282"/>
                </a:lnTo>
                <a:lnTo>
                  <a:pt x="366" y="1308"/>
                </a:lnTo>
                <a:lnTo>
                  <a:pt x="340" y="1426"/>
                </a:lnTo>
                <a:lnTo>
                  <a:pt x="261" y="1517"/>
                </a:lnTo>
                <a:lnTo>
                  <a:pt x="261" y="1582"/>
                </a:lnTo>
                <a:lnTo>
                  <a:pt x="13" y="1608"/>
                </a:lnTo>
                <a:lnTo>
                  <a:pt x="91" y="1857"/>
                </a:lnTo>
                <a:lnTo>
                  <a:pt x="0" y="2066"/>
                </a:lnTo>
                <a:lnTo>
                  <a:pt x="52" y="2092"/>
                </a:lnTo>
                <a:lnTo>
                  <a:pt x="13" y="2184"/>
                </a:lnTo>
                <a:lnTo>
                  <a:pt x="91" y="2288"/>
                </a:lnTo>
                <a:lnTo>
                  <a:pt x="65" y="2328"/>
                </a:lnTo>
                <a:lnTo>
                  <a:pt x="117" y="2341"/>
                </a:lnTo>
                <a:lnTo>
                  <a:pt x="144" y="2419"/>
                </a:lnTo>
                <a:lnTo>
                  <a:pt x="65" y="2445"/>
                </a:lnTo>
                <a:lnTo>
                  <a:pt x="39" y="2511"/>
                </a:lnTo>
                <a:lnTo>
                  <a:pt x="39" y="2602"/>
                </a:lnTo>
                <a:lnTo>
                  <a:pt x="117" y="2667"/>
                </a:lnTo>
                <a:lnTo>
                  <a:pt x="170" y="2694"/>
                </a:lnTo>
                <a:lnTo>
                  <a:pt x="78" y="2838"/>
                </a:lnTo>
                <a:lnTo>
                  <a:pt x="248" y="3008"/>
                </a:lnTo>
                <a:lnTo>
                  <a:pt x="745" y="3112"/>
                </a:lnTo>
                <a:lnTo>
                  <a:pt x="588" y="3347"/>
                </a:lnTo>
                <a:lnTo>
                  <a:pt x="549" y="3818"/>
                </a:lnTo>
                <a:lnTo>
                  <a:pt x="667" y="3844"/>
                </a:lnTo>
                <a:lnTo>
                  <a:pt x="745" y="3805"/>
                </a:lnTo>
                <a:lnTo>
                  <a:pt x="902" y="3805"/>
                </a:lnTo>
                <a:lnTo>
                  <a:pt x="850" y="3753"/>
                </a:lnTo>
                <a:lnTo>
                  <a:pt x="915" y="3727"/>
                </a:lnTo>
                <a:lnTo>
                  <a:pt x="1046" y="3779"/>
                </a:lnTo>
                <a:lnTo>
                  <a:pt x="1268" y="3857"/>
                </a:lnTo>
                <a:lnTo>
                  <a:pt x="1347" y="3805"/>
                </a:lnTo>
                <a:lnTo>
                  <a:pt x="1516" y="3936"/>
                </a:lnTo>
                <a:lnTo>
                  <a:pt x="1608" y="3831"/>
                </a:lnTo>
                <a:lnTo>
                  <a:pt x="1726" y="3831"/>
                </a:lnTo>
                <a:lnTo>
                  <a:pt x="1817" y="3897"/>
                </a:lnTo>
                <a:lnTo>
                  <a:pt x="1935" y="3857"/>
                </a:lnTo>
                <a:lnTo>
                  <a:pt x="2183" y="3766"/>
                </a:lnTo>
                <a:lnTo>
                  <a:pt x="2222" y="3727"/>
                </a:lnTo>
                <a:lnTo>
                  <a:pt x="2432" y="3740"/>
                </a:lnTo>
                <a:lnTo>
                  <a:pt x="2484" y="3805"/>
                </a:lnTo>
                <a:lnTo>
                  <a:pt x="2536" y="3713"/>
                </a:lnTo>
                <a:lnTo>
                  <a:pt x="2406" y="3518"/>
                </a:lnTo>
                <a:lnTo>
                  <a:pt x="2419" y="3439"/>
                </a:lnTo>
                <a:lnTo>
                  <a:pt x="2575" y="3347"/>
                </a:lnTo>
                <a:lnTo>
                  <a:pt x="2602" y="3230"/>
                </a:lnTo>
                <a:lnTo>
                  <a:pt x="2706" y="3256"/>
                </a:lnTo>
                <a:lnTo>
                  <a:pt x="2745" y="3112"/>
                </a:lnTo>
                <a:lnTo>
                  <a:pt x="2497" y="2968"/>
                </a:lnTo>
                <a:lnTo>
                  <a:pt x="2393" y="2851"/>
                </a:lnTo>
                <a:lnTo>
                  <a:pt x="2288" y="2838"/>
                </a:lnTo>
                <a:lnTo>
                  <a:pt x="2209" y="2681"/>
                </a:lnTo>
                <a:lnTo>
                  <a:pt x="2222" y="2602"/>
                </a:lnTo>
                <a:lnTo>
                  <a:pt x="2092" y="2432"/>
                </a:lnTo>
                <a:lnTo>
                  <a:pt x="2092" y="2367"/>
                </a:lnTo>
                <a:lnTo>
                  <a:pt x="2170" y="2419"/>
                </a:lnTo>
                <a:lnTo>
                  <a:pt x="2262" y="2315"/>
                </a:lnTo>
                <a:lnTo>
                  <a:pt x="2366" y="2301"/>
                </a:lnTo>
                <a:lnTo>
                  <a:pt x="2419" y="2249"/>
                </a:lnTo>
                <a:lnTo>
                  <a:pt x="2497" y="2223"/>
                </a:lnTo>
                <a:lnTo>
                  <a:pt x="2523" y="2184"/>
                </a:lnTo>
                <a:lnTo>
                  <a:pt x="2654" y="2131"/>
                </a:lnTo>
                <a:lnTo>
                  <a:pt x="2680" y="2092"/>
                </a:lnTo>
                <a:lnTo>
                  <a:pt x="2811" y="2000"/>
                </a:lnTo>
                <a:lnTo>
                  <a:pt x="2785" y="1962"/>
                </a:lnTo>
                <a:lnTo>
                  <a:pt x="2837" y="1935"/>
                </a:lnTo>
                <a:lnTo>
                  <a:pt x="2915" y="1948"/>
                </a:lnTo>
                <a:lnTo>
                  <a:pt x="2915" y="2014"/>
                </a:lnTo>
                <a:lnTo>
                  <a:pt x="2966" y="2027"/>
                </a:lnTo>
                <a:lnTo>
                  <a:pt x="2993" y="1988"/>
                </a:lnTo>
                <a:lnTo>
                  <a:pt x="3032" y="1857"/>
                </a:lnTo>
                <a:lnTo>
                  <a:pt x="3006" y="170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Freeform 29">
            <a:extLst>
              <a:ext uri="{FF2B5EF4-FFF2-40B4-BE49-F238E27FC236}">
                <a16:creationId xmlns:a16="http://schemas.microsoft.com/office/drawing/2014/main" id="{A2D73F79-17D5-686B-606E-4C1F62C5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679" y="4710897"/>
            <a:ext cx="18540" cy="37080"/>
          </a:xfrm>
          <a:custGeom>
            <a:avLst/>
            <a:gdLst>
              <a:gd name="T0" fmla="*/ 52 w 53"/>
              <a:gd name="T1" fmla="*/ 27 h 106"/>
              <a:gd name="T2" fmla="*/ 39 w 53"/>
              <a:gd name="T3" fmla="*/ 105 h 106"/>
              <a:gd name="T4" fmla="*/ 39 w 53"/>
              <a:gd name="T5" fmla="*/ 105 h 106"/>
              <a:gd name="T6" fmla="*/ 0 w 53"/>
              <a:gd name="T7" fmla="*/ 92 h 106"/>
              <a:gd name="T8" fmla="*/ 13 w 53"/>
              <a:gd name="T9" fmla="*/ 0 h 106"/>
              <a:gd name="T10" fmla="*/ 52 w 53"/>
              <a:gd name="T11" fmla="*/ 2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06">
                <a:moveTo>
                  <a:pt x="52" y="27"/>
                </a:moveTo>
                <a:lnTo>
                  <a:pt x="39" y="105"/>
                </a:lnTo>
                <a:lnTo>
                  <a:pt x="39" y="105"/>
                </a:lnTo>
                <a:lnTo>
                  <a:pt x="0" y="92"/>
                </a:lnTo>
                <a:lnTo>
                  <a:pt x="13" y="0"/>
                </a:lnTo>
                <a:lnTo>
                  <a:pt x="52" y="2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Freeform 30">
            <a:extLst>
              <a:ext uri="{FF2B5EF4-FFF2-40B4-BE49-F238E27FC236}">
                <a16:creationId xmlns:a16="http://schemas.microsoft.com/office/drawing/2014/main" id="{251003EC-2C3D-A343-2101-B2FBB2DB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885" y="5512772"/>
            <a:ext cx="46351" cy="32445"/>
          </a:xfrm>
          <a:custGeom>
            <a:avLst/>
            <a:gdLst>
              <a:gd name="T0" fmla="*/ 131 w 132"/>
              <a:gd name="T1" fmla="*/ 39 h 92"/>
              <a:gd name="T2" fmla="*/ 131 w 132"/>
              <a:gd name="T3" fmla="*/ 91 h 92"/>
              <a:gd name="T4" fmla="*/ 13 w 132"/>
              <a:gd name="T5" fmla="*/ 91 h 92"/>
              <a:gd name="T6" fmla="*/ 0 w 132"/>
              <a:gd name="T7" fmla="*/ 0 h 92"/>
              <a:gd name="T8" fmla="*/ 65 w 132"/>
              <a:gd name="T9" fmla="*/ 0 h 92"/>
              <a:gd name="T10" fmla="*/ 131 w 132"/>
              <a:gd name="T11" fmla="*/ 3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92">
                <a:moveTo>
                  <a:pt x="131" y="39"/>
                </a:moveTo>
                <a:lnTo>
                  <a:pt x="131" y="91"/>
                </a:lnTo>
                <a:lnTo>
                  <a:pt x="13" y="91"/>
                </a:lnTo>
                <a:lnTo>
                  <a:pt x="0" y="0"/>
                </a:lnTo>
                <a:lnTo>
                  <a:pt x="65" y="0"/>
                </a:lnTo>
                <a:lnTo>
                  <a:pt x="131" y="3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Freeform 31">
            <a:extLst>
              <a:ext uri="{FF2B5EF4-FFF2-40B4-BE49-F238E27FC236}">
                <a16:creationId xmlns:a16="http://schemas.microsoft.com/office/drawing/2014/main" id="{58DC9B24-6AB6-96D9-63F0-A1A698FB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550" y="2200215"/>
            <a:ext cx="591748" cy="417159"/>
          </a:xfrm>
          <a:custGeom>
            <a:avLst/>
            <a:gdLst>
              <a:gd name="T0" fmla="*/ 248 w 1687"/>
              <a:gd name="T1" fmla="*/ 641 h 1191"/>
              <a:gd name="T2" fmla="*/ 209 w 1687"/>
              <a:gd name="T3" fmla="*/ 680 h 1191"/>
              <a:gd name="T4" fmla="*/ 183 w 1687"/>
              <a:gd name="T5" fmla="*/ 759 h 1191"/>
              <a:gd name="T6" fmla="*/ 104 w 1687"/>
              <a:gd name="T7" fmla="*/ 680 h 1191"/>
              <a:gd name="T8" fmla="*/ 13 w 1687"/>
              <a:gd name="T9" fmla="*/ 667 h 1191"/>
              <a:gd name="T10" fmla="*/ 0 w 1687"/>
              <a:gd name="T11" fmla="*/ 654 h 1191"/>
              <a:gd name="T12" fmla="*/ 52 w 1687"/>
              <a:gd name="T13" fmla="*/ 628 h 1191"/>
              <a:gd name="T14" fmla="*/ 104 w 1687"/>
              <a:gd name="T15" fmla="*/ 628 h 1191"/>
              <a:gd name="T16" fmla="*/ 156 w 1687"/>
              <a:gd name="T17" fmla="*/ 562 h 1191"/>
              <a:gd name="T18" fmla="*/ 196 w 1687"/>
              <a:gd name="T19" fmla="*/ 602 h 1191"/>
              <a:gd name="T20" fmla="*/ 248 w 1687"/>
              <a:gd name="T21" fmla="*/ 641 h 1191"/>
              <a:gd name="T22" fmla="*/ 1569 w 1687"/>
              <a:gd name="T23" fmla="*/ 732 h 1191"/>
              <a:gd name="T24" fmla="*/ 1451 w 1687"/>
              <a:gd name="T25" fmla="*/ 445 h 1191"/>
              <a:gd name="T26" fmla="*/ 1464 w 1687"/>
              <a:gd name="T27" fmla="*/ 157 h 1191"/>
              <a:gd name="T28" fmla="*/ 1582 w 1687"/>
              <a:gd name="T29" fmla="*/ 13 h 1191"/>
              <a:gd name="T30" fmla="*/ 1464 w 1687"/>
              <a:gd name="T31" fmla="*/ 0 h 1191"/>
              <a:gd name="T32" fmla="*/ 1333 w 1687"/>
              <a:gd name="T33" fmla="*/ 65 h 1191"/>
              <a:gd name="T34" fmla="*/ 1111 w 1687"/>
              <a:gd name="T35" fmla="*/ 52 h 1191"/>
              <a:gd name="T36" fmla="*/ 863 w 1687"/>
              <a:gd name="T37" fmla="*/ 79 h 1191"/>
              <a:gd name="T38" fmla="*/ 849 w 1687"/>
              <a:gd name="T39" fmla="*/ 131 h 1191"/>
              <a:gd name="T40" fmla="*/ 679 w 1687"/>
              <a:gd name="T41" fmla="*/ 183 h 1191"/>
              <a:gd name="T42" fmla="*/ 653 w 1687"/>
              <a:gd name="T43" fmla="*/ 209 h 1191"/>
              <a:gd name="T44" fmla="*/ 470 w 1687"/>
              <a:gd name="T45" fmla="*/ 366 h 1191"/>
              <a:gd name="T46" fmla="*/ 366 w 1687"/>
              <a:gd name="T47" fmla="*/ 405 h 1191"/>
              <a:gd name="T48" fmla="*/ 379 w 1687"/>
              <a:gd name="T49" fmla="*/ 523 h 1191"/>
              <a:gd name="T50" fmla="*/ 405 w 1687"/>
              <a:gd name="T51" fmla="*/ 641 h 1191"/>
              <a:gd name="T52" fmla="*/ 457 w 1687"/>
              <a:gd name="T53" fmla="*/ 667 h 1191"/>
              <a:gd name="T54" fmla="*/ 457 w 1687"/>
              <a:gd name="T55" fmla="*/ 719 h 1191"/>
              <a:gd name="T56" fmla="*/ 614 w 1687"/>
              <a:gd name="T57" fmla="*/ 876 h 1191"/>
              <a:gd name="T58" fmla="*/ 666 w 1687"/>
              <a:gd name="T59" fmla="*/ 824 h 1191"/>
              <a:gd name="T60" fmla="*/ 758 w 1687"/>
              <a:gd name="T61" fmla="*/ 797 h 1191"/>
              <a:gd name="T62" fmla="*/ 732 w 1687"/>
              <a:gd name="T63" fmla="*/ 1125 h 1191"/>
              <a:gd name="T64" fmla="*/ 902 w 1687"/>
              <a:gd name="T65" fmla="*/ 941 h 1191"/>
              <a:gd name="T66" fmla="*/ 1242 w 1687"/>
              <a:gd name="T67" fmla="*/ 954 h 1191"/>
              <a:gd name="T68" fmla="*/ 1255 w 1687"/>
              <a:gd name="T69" fmla="*/ 1046 h 1191"/>
              <a:gd name="T70" fmla="*/ 1412 w 1687"/>
              <a:gd name="T71" fmla="*/ 1085 h 1191"/>
              <a:gd name="T72" fmla="*/ 1490 w 1687"/>
              <a:gd name="T73" fmla="*/ 1033 h 1191"/>
              <a:gd name="T74" fmla="*/ 1621 w 1687"/>
              <a:gd name="T75" fmla="*/ 1007 h 1191"/>
              <a:gd name="T76" fmla="*/ 1686 w 1687"/>
              <a:gd name="T77" fmla="*/ 811 h 1191"/>
              <a:gd name="T78" fmla="*/ 1569 w 1687"/>
              <a:gd name="T79" fmla="*/ 732 h 1191"/>
              <a:gd name="T80" fmla="*/ 353 w 1687"/>
              <a:gd name="T81" fmla="*/ 771 h 1191"/>
              <a:gd name="T82" fmla="*/ 326 w 1687"/>
              <a:gd name="T83" fmla="*/ 824 h 1191"/>
              <a:gd name="T84" fmla="*/ 300 w 1687"/>
              <a:gd name="T85" fmla="*/ 797 h 1191"/>
              <a:gd name="T86" fmla="*/ 209 w 1687"/>
              <a:gd name="T87" fmla="*/ 797 h 1191"/>
              <a:gd name="T88" fmla="*/ 143 w 1687"/>
              <a:gd name="T89" fmla="*/ 837 h 1191"/>
              <a:gd name="T90" fmla="*/ 78 w 1687"/>
              <a:gd name="T91" fmla="*/ 863 h 1191"/>
              <a:gd name="T92" fmla="*/ 65 w 1687"/>
              <a:gd name="T93" fmla="*/ 902 h 1191"/>
              <a:gd name="T94" fmla="*/ 0 w 1687"/>
              <a:gd name="T95" fmla="*/ 902 h 1191"/>
              <a:gd name="T96" fmla="*/ 26 w 1687"/>
              <a:gd name="T97" fmla="*/ 981 h 1191"/>
              <a:gd name="T98" fmla="*/ 13 w 1687"/>
              <a:gd name="T99" fmla="*/ 1020 h 1191"/>
              <a:gd name="T100" fmla="*/ 104 w 1687"/>
              <a:gd name="T101" fmla="*/ 1046 h 1191"/>
              <a:gd name="T102" fmla="*/ 104 w 1687"/>
              <a:gd name="T103" fmla="*/ 1098 h 1191"/>
              <a:gd name="T104" fmla="*/ 65 w 1687"/>
              <a:gd name="T105" fmla="*/ 1177 h 1191"/>
              <a:gd name="T106" fmla="*/ 143 w 1687"/>
              <a:gd name="T107" fmla="*/ 1190 h 1191"/>
              <a:gd name="T108" fmla="*/ 156 w 1687"/>
              <a:gd name="T109" fmla="*/ 1072 h 1191"/>
              <a:gd name="T110" fmla="*/ 196 w 1687"/>
              <a:gd name="T111" fmla="*/ 1020 h 1191"/>
              <a:gd name="T112" fmla="*/ 248 w 1687"/>
              <a:gd name="T113" fmla="*/ 981 h 1191"/>
              <a:gd name="T114" fmla="*/ 326 w 1687"/>
              <a:gd name="T115" fmla="*/ 889 h 1191"/>
              <a:gd name="T116" fmla="*/ 366 w 1687"/>
              <a:gd name="T117" fmla="*/ 850 h 1191"/>
              <a:gd name="T118" fmla="*/ 418 w 1687"/>
              <a:gd name="T119" fmla="*/ 850 h 1191"/>
              <a:gd name="T120" fmla="*/ 353 w 1687"/>
              <a:gd name="T121" fmla="*/ 77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7" h="1191">
                <a:moveTo>
                  <a:pt x="248" y="641"/>
                </a:moveTo>
                <a:lnTo>
                  <a:pt x="209" y="680"/>
                </a:lnTo>
                <a:lnTo>
                  <a:pt x="183" y="759"/>
                </a:lnTo>
                <a:lnTo>
                  <a:pt x="104" y="680"/>
                </a:lnTo>
                <a:lnTo>
                  <a:pt x="13" y="667"/>
                </a:lnTo>
                <a:lnTo>
                  <a:pt x="0" y="654"/>
                </a:lnTo>
                <a:lnTo>
                  <a:pt x="52" y="628"/>
                </a:lnTo>
                <a:lnTo>
                  <a:pt x="104" y="628"/>
                </a:lnTo>
                <a:lnTo>
                  <a:pt x="156" y="562"/>
                </a:lnTo>
                <a:lnTo>
                  <a:pt x="196" y="602"/>
                </a:lnTo>
                <a:lnTo>
                  <a:pt x="248" y="641"/>
                </a:lnTo>
                <a:close/>
                <a:moveTo>
                  <a:pt x="1569" y="732"/>
                </a:moveTo>
                <a:lnTo>
                  <a:pt x="1451" y="445"/>
                </a:lnTo>
                <a:lnTo>
                  <a:pt x="1464" y="157"/>
                </a:lnTo>
                <a:lnTo>
                  <a:pt x="1582" y="13"/>
                </a:lnTo>
                <a:lnTo>
                  <a:pt x="1464" y="0"/>
                </a:lnTo>
                <a:lnTo>
                  <a:pt x="1333" y="65"/>
                </a:lnTo>
                <a:lnTo>
                  <a:pt x="1111" y="52"/>
                </a:lnTo>
                <a:lnTo>
                  <a:pt x="863" y="79"/>
                </a:lnTo>
                <a:lnTo>
                  <a:pt x="849" y="131"/>
                </a:lnTo>
                <a:lnTo>
                  <a:pt x="679" y="183"/>
                </a:lnTo>
                <a:lnTo>
                  <a:pt x="653" y="209"/>
                </a:lnTo>
                <a:lnTo>
                  <a:pt x="470" y="366"/>
                </a:lnTo>
                <a:lnTo>
                  <a:pt x="366" y="405"/>
                </a:lnTo>
                <a:lnTo>
                  <a:pt x="379" y="523"/>
                </a:lnTo>
                <a:lnTo>
                  <a:pt x="405" y="641"/>
                </a:lnTo>
                <a:lnTo>
                  <a:pt x="457" y="667"/>
                </a:lnTo>
                <a:lnTo>
                  <a:pt x="457" y="719"/>
                </a:lnTo>
                <a:lnTo>
                  <a:pt x="614" y="876"/>
                </a:lnTo>
                <a:lnTo>
                  <a:pt x="666" y="824"/>
                </a:lnTo>
                <a:lnTo>
                  <a:pt x="758" y="797"/>
                </a:lnTo>
                <a:lnTo>
                  <a:pt x="732" y="1125"/>
                </a:lnTo>
                <a:lnTo>
                  <a:pt x="902" y="941"/>
                </a:lnTo>
                <a:lnTo>
                  <a:pt x="1242" y="954"/>
                </a:lnTo>
                <a:lnTo>
                  <a:pt x="1255" y="1046"/>
                </a:lnTo>
                <a:lnTo>
                  <a:pt x="1412" y="1085"/>
                </a:lnTo>
                <a:lnTo>
                  <a:pt x="1490" y="1033"/>
                </a:lnTo>
                <a:lnTo>
                  <a:pt x="1621" y="1007"/>
                </a:lnTo>
                <a:lnTo>
                  <a:pt x="1686" y="811"/>
                </a:lnTo>
                <a:lnTo>
                  <a:pt x="1569" y="732"/>
                </a:lnTo>
                <a:close/>
                <a:moveTo>
                  <a:pt x="353" y="771"/>
                </a:moveTo>
                <a:lnTo>
                  <a:pt x="326" y="824"/>
                </a:lnTo>
                <a:lnTo>
                  <a:pt x="300" y="797"/>
                </a:lnTo>
                <a:lnTo>
                  <a:pt x="209" y="797"/>
                </a:lnTo>
                <a:lnTo>
                  <a:pt x="143" y="837"/>
                </a:lnTo>
                <a:lnTo>
                  <a:pt x="78" y="863"/>
                </a:lnTo>
                <a:lnTo>
                  <a:pt x="65" y="902"/>
                </a:lnTo>
                <a:lnTo>
                  <a:pt x="0" y="902"/>
                </a:lnTo>
                <a:lnTo>
                  <a:pt x="26" y="981"/>
                </a:lnTo>
                <a:lnTo>
                  <a:pt x="13" y="1020"/>
                </a:lnTo>
                <a:lnTo>
                  <a:pt x="104" y="1046"/>
                </a:lnTo>
                <a:lnTo>
                  <a:pt x="104" y="1098"/>
                </a:lnTo>
                <a:lnTo>
                  <a:pt x="65" y="1177"/>
                </a:lnTo>
                <a:lnTo>
                  <a:pt x="143" y="1190"/>
                </a:lnTo>
                <a:lnTo>
                  <a:pt x="156" y="1072"/>
                </a:lnTo>
                <a:lnTo>
                  <a:pt x="196" y="1020"/>
                </a:lnTo>
                <a:lnTo>
                  <a:pt x="248" y="981"/>
                </a:lnTo>
                <a:lnTo>
                  <a:pt x="326" y="889"/>
                </a:lnTo>
                <a:lnTo>
                  <a:pt x="366" y="850"/>
                </a:lnTo>
                <a:lnTo>
                  <a:pt x="418" y="850"/>
                </a:lnTo>
                <a:lnTo>
                  <a:pt x="353" y="77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Freeform 32">
            <a:extLst>
              <a:ext uri="{FF2B5EF4-FFF2-40B4-BE49-F238E27FC236}">
                <a16:creationId xmlns:a16="http://schemas.microsoft.com/office/drawing/2014/main" id="{02B3AC8F-13E6-7D97-7D79-F6C14B62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753" y="5264021"/>
            <a:ext cx="4635" cy="9271"/>
          </a:xfrm>
          <a:custGeom>
            <a:avLst/>
            <a:gdLst>
              <a:gd name="T0" fmla="*/ 0 w 15"/>
              <a:gd name="T1" fmla="*/ 14 h 28"/>
              <a:gd name="T2" fmla="*/ 14 w 15"/>
              <a:gd name="T3" fmla="*/ 27 h 28"/>
              <a:gd name="T4" fmla="*/ 14 w 15"/>
              <a:gd name="T5" fmla="*/ 14 h 28"/>
              <a:gd name="T6" fmla="*/ 14 w 15"/>
              <a:gd name="T7" fmla="*/ 0 h 28"/>
              <a:gd name="T8" fmla="*/ 14 w 15"/>
              <a:gd name="T9" fmla="*/ 0 h 28"/>
              <a:gd name="T10" fmla="*/ 0 w 15"/>
              <a:gd name="T11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8">
                <a:moveTo>
                  <a:pt x="0" y="14"/>
                </a:moveTo>
                <a:lnTo>
                  <a:pt x="14" y="27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Freeform 34">
            <a:extLst>
              <a:ext uri="{FF2B5EF4-FFF2-40B4-BE49-F238E27FC236}">
                <a16:creationId xmlns:a16="http://schemas.microsoft.com/office/drawing/2014/main" id="{8CFF1321-0384-AB0E-9C63-93AE2E4F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360" y="4720167"/>
            <a:ext cx="403253" cy="275016"/>
          </a:xfrm>
          <a:custGeom>
            <a:avLst/>
            <a:gdLst>
              <a:gd name="T0" fmla="*/ 1150 w 1151"/>
              <a:gd name="T1" fmla="*/ 157 h 785"/>
              <a:gd name="T2" fmla="*/ 1045 w 1151"/>
              <a:gd name="T3" fmla="*/ 248 h 785"/>
              <a:gd name="T4" fmla="*/ 915 w 1151"/>
              <a:gd name="T5" fmla="*/ 300 h 785"/>
              <a:gd name="T6" fmla="*/ 901 w 1151"/>
              <a:gd name="T7" fmla="*/ 483 h 785"/>
              <a:gd name="T8" fmla="*/ 810 w 1151"/>
              <a:gd name="T9" fmla="*/ 562 h 785"/>
              <a:gd name="T10" fmla="*/ 797 w 1151"/>
              <a:gd name="T11" fmla="*/ 693 h 785"/>
              <a:gd name="T12" fmla="*/ 744 w 1151"/>
              <a:gd name="T13" fmla="*/ 732 h 785"/>
              <a:gd name="T14" fmla="*/ 653 w 1151"/>
              <a:gd name="T15" fmla="*/ 719 h 785"/>
              <a:gd name="T16" fmla="*/ 561 w 1151"/>
              <a:gd name="T17" fmla="*/ 732 h 785"/>
              <a:gd name="T18" fmla="*/ 522 w 1151"/>
              <a:gd name="T19" fmla="*/ 640 h 785"/>
              <a:gd name="T20" fmla="*/ 404 w 1151"/>
              <a:gd name="T21" fmla="*/ 745 h 785"/>
              <a:gd name="T22" fmla="*/ 300 w 1151"/>
              <a:gd name="T23" fmla="*/ 784 h 785"/>
              <a:gd name="T24" fmla="*/ 118 w 1151"/>
              <a:gd name="T25" fmla="*/ 784 h 785"/>
              <a:gd name="T26" fmla="*/ 183 w 1151"/>
              <a:gd name="T27" fmla="*/ 732 h 785"/>
              <a:gd name="T28" fmla="*/ 235 w 1151"/>
              <a:gd name="T29" fmla="*/ 719 h 785"/>
              <a:gd name="T30" fmla="*/ 195 w 1151"/>
              <a:gd name="T31" fmla="*/ 640 h 785"/>
              <a:gd name="T32" fmla="*/ 52 w 1151"/>
              <a:gd name="T33" fmla="*/ 549 h 785"/>
              <a:gd name="T34" fmla="*/ 118 w 1151"/>
              <a:gd name="T35" fmla="*/ 457 h 785"/>
              <a:gd name="T36" fmla="*/ 0 w 1151"/>
              <a:gd name="T37" fmla="*/ 431 h 785"/>
              <a:gd name="T38" fmla="*/ 131 w 1151"/>
              <a:gd name="T39" fmla="*/ 274 h 785"/>
              <a:gd name="T40" fmla="*/ 430 w 1151"/>
              <a:gd name="T41" fmla="*/ 287 h 785"/>
              <a:gd name="T42" fmla="*/ 587 w 1151"/>
              <a:gd name="T43" fmla="*/ 143 h 785"/>
              <a:gd name="T44" fmla="*/ 771 w 1151"/>
              <a:gd name="T45" fmla="*/ 157 h 785"/>
              <a:gd name="T46" fmla="*/ 849 w 1151"/>
              <a:gd name="T47" fmla="*/ 91 h 785"/>
              <a:gd name="T48" fmla="*/ 967 w 1151"/>
              <a:gd name="T49" fmla="*/ 91 h 785"/>
              <a:gd name="T50" fmla="*/ 940 w 1151"/>
              <a:gd name="T51" fmla="*/ 13 h 785"/>
              <a:gd name="T52" fmla="*/ 993 w 1151"/>
              <a:gd name="T53" fmla="*/ 0 h 785"/>
              <a:gd name="T54" fmla="*/ 1058 w 1151"/>
              <a:gd name="T55" fmla="*/ 0 h 785"/>
              <a:gd name="T56" fmla="*/ 1150 w 1151"/>
              <a:gd name="T57" fmla="*/ 157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1" h="785">
                <a:moveTo>
                  <a:pt x="1150" y="157"/>
                </a:moveTo>
                <a:lnTo>
                  <a:pt x="1045" y="248"/>
                </a:lnTo>
                <a:lnTo>
                  <a:pt x="915" y="300"/>
                </a:lnTo>
                <a:lnTo>
                  <a:pt x="901" y="483"/>
                </a:lnTo>
                <a:lnTo>
                  <a:pt x="810" y="562"/>
                </a:lnTo>
                <a:lnTo>
                  <a:pt x="797" y="693"/>
                </a:lnTo>
                <a:lnTo>
                  <a:pt x="744" y="732"/>
                </a:lnTo>
                <a:lnTo>
                  <a:pt x="653" y="719"/>
                </a:lnTo>
                <a:lnTo>
                  <a:pt x="561" y="732"/>
                </a:lnTo>
                <a:lnTo>
                  <a:pt x="522" y="640"/>
                </a:lnTo>
                <a:lnTo>
                  <a:pt x="404" y="745"/>
                </a:lnTo>
                <a:lnTo>
                  <a:pt x="300" y="784"/>
                </a:lnTo>
                <a:lnTo>
                  <a:pt x="118" y="784"/>
                </a:lnTo>
                <a:lnTo>
                  <a:pt x="183" y="732"/>
                </a:lnTo>
                <a:lnTo>
                  <a:pt x="235" y="719"/>
                </a:lnTo>
                <a:lnTo>
                  <a:pt x="195" y="640"/>
                </a:lnTo>
                <a:lnTo>
                  <a:pt x="52" y="549"/>
                </a:lnTo>
                <a:lnTo>
                  <a:pt x="118" y="457"/>
                </a:lnTo>
                <a:lnTo>
                  <a:pt x="0" y="431"/>
                </a:lnTo>
                <a:lnTo>
                  <a:pt x="131" y="274"/>
                </a:lnTo>
                <a:lnTo>
                  <a:pt x="430" y="287"/>
                </a:lnTo>
                <a:lnTo>
                  <a:pt x="587" y="143"/>
                </a:lnTo>
                <a:lnTo>
                  <a:pt x="771" y="157"/>
                </a:lnTo>
                <a:lnTo>
                  <a:pt x="849" y="91"/>
                </a:lnTo>
                <a:lnTo>
                  <a:pt x="967" y="91"/>
                </a:lnTo>
                <a:lnTo>
                  <a:pt x="940" y="13"/>
                </a:lnTo>
                <a:lnTo>
                  <a:pt x="993" y="0"/>
                </a:lnTo>
                <a:lnTo>
                  <a:pt x="1058" y="0"/>
                </a:lnTo>
                <a:lnTo>
                  <a:pt x="1150" y="15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Freeform 35">
            <a:extLst>
              <a:ext uri="{FF2B5EF4-FFF2-40B4-BE49-F238E27FC236}">
                <a16:creationId xmlns:a16="http://schemas.microsoft.com/office/drawing/2014/main" id="{33D6A703-CDA2-B0DE-5F39-B874801B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360" y="4999819"/>
            <a:ext cx="503681" cy="458876"/>
          </a:xfrm>
          <a:custGeom>
            <a:avLst/>
            <a:gdLst>
              <a:gd name="T0" fmla="*/ 1360 w 1439"/>
              <a:gd name="T1" fmla="*/ 497 h 1309"/>
              <a:gd name="T2" fmla="*/ 1294 w 1439"/>
              <a:gd name="T3" fmla="*/ 510 h 1309"/>
              <a:gd name="T4" fmla="*/ 1333 w 1439"/>
              <a:gd name="T5" fmla="*/ 628 h 1309"/>
              <a:gd name="T6" fmla="*/ 1373 w 1439"/>
              <a:gd name="T7" fmla="*/ 654 h 1309"/>
              <a:gd name="T8" fmla="*/ 1281 w 1439"/>
              <a:gd name="T9" fmla="*/ 693 h 1309"/>
              <a:gd name="T10" fmla="*/ 1360 w 1439"/>
              <a:gd name="T11" fmla="*/ 785 h 1309"/>
              <a:gd name="T12" fmla="*/ 1216 w 1439"/>
              <a:gd name="T13" fmla="*/ 732 h 1309"/>
              <a:gd name="T14" fmla="*/ 1124 w 1439"/>
              <a:gd name="T15" fmla="*/ 758 h 1309"/>
              <a:gd name="T16" fmla="*/ 1163 w 1439"/>
              <a:gd name="T17" fmla="*/ 915 h 1309"/>
              <a:gd name="T18" fmla="*/ 1242 w 1439"/>
              <a:gd name="T19" fmla="*/ 1007 h 1309"/>
              <a:gd name="T20" fmla="*/ 1190 w 1439"/>
              <a:gd name="T21" fmla="*/ 1059 h 1309"/>
              <a:gd name="T22" fmla="*/ 1203 w 1439"/>
              <a:gd name="T23" fmla="*/ 1216 h 1309"/>
              <a:gd name="T24" fmla="*/ 1137 w 1439"/>
              <a:gd name="T25" fmla="*/ 1308 h 1309"/>
              <a:gd name="T26" fmla="*/ 1059 w 1439"/>
              <a:gd name="T27" fmla="*/ 1242 h 1309"/>
              <a:gd name="T28" fmla="*/ 876 w 1439"/>
              <a:gd name="T29" fmla="*/ 1151 h 1309"/>
              <a:gd name="T30" fmla="*/ 797 w 1439"/>
              <a:gd name="T31" fmla="*/ 1177 h 1309"/>
              <a:gd name="T32" fmla="*/ 758 w 1439"/>
              <a:gd name="T33" fmla="*/ 1151 h 1309"/>
              <a:gd name="T34" fmla="*/ 797 w 1439"/>
              <a:gd name="T35" fmla="*/ 1072 h 1309"/>
              <a:gd name="T36" fmla="*/ 693 w 1439"/>
              <a:gd name="T37" fmla="*/ 915 h 1309"/>
              <a:gd name="T38" fmla="*/ 536 w 1439"/>
              <a:gd name="T39" fmla="*/ 863 h 1309"/>
              <a:gd name="T40" fmla="*/ 248 w 1439"/>
              <a:gd name="T41" fmla="*/ 588 h 1309"/>
              <a:gd name="T42" fmla="*/ 0 w 1439"/>
              <a:gd name="T43" fmla="*/ 222 h 1309"/>
              <a:gd name="T44" fmla="*/ 39 w 1439"/>
              <a:gd name="T45" fmla="*/ 52 h 1309"/>
              <a:gd name="T46" fmla="*/ 91 w 1439"/>
              <a:gd name="T47" fmla="*/ 52 h 1309"/>
              <a:gd name="T48" fmla="*/ 130 w 1439"/>
              <a:gd name="T49" fmla="*/ 105 h 1309"/>
              <a:gd name="T50" fmla="*/ 170 w 1439"/>
              <a:gd name="T51" fmla="*/ 118 h 1309"/>
              <a:gd name="T52" fmla="*/ 222 w 1439"/>
              <a:gd name="T53" fmla="*/ 52 h 1309"/>
              <a:gd name="T54" fmla="*/ 379 w 1439"/>
              <a:gd name="T55" fmla="*/ 13 h 1309"/>
              <a:gd name="T56" fmla="*/ 719 w 1439"/>
              <a:gd name="T57" fmla="*/ 52 h 1309"/>
              <a:gd name="T58" fmla="*/ 797 w 1439"/>
              <a:gd name="T59" fmla="*/ 0 h 1309"/>
              <a:gd name="T60" fmla="*/ 1059 w 1439"/>
              <a:gd name="T61" fmla="*/ 0 h 1309"/>
              <a:gd name="T62" fmla="*/ 1124 w 1439"/>
              <a:gd name="T63" fmla="*/ 105 h 1309"/>
              <a:gd name="T64" fmla="*/ 1294 w 1439"/>
              <a:gd name="T65" fmla="*/ 40 h 1309"/>
              <a:gd name="T66" fmla="*/ 1320 w 1439"/>
              <a:gd name="T67" fmla="*/ 105 h 1309"/>
              <a:gd name="T68" fmla="*/ 1255 w 1439"/>
              <a:gd name="T69" fmla="*/ 301 h 1309"/>
              <a:gd name="T70" fmla="*/ 1399 w 1439"/>
              <a:gd name="T71" fmla="*/ 392 h 1309"/>
              <a:gd name="T72" fmla="*/ 1425 w 1439"/>
              <a:gd name="T73" fmla="*/ 445 h 1309"/>
              <a:gd name="T74" fmla="*/ 1438 w 1439"/>
              <a:gd name="T75" fmla="*/ 523 h 1309"/>
              <a:gd name="T76" fmla="*/ 1373 w 1439"/>
              <a:gd name="T77" fmla="*/ 536 h 1309"/>
              <a:gd name="T78" fmla="*/ 1360 w 1439"/>
              <a:gd name="T79" fmla="*/ 497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39" h="1309">
                <a:moveTo>
                  <a:pt x="1360" y="497"/>
                </a:moveTo>
                <a:lnTo>
                  <a:pt x="1294" y="510"/>
                </a:lnTo>
                <a:lnTo>
                  <a:pt x="1333" y="628"/>
                </a:lnTo>
                <a:lnTo>
                  <a:pt x="1373" y="654"/>
                </a:lnTo>
                <a:lnTo>
                  <a:pt x="1281" y="693"/>
                </a:lnTo>
                <a:lnTo>
                  <a:pt x="1360" y="785"/>
                </a:lnTo>
                <a:lnTo>
                  <a:pt x="1216" y="732"/>
                </a:lnTo>
                <a:lnTo>
                  <a:pt x="1124" y="758"/>
                </a:lnTo>
                <a:lnTo>
                  <a:pt x="1163" y="915"/>
                </a:lnTo>
                <a:lnTo>
                  <a:pt x="1242" y="1007"/>
                </a:lnTo>
                <a:lnTo>
                  <a:pt x="1190" y="1059"/>
                </a:lnTo>
                <a:lnTo>
                  <a:pt x="1203" y="1216"/>
                </a:lnTo>
                <a:lnTo>
                  <a:pt x="1137" y="1308"/>
                </a:lnTo>
                <a:lnTo>
                  <a:pt x="1059" y="1242"/>
                </a:lnTo>
                <a:lnTo>
                  <a:pt x="876" y="1151"/>
                </a:lnTo>
                <a:lnTo>
                  <a:pt x="797" y="1177"/>
                </a:lnTo>
                <a:lnTo>
                  <a:pt x="758" y="1151"/>
                </a:lnTo>
                <a:lnTo>
                  <a:pt x="797" y="1072"/>
                </a:lnTo>
                <a:lnTo>
                  <a:pt x="693" y="915"/>
                </a:lnTo>
                <a:lnTo>
                  <a:pt x="536" y="863"/>
                </a:lnTo>
                <a:lnTo>
                  <a:pt x="248" y="588"/>
                </a:lnTo>
                <a:lnTo>
                  <a:pt x="0" y="222"/>
                </a:lnTo>
                <a:lnTo>
                  <a:pt x="39" y="52"/>
                </a:lnTo>
                <a:lnTo>
                  <a:pt x="91" y="52"/>
                </a:lnTo>
                <a:lnTo>
                  <a:pt x="130" y="105"/>
                </a:lnTo>
                <a:lnTo>
                  <a:pt x="170" y="118"/>
                </a:lnTo>
                <a:lnTo>
                  <a:pt x="222" y="52"/>
                </a:lnTo>
                <a:lnTo>
                  <a:pt x="379" y="13"/>
                </a:lnTo>
                <a:lnTo>
                  <a:pt x="719" y="52"/>
                </a:lnTo>
                <a:lnTo>
                  <a:pt x="797" y="0"/>
                </a:lnTo>
                <a:lnTo>
                  <a:pt x="1059" y="0"/>
                </a:lnTo>
                <a:lnTo>
                  <a:pt x="1124" y="105"/>
                </a:lnTo>
                <a:lnTo>
                  <a:pt x="1294" y="40"/>
                </a:lnTo>
                <a:lnTo>
                  <a:pt x="1320" y="105"/>
                </a:lnTo>
                <a:lnTo>
                  <a:pt x="1255" y="301"/>
                </a:lnTo>
                <a:lnTo>
                  <a:pt x="1399" y="392"/>
                </a:lnTo>
                <a:lnTo>
                  <a:pt x="1425" y="445"/>
                </a:lnTo>
                <a:lnTo>
                  <a:pt x="1438" y="523"/>
                </a:lnTo>
                <a:lnTo>
                  <a:pt x="1373" y="536"/>
                </a:lnTo>
                <a:lnTo>
                  <a:pt x="1360" y="49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Freeform 36">
            <a:extLst>
              <a:ext uri="{FF2B5EF4-FFF2-40B4-BE49-F238E27FC236}">
                <a16:creationId xmlns:a16="http://schemas.microsoft.com/office/drawing/2014/main" id="{126A0D05-67E9-768D-9207-5BCC0C33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528" y="5420070"/>
            <a:ext cx="353813" cy="302828"/>
          </a:xfrm>
          <a:custGeom>
            <a:avLst/>
            <a:gdLst>
              <a:gd name="T0" fmla="*/ 916 w 1008"/>
              <a:gd name="T1" fmla="*/ 510 h 864"/>
              <a:gd name="T2" fmla="*/ 916 w 1008"/>
              <a:gd name="T3" fmla="*/ 549 h 864"/>
              <a:gd name="T4" fmla="*/ 772 w 1008"/>
              <a:gd name="T5" fmla="*/ 628 h 864"/>
              <a:gd name="T6" fmla="*/ 641 w 1008"/>
              <a:gd name="T7" fmla="*/ 628 h 864"/>
              <a:gd name="T8" fmla="*/ 549 w 1008"/>
              <a:gd name="T9" fmla="*/ 772 h 864"/>
              <a:gd name="T10" fmla="*/ 471 w 1008"/>
              <a:gd name="T11" fmla="*/ 798 h 864"/>
              <a:gd name="T12" fmla="*/ 406 w 1008"/>
              <a:gd name="T13" fmla="*/ 811 h 864"/>
              <a:gd name="T14" fmla="*/ 262 w 1008"/>
              <a:gd name="T15" fmla="*/ 863 h 864"/>
              <a:gd name="T16" fmla="*/ 170 w 1008"/>
              <a:gd name="T17" fmla="*/ 798 h 864"/>
              <a:gd name="T18" fmla="*/ 118 w 1008"/>
              <a:gd name="T19" fmla="*/ 772 h 864"/>
              <a:gd name="T20" fmla="*/ 39 w 1008"/>
              <a:gd name="T21" fmla="*/ 654 h 864"/>
              <a:gd name="T22" fmla="*/ 39 w 1008"/>
              <a:gd name="T23" fmla="*/ 575 h 864"/>
              <a:gd name="T24" fmla="*/ 0 w 1008"/>
              <a:gd name="T25" fmla="*/ 406 h 864"/>
              <a:gd name="T26" fmla="*/ 157 w 1008"/>
              <a:gd name="T27" fmla="*/ 366 h 864"/>
              <a:gd name="T28" fmla="*/ 223 w 1008"/>
              <a:gd name="T29" fmla="*/ 196 h 864"/>
              <a:gd name="T30" fmla="*/ 314 w 1008"/>
              <a:gd name="T31" fmla="*/ 144 h 864"/>
              <a:gd name="T32" fmla="*/ 380 w 1008"/>
              <a:gd name="T33" fmla="*/ 105 h 864"/>
              <a:gd name="T34" fmla="*/ 380 w 1008"/>
              <a:gd name="T35" fmla="*/ 52 h 864"/>
              <a:gd name="T36" fmla="*/ 432 w 1008"/>
              <a:gd name="T37" fmla="*/ 26 h 864"/>
              <a:gd name="T38" fmla="*/ 576 w 1008"/>
              <a:gd name="T39" fmla="*/ 39 h 864"/>
              <a:gd name="T40" fmla="*/ 680 w 1008"/>
              <a:gd name="T41" fmla="*/ 0 h 864"/>
              <a:gd name="T42" fmla="*/ 719 w 1008"/>
              <a:gd name="T43" fmla="*/ 65 h 864"/>
              <a:gd name="T44" fmla="*/ 876 w 1008"/>
              <a:gd name="T45" fmla="*/ 118 h 864"/>
              <a:gd name="T46" fmla="*/ 968 w 1008"/>
              <a:gd name="T47" fmla="*/ 288 h 864"/>
              <a:gd name="T48" fmla="*/ 1007 w 1008"/>
              <a:gd name="T49" fmla="*/ 471 h 864"/>
              <a:gd name="T50" fmla="*/ 916 w 1008"/>
              <a:gd name="T51" fmla="*/ 51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8" h="864">
                <a:moveTo>
                  <a:pt x="916" y="510"/>
                </a:moveTo>
                <a:lnTo>
                  <a:pt x="916" y="549"/>
                </a:lnTo>
                <a:lnTo>
                  <a:pt x="772" y="628"/>
                </a:lnTo>
                <a:lnTo>
                  <a:pt x="641" y="628"/>
                </a:lnTo>
                <a:lnTo>
                  <a:pt x="549" y="772"/>
                </a:lnTo>
                <a:lnTo>
                  <a:pt x="471" y="798"/>
                </a:lnTo>
                <a:lnTo>
                  <a:pt x="406" y="811"/>
                </a:lnTo>
                <a:lnTo>
                  <a:pt x="262" y="863"/>
                </a:lnTo>
                <a:lnTo>
                  <a:pt x="170" y="798"/>
                </a:lnTo>
                <a:lnTo>
                  <a:pt x="118" y="772"/>
                </a:lnTo>
                <a:lnTo>
                  <a:pt x="39" y="654"/>
                </a:lnTo>
                <a:lnTo>
                  <a:pt x="39" y="575"/>
                </a:lnTo>
                <a:lnTo>
                  <a:pt x="0" y="406"/>
                </a:lnTo>
                <a:lnTo>
                  <a:pt x="157" y="366"/>
                </a:lnTo>
                <a:lnTo>
                  <a:pt x="223" y="196"/>
                </a:lnTo>
                <a:lnTo>
                  <a:pt x="314" y="144"/>
                </a:lnTo>
                <a:lnTo>
                  <a:pt x="380" y="105"/>
                </a:lnTo>
                <a:lnTo>
                  <a:pt x="380" y="52"/>
                </a:lnTo>
                <a:lnTo>
                  <a:pt x="432" y="26"/>
                </a:lnTo>
                <a:lnTo>
                  <a:pt x="576" y="39"/>
                </a:lnTo>
                <a:lnTo>
                  <a:pt x="680" y="0"/>
                </a:lnTo>
                <a:lnTo>
                  <a:pt x="719" y="65"/>
                </a:lnTo>
                <a:lnTo>
                  <a:pt x="876" y="118"/>
                </a:lnTo>
                <a:lnTo>
                  <a:pt x="968" y="288"/>
                </a:lnTo>
                <a:lnTo>
                  <a:pt x="1007" y="471"/>
                </a:lnTo>
                <a:lnTo>
                  <a:pt x="916" y="51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Freeform 37">
            <a:extLst>
              <a:ext uri="{FF2B5EF4-FFF2-40B4-BE49-F238E27FC236}">
                <a16:creationId xmlns:a16="http://schemas.microsoft.com/office/drawing/2014/main" id="{63735989-0AF0-C528-ECA0-5603764E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661" y="4214942"/>
            <a:ext cx="1223668" cy="893031"/>
          </a:xfrm>
          <a:custGeom>
            <a:avLst/>
            <a:gdLst>
              <a:gd name="T0" fmla="*/ 3491 w 3492"/>
              <a:gd name="T1" fmla="*/ 1452 h 2551"/>
              <a:gd name="T2" fmla="*/ 3373 w 3492"/>
              <a:gd name="T3" fmla="*/ 1530 h 2551"/>
              <a:gd name="T4" fmla="*/ 3295 w 3492"/>
              <a:gd name="T5" fmla="*/ 1596 h 2551"/>
              <a:gd name="T6" fmla="*/ 3282 w 3492"/>
              <a:gd name="T7" fmla="*/ 1465 h 2551"/>
              <a:gd name="T8" fmla="*/ 3203 w 3492"/>
              <a:gd name="T9" fmla="*/ 1465 h 2551"/>
              <a:gd name="T10" fmla="*/ 3203 w 3492"/>
              <a:gd name="T11" fmla="*/ 1648 h 2551"/>
              <a:gd name="T12" fmla="*/ 3256 w 3492"/>
              <a:gd name="T13" fmla="*/ 1700 h 2551"/>
              <a:gd name="T14" fmla="*/ 3203 w 3492"/>
              <a:gd name="T15" fmla="*/ 1857 h 2551"/>
              <a:gd name="T16" fmla="*/ 3269 w 3492"/>
              <a:gd name="T17" fmla="*/ 2145 h 2551"/>
              <a:gd name="T18" fmla="*/ 3125 w 3492"/>
              <a:gd name="T19" fmla="*/ 2171 h 2551"/>
              <a:gd name="T20" fmla="*/ 3046 w 3492"/>
              <a:gd name="T21" fmla="*/ 2145 h 2551"/>
              <a:gd name="T22" fmla="*/ 2981 w 3492"/>
              <a:gd name="T23" fmla="*/ 2105 h 2551"/>
              <a:gd name="T24" fmla="*/ 2876 w 3492"/>
              <a:gd name="T25" fmla="*/ 2105 h 2551"/>
              <a:gd name="T26" fmla="*/ 2693 w 3492"/>
              <a:gd name="T27" fmla="*/ 2066 h 2551"/>
              <a:gd name="T28" fmla="*/ 2288 w 3492"/>
              <a:gd name="T29" fmla="*/ 2262 h 2551"/>
              <a:gd name="T30" fmla="*/ 2223 w 3492"/>
              <a:gd name="T31" fmla="*/ 2445 h 2551"/>
              <a:gd name="T32" fmla="*/ 2105 w 3492"/>
              <a:gd name="T33" fmla="*/ 2498 h 2551"/>
              <a:gd name="T34" fmla="*/ 1844 w 3492"/>
              <a:gd name="T35" fmla="*/ 2498 h 2551"/>
              <a:gd name="T36" fmla="*/ 1673 w 3492"/>
              <a:gd name="T37" fmla="*/ 2550 h 2551"/>
              <a:gd name="T38" fmla="*/ 1360 w 3492"/>
              <a:gd name="T39" fmla="*/ 2537 h 2551"/>
              <a:gd name="T40" fmla="*/ 1137 w 3492"/>
              <a:gd name="T41" fmla="*/ 2550 h 2551"/>
              <a:gd name="T42" fmla="*/ 1150 w 3492"/>
              <a:gd name="T43" fmla="*/ 2445 h 2551"/>
              <a:gd name="T44" fmla="*/ 993 w 3492"/>
              <a:gd name="T45" fmla="*/ 2393 h 2551"/>
              <a:gd name="T46" fmla="*/ 941 w 3492"/>
              <a:gd name="T47" fmla="*/ 2314 h 2551"/>
              <a:gd name="T48" fmla="*/ 980 w 3492"/>
              <a:gd name="T49" fmla="*/ 2262 h 2551"/>
              <a:gd name="T50" fmla="*/ 980 w 3492"/>
              <a:gd name="T51" fmla="*/ 2210 h 2551"/>
              <a:gd name="T52" fmla="*/ 850 w 3492"/>
              <a:gd name="T53" fmla="*/ 2210 h 2551"/>
              <a:gd name="T54" fmla="*/ 771 w 3492"/>
              <a:gd name="T55" fmla="*/ 2314 h 2551"/>
              <a:gd name="T56" fmla="*/ 732 w 3492"/>
              <a:gd name="T57" fmla="*/ 2276 h 2551"/>
              <a:gd name="T58" fmla="*/ 536 w 3492"/>
              <a:gd name="T59" fmla="*/ 2223 h 2551"/>
              <a:gd name="T60" fmla="*/ 497 w 3492"/>
              <a:gd name="T61" fmla="*/ 2040 h 2551"/>
              <a:gd name="T62" fmla="*/ 222 w 3492"/>
              <a:gd name="T63" fmla="*/ 1896 h 2551"/>
              <a:gd name="T64" fmla="*/ 209 w 3492"/>
              <a:gd name="T65" fmla="*/ 1778 h 2551"/>
              <a:gd name="T66" fmla="*/ 39 w 3492"/>
              <a:gd name="T67" fmla="*/ 1700 h 2551"/>
              <a:gd name="T68" fmla="*/ 0 w 3492"/>
              <a:gd name="T69" fmla="*/ 1596 h 2551"/>
              <a:gd name="T70" fmla="*/ 104 w 3492"/>
              <a:gd name="T71" fmla="*/ 1569 h 2551"/>
              <a:gd name="T72" fmla="*/ 118 w 3492"/>
              <a:gd name="T73" fmla="*/ 1504 h 2551"/>
              <a:gd name="T74" fmla="*/ 235 w 3492"/>
              <a:gd name="T75" fmla="*/ 1491 h 2551"/>
              <a:gd name="T76" fmla="*/ 418 w 3492"/>
              <a:gd name="T77" fmla="*/ 929 h 2551"/>
              <a:gd name="T78" fmla="*/ 470 w 3492"/>
              <a:gd name="T79" fmla="*/ 837 h 2551"/>
              <a:gd name="T80" fmla="*/ 457 w 3492"/>
              <a:gd name="T81" fmla="*/ 772 h 2551"/>
              <a:gd name="T82" fmla="*/ 536 w 3492"/>
              <a:gd name="T83" fmla="*/ 654 h 2551"/>
              <a:gd name="T84" fmla="*/ 680 w 3492"/>
              <a:gd name="T85" fmla="*/ 575 h 2551"/>
              <a:gd name="T86" fmla="*/ 719 w 3492"/>
              <a:gd name="T87" fmla="*/ 458 h 2551"/>
              <a:gd name="T88" fmla="*/ 876 w 3492"/>
              <a:gd name="T89" fmla="*/ 406 h 2551"/>
              <a:gd name="T90" fmla="*/ 1307 w 3492"/>
              <a:gd name="T91" fmla="*/ 366 h 2551"/>
              <a:gd name="T92" fmla="*/ 1425 w 3492"/>
              <a:gd name="T93" fmla="*/ 471 h 2551"/>
              <a:gd name="T94" fmla="*/ 1582 w 3492"/>
              <a:gd name="T95" fmla="*/ 301 h 2551"/>
              <a:gd name="T96" fmla="*/ 1844 w 3492"/>
              <a:gd name="T97" fmla="*/ 196 h 2551"/>
              <a:gd name="T98" fmla="*/ 1870 w 3492"/>
              <a:gd name="T99" fmla="*/ 79 h 2551"/>
              <a:gd name="T100" fmla="*/ 1987 w 3492"/>
              <a:gd name="T101" fmla="*/ 0 h 2551"/>
              <a:gd name="T102" fmla="*/ 2131 w 3492"/>
              <a:gd name="T103" fmla="*/ 13 h 2551"/>
              <a:gd name="T104" fmla="*/ 2510 w 3492"/>
              <a:gd name="T105" fmla="*/ 484 h 2551"/>
              <a:gd name="T106" fmla="*/ 2693 w 3492"/>
              <a:gd name="T107" fmla="*/ 536 h 2551"/>
              <a:gd name="T108" fmla="*/ 2837 w 3492"/>
              <a:gd name="T109" fmla="*/ 1268 h 2551"/>
              <a:gd name="T110" fmla="*/ 2929 w 3492"/>
              <a:gd name="T111" fmla="*/ 1321 h 2551"/>
              <a:gd name="T112" fmla="*/ 2994 w 3492"/>
              <a:gd name="T113" fmla="*/ 1373 h 2551"/>
              <a:gd name="T114" fmla="*/ 3072 w 3492"/>
              <a:gd name="T115" fmla="*/ 1373 h 2551"/>
              <a:gd name="T116" fmla="*/ 3347 w 3492"/>
              <a:gd name="T117" fmla="*/ 1177 h 2551"/>
              <a:gd name="T118" fmla="*/ 3452 w 3492"/>
              <a:gd name="T119" fmla="*/ 1255 h 2551"/>
              <a:gd name="T120" fmla="*/ 3491 w 3492"/>
              <a:gd name="T121" fmla="*/ 1452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2" h="2551">
                <a:moveTo>
                  <a:pt x="3491" y="1452"/>
                </a:moveTo>
                <a:lnTo>
                  <a:pt x="3373" y="1530"/>
                </a:lnTo>
                <a:lnTo>
                  <a:pt x="3295" y="1596"/>
                </a:lnTo>
                <a:lnTo>
                  <a:pt x="3282" y="1465"/>
                </a:lnTo>
                <a:lnTo>
                  <a:pt x="3203" y="1465"/>
                </a:lnTo>
                <a:lnTo>
                  <a:pt x="3203" y="1648"/>
                </a:lnTo>
                <a:lnTo>
                  <a:pt x="3256" y="1700"/>
                </a:lnTo>
                <a:lnTo>
                  <a:pt x="3203" y="1857"/>
                </a:lnTo>
                <a:lnTo>
                  <a:pt x="3269" y="2145"/>
                </a:lnTo>
                <a:lnTo>
                  <a:pt x="3125" y="2171"/>
                </a:lnTo>
                <a:lnTo>
                  <a:pt x="3046" y="2145"/>
                </a:lnTo>
                <a:lnTo>
                  <a:pt x="2981" y="2105"/>
                </a:lnTo>
                <a:lnTo>
                  <a:pt x="2876" y="2105"/>
                </a:lnTo>
                <a:lnTo>
                  <a:pt x="2693" y="2066"/>
                </a:lnTo>
                <a:lnTo>
                  <a:pt x="2288" y="2262"/>
                </a:lnTo>
                <a:lnTo>
                  <a:pt x="2223" y="2445"/>
                </a:lnTo>
                <a:lnTo>
                  <a:pt x="2105" y="2498"/>
                </a:lnTo>
                <a:lnTo>
                  <a:pt x="1844" y="2498"/>
                </a:lnTo>
                <a:lnTo>
                  <a:pt x="1673" y="2550"/>
                </a:lnTo>
                <a:lnTo>
                  <a:pt x="1360" y="2537"/>
                </a:lnTo>
                <a:lnTo>
                  <a:pt x="1137" y="2550"/>
                </a:lnTo>
                <a:lnTo>
                  <a:pt x="1150" y="2445"/>
                </a:lnTo>
                <a:lnTo>
                  <a:pt x="993" y="2393"/>
                </a:lnTo>
                <a:lnTo>
                  <a:pt x="941" y="2314"/>
                </a:lnTo>
                <a:lnTo>
                  <a:pt x="980" y="2262"/>
                </a:lnTo>
                <a:lnTo>
                  <a:pt x="980" y="2210"/>
                </a:lnTo>
                <a:lnTo>
                  <a:pt x="850" y="2210"/>
                </a:lnTo>
                <a:lnTo>
                  <a:pt x="771" y="2314"/>
                </a:lnTo>
                <a:lnTo>
                  <a:pt x="732" y="2276"/>
                </a:lnTo>
                <a:lnTo>
                  <a:pt x="536" y="2223"/>
                </a:lnTo>
                <a:lnTo>
                  <a:pt x="497" y="2040"/>
                </a:lnTo>
                <a:lnTo>
                  <a:pt x="222" y="1896"/>
                </a:lnTo>
                <a:lnTo>
                  <a:pt x="209" y="1778"/>
                </a:lnTo>
                <a:lnTo>
                  <a:pt x="39" y="1700"/>
                </a:lnTo>
                <a:lnTo>
                  <a:pt x="0" y="1596"/>
                </a:lnTo>
                <a:lnTo>
                  <a:pt x="104" y="1569"/>
                </a:lnTo>
                <a:lnTo>
                  <a:pt x="118" y="1504"/>
                </a:lnTo>
                <a:lnTo>
                  <a:pt x="235" y="1491"/>
                </a:lnTo>
                <a:lnTo>
                  <a:pt x="418" y="929"/>
                </a:lnTo>
                <a:lnTo>
                  <a:pt x="470" y="837"/>
                </a:lnTo>
                <a:lnTo>
                  <a:pt x="457" y="772"/>
                </a:lnTo>
                <a:lnTo>
                  <a:pt x="536" y="654"/>
                </a:lnTo>
                <a:lnTo>
                  <a:pt x="680" y="575"/>
                </a:lnTo>
                <a:lnTo>
                  <a:pt x="719" y="458"/>
                </a:lnTo>
                <a:lnTo>
                  <a:pt x="876" y="406"/>
                </a:lnTo>
                <a:lnTo>
                  <a:pt x="1307" y="366"/>
                </a:lnTo>
                <a:lnTo>
                  <a:pt x="1425" y="471"/>
                </a:lnTo>
                <a:lnTo>
                  <a:pt x="1582" y="301"/>
                </a:lnTo>
                <a:lnTo>
                  <a:pt x="1844" y="196"/>
                </a:lnTo>
                <a:lnTo>
                  <a:pt x="1870" y="79"/>
                </a:lnTo>
                <a:lnTo>
                  <a:pt x="1987" y="0"/>
                </a:lnTo>
                <a:lnTo>
                  <a:pt x="2131" y="13"/>
                </a:lnTo>
                <a:lnTo>
                  <a:pt x="2510" y="484"/>
                </a:lnTo>
                <a:lnTo>
                  <a:pt x="2693" y="536"/>
                </a:lnTo>
                <a:lnTo>
                  <a:pt x="2837" y="1268"/>
                </a:lnTo>
                <a:lnTo>
                  <a:pt x="2929" y="1321"/>
                </a:lnTo>
                <a:lnTo>
                  <a:pt x="2994" y="1373"/>
                </a:lnTo>
                <a:lnTo>
                  <a:pt x="3072" y="1373"/>
                </a:lnTo>
                <a:lnTo>
                  <a:pt x="3347" y="1177"/>
                </a:lnTo>
                <a:lnTo>
                  <a:pt x="3452" y="1255"/>
                </a:lnTo>
                <a:lnTo>
                  <a:pt x="3491" y="145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Freeform 38">
            <a:extLst>
              <a:ext uri="{FF2B5EF4-FFF2-40B4-BE49-F238E27FC236}">
                <a16:creationId xmlns:a16="http://schemas.microsoft.com/office/drawing/2014/main" id="{23346317-4740-D040-9EEB-B29F7102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228" y="372437"/>
            <a:ext cx="1113971" cy="1897303"/>
          </a:xfrm>
          <a:custGeom>
            <a:avLst/>
            <a:gdLst>
              <a:gd name="T0" fmla="*/ 720 w 3179"/>
              <a:gd name="T1" fmla="*/ 5400 h 5414"/>
              <a:gd name="T2" fmla="*/ 654 w 3179"/>
              <a:gd name="T3" fmla="*/ 5322 h 5414"/>
              <a:gd name="T4" fmla="*/ 680 w 3179"/>
              <a:gd name="T5" fmla="*/ 5217 h 5414"/>
              <a:gd name="T6" fmla="*/ 733 w 3179"/>
              <a:gd name="T7" fmla="*/ 5309 h 5414"/>
              <a:gd name="T8" fmla="*/ 785 w 3179"/>
              <a:gd name="T9" fmla="*/ 5348 h 5414"/>
              <a:gd name="T10" fmla="*/ 3125 w 3179"/>
              <a:gd name="T11" fmla="*/ 3203 h 5414"/>
              <a:gd name="T12" fmla="*/ 2668 w 3179"/>
              <a:gd name="T13" fmla="*/ 2890 h 5414"/>
              <a:gd name="T14" fmla="*/ 2471 w 3179"/>
              <a:gd name="T15" fmla="*/ 2471 h 5414"/>
              <a:gd name="T16" fmla="*/ 2315 w 3179"/>
              <a:gd name="T17" fmla="*/ 1974 h 5414"/>
              <a:gd name="T18" fmla="*/ 1923 w 3179"/>
              <a:gd name="T19" fmla="*/ 1033 h 5414"/>
              <a:gd name="T20" fmla="*/ 1478 w 3179"/>
              <a:gd name="T21" fmla="*/ 627 h 5414"/>
              <a:gd name="T22" fmla="*/ 1413 w 3179"/>
              <a:gd name="T23" fmla="*/ 366 h 5414"/>
              <a:gd name="T24" fmla="*/ 1426 w 3179"/>
              <a:gd name="T25" fmla="*/ 144 h 5414"/>
              <a:gd name="T26" fmla="*/ 1151 w 3179"/>
              <a:gd name="T27" fmla="*/ 0 h 5414"/>
              <a:gd name="T28" fmla="*/ 942 w 3179"/>
              <a:gd name="T29" fmla="*/ 196 h 5414"/>
              <a:gd name="T30" fmla="*/ 916 w 3179"/>
              <a:gd name="T31" fmla="*/ 614 h 5414"/>
              <a:gd name="T32" fmla="*/ 576 w 3179"/>
              <a:gd name="T33" fmla="*/ 798 h 5414"/>
              <a:gd name="T34" fmla="*/ 301 w 3179"/>
              <a:gd name="T35" fmla="*/ 928 h 5414"/>
              <a:gd name="T36" fmla="*/ 0 w 3179"/>
              <a:gd name="T37" fmla="*/ 719 h 5414"/>
              <a:gd name="T38" fmla="*/ 79 w 3179"/>
              <a:gd name="T39" fmla="*/ 954 h 5414"/>
              <a:gd name="T40" fmla="*/ 471 w 3179"/>
              <a:gd name="T41" fmla="*/ 1098 h 5414"/>
              <a:gd name="T42" fmla="*/ 654 w 3179"/>
              <a:gd name="T43" fmla="*/ 1386 h 5414"/>
              <a:gd name="T44" fmla="*/ 707 w 3179"/>
              <a:gd name="T45" fmla="*/ 1634 h 5414"/>
              <a:gd name="T46" fmla="*/ 851 w 3179"/>
              <a:gd name="T47" fmla="*/ 2039 h 5414"/>
              <a:gd name="T48" fmla="*/ 1125 w 3179"/>
              <a:gd name="T49" fmla="*/ 2275 h 5414"/>
              <a:gd name="T50" fmla="*/ 1230 w 3179"/>
              <a:gd name="T51" fmla="*/ 2327 h 5414"/>
              <a:gd name="T52" fmla="*/ 1413 w 3179"/>
              <a:gd name="T53" fmla="*/ 2693 h 5414"/>
              <a:gd name="T54" fmla="*/ 1256 w 3179"/>
              <a:gd name="T55" fmla="*/ 2955 h 5414"/>
              <a:gd name="T56" fmla="*/ 955 w 3179"/>
              <a:gd name="T57" fmla="*/ 3465 h 5414"/>
              <a:gd name="T58" fmla="*/ 942 w 3179"/>
              <a:gd name="T59" fmla="*/ 3635 h 5414"/>
              <a:gd name="T60" fmla="*/ 798 w 3179"/>
              <a:gd name="T61" fmla="*/ 3752 h 5414"/>
              <a:gd name="T62" fmla="*/ 824 w 3179"/>
              <a:gd name="T63" fmla="*/ 4236 h 5414"/>
              <a:gd name="T64" fmla="*/ 994 w 3179"/>
              <a:gd name="T65" fmla="*/ 4524 h 5414"/>
              <a:gd name="T66" fmla="*/ 1008 w 3179"/>
              <a:gd name="T67" fmla="*/ 4929 h 5414"/>
              <a:gd name="T68" fmla="*/ 1308 w 3179"/>
              <a:gd name="T69" fmla="*/ 5125 h 5414"/>
              <a:gd name="T70" fmla="*/ 1347 w 3179"/>
              <a:gd name="T71" fmla="*/ 5269 h 5414"/>
              <a:gd name="T72" fmla="*/ 1517 w 3179"/>
              <a:gd name="T73" fmla="*/ 5243 h 5414"/>
              <a:gd name="T74" fmla="*/ 1569 w 3179"/>
              <a:gd name="T75" fmla="*/ 5387 h 5414"/>
              <a:gd name="T76" fmla="*/ 1844 w 3179"/>
              <a:gd name="T77" fmla="*/ 5178 h 5414"/>
              <a:gd name="T78" fmla="*/ 2132 w 3179"/>
              <a:gd name="T79" fmla="*/ 4982 h 5414"/>
              <a:gd name="T80" fmla="*/ 2263 w 3179"/>
              <a:gd name="T81" fmla="*/ 4916 h 5414"/>
              <a:gd name="T82" fmla="*/ 2576 w 3179"/>
              <a:gd name="T83" fmla="*/ 4759 h 5414"/>
              <a:gd name="T84" fmla="*/ 3178 w 3179"/>
              <a:gd name="T85" fmla="*/ 3439 h 5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9" h="5414">
                <a:moveTo>
                  <a:pt x="798" y="5413"/>
                </a:moveTo>
                <a:lnTo>
                  <a:pt x="720" y="5400"/>
                </a:lnTo>
                <a:lnTo>
                  <a:pt x="654" y="5361"/>
                </a:lnTo>
                <a:lnTo>
                  <a:pt x="654" y="5322"/>
                </a:lnTo>
                <a:lnTo>
                  <a:pt x="641" y="5334"/>
                </a:lnTo>
                <a:lnTo>
                  <a:pt x="680" y="5217"/>
                </a:lnTo>
                <a:lnTo>
                  <a:pt x="798" y="5282"/>
                </a:lnTo>
                <a:lnTo>
                  <a:pt x="733" y="5309"/>
                </a:lnTo>
                <a:lnTo>
                  <a:pt x="733" y="5361"/>
                </a:lnTo>
                <a:lnTo>
                  <a:pt x="785" y="5348"/>
                </a:lnTo>
                <a:lnTo>
                  <a:pt x="798" y="5413"/>
                </a:lnTo>
                <a:close/>
                <a:moveTo>
                  <a:pt x="3125" y="3203"/>
                </a:moveTo>
                <a:lnTo>
                  <a:pt x="2890" y="3112"/>
                </a:lnTo>
                <a:lnTo>
                  <a:pt x="2668" y="2890"/>
                </a:lnTo>
                <a:lnTo>
                  <a:pt x="2668" y="2680"/>
                </a:lnTo>
                <a:lnTo>
                  <a:pt x="2471" y="2471"/>
                </a:lnTo>
                <a:lnTo>
                  <a:pt x="2276" y="2262"/>
                </a:lnTo>
                <a:lnTo>
                  <a:pt x="2315" y="1974"/>
                </a:lnTo>
                <a:lnTo>
                  <a:pt x="1910" y="1464"/>
                </a:lnTo>
                <a:lnTo>
                  <a:pt x="1923" y="1033"/>
                </a:lnTo>
                <a:lnTo>
                  <a:pt x="1543" y="824"/>
                </a:lnTo>
                <a:lnTo>
                  <a:pt x="1478" y="627"/>
                </a:lnTo>
                <a:lnTo>
                  <a:pt x="1478" y="484"/>
                </a:lnTo>
                <a:lnTo>
                  <a:pt x="1413" y="366"/>
                </a:lnTo>
                <a:lnTo>
                  <a:pt x="1439" y="235"/>
                </a:lnTo>
                <a:lnTo>
                  <a:pt x="1426" y="144"/>
                </a:lnTo>
                <a:lnTo>
                  <a:pt x="1256" y="104"/>
                </a:lnTo>
                <a:lnTo>
                  <a:pt x="1151" y="0"/>
                </a:lnTo>
                <a:lnTo>
                  <a:pt x="1046" y="131"/>
                </a:lnTo>
                <a:lnTo>
                  <a:pt x="942" y="196"/>
                </a:lnTo>
                <a:lnTo>
                  <a:pt x="864" y="470"/>
                </a:lnTo>
                <a:lnTo>
                  <a:pt x="916" y="614"/>
                </a:lnTo>
                <a:lnTo>
                  <a:pt x="824" y="889"/>
                </a:lnTo>
                <a:lnTo>
                  <a:pt x="576" y="798"/>
                </a:lnTo>
                <a:lnTo>
                  <a:pt x="510" y="915"/>
                </a:lnTo>
                <a:lnTo>
                  <a:pt x="301" y="928"/>
                </a:lnTo>
                <a:lnTo>
                  <a:pt x="144" y="667"/>
                </a:lnTo>
                <a:lnTo>
                  <a:pt x="0" y="719"/>
                </a:lnTo>
                <a:lnTo>
                  <a:pt x="14" y="811"/>
                </a:lnTo>
                <a:lnTo>
                  <a:pt x="79" y="954"/>
                </a:lnTo>
                <a:lnTo>
                  <a:pt x="197" y="1007"/>
                </a:lnTo>
                <a:lnTo>
                  <a:pt x="471" y="1098"/>
                </a:lnTo>
                <a:lnTo>
                  <a:pt x="602" y="1216"/>
                </a:lnTo>
                <a:lnTo>
                  <a:pt x="654" y="1386"/>
                </a:lnTo>
                <a:lnTo>
                  <a:pt x="733" y="1530"/>
                </a:lnTo>
                <a:lnTo>
                  <a:pt x="707" y="1634"/>
                </a:lnTo>
                <a:lnTo>
                  <a:pt x="824" y="1778"/>
                </a:lnTo>
                <a:lnTo>
                  <a:pt x="851" y="2039"/>
                </a:lnTo>
                <a:lnTo>
                  <a:pt x="1033" y="2301"/>
                </a:lnTo>
                <a:lnTo>
                  <a:pt x="1125" y="2275"/>
                </a:lnTo>
                <a:lnTo>
                  <a:pt x="1164" y="2340"/>
                </a:lnTo>
                <a:lnTo>
                  <a:pt x="1230" y="2327"/>
                </a:lnTo>
                <a:lnTo>
                  <a:pt x="1334" y="2406"/>
                </a:lnTo>
                <a:lnTo>
                  <a:pt x="1413" y="2693"/>
                </a:lnTo>
                <a:lnTo>
                  <a:pt x="1295" y="2746"/>
                </a:lnTo>
                <a:lnTo>
                  <a:pt x="1256" y="2955"/>
                </a:lnTo>
                <a:lnTo>
                  <a:pt x="1046" y="3413"/>
                </a:lnTo>
                <a:lnTo>
                  <a:pt x="955" y="3465"/>
                </a:lnTo>
                <a:lnTo>
                  <a:pt x="877" y="3543"/>
                </a:lnTo>
                <a:lnTo>
                  <a:pt x="942" y="3635"/>
                </a:lnTo>
                <a:lnTo>
                  <a:pt x="903" y="3726"/>
                </a:lnTo>
                <a:lnTo>
                  <a:pt x="798" y="3752"/>
                </a:lnTo>
                <a:lnTo>
                  <a:pt x="733" y="4027"/>
                </a:lnTo>
                <a:lnTo>
                  <a:pt x="824" y="4236"/>
                </a:lnTo>
                <a:lnTo>
                  <a:pt x="877" y="4380"/>
                </a:lnTo>
                <a:lnTo>
                  <a:pt x="994" y="4524"/>
                </a:lnTo>
                <a:lnTo>
                  <a:pt x="968" y="4786"/>
                </a:lnTo>
                <a:lnTo>
                  <a:pt x="1008" y="4929"/>
                </a:lnTo>
                <a:lnTo>
                  <a:pt x="1112" y="5086"/>
                </a:lnTo>
                <a:lnTo>
                  <a:pt x="1308" y="5125"/>
                </a:lnTo>
                <a:lnTo>
                  <a:pt x="1373" y="5178"/>
                </a:lnTo>
                <a:lnTo>
                  <a:pt x="1347" y="5269"/>
                </a:lnTo>
                <a:lnTo>
                  <a:pt x="1426" y="5282"/>
                </a:lnTo>
                <a:lnTo>
                  <a:pt x="1517" y="5243"/>
                </a:lnTo>
                <a:lnTo>
                  <a:pt x="1556" y="5256"/>
                </a:lnTo>
                <a:lnTo>
                  <a:pt x="1569" y="5387"/>
                </a:lnTo>
                <a:lnTo>
                  <a:pt x="1635" y="5309"/>
                </a:lnTo>
                <a:lnTo>
                  <a:pt x="1844" y="5178"/>
                </a:lnTo>
                <a:lnTo>
                  <a:pt x="1897" y="5204"/>
                </a:lnTo>
                <a:lnTo>
                  <a:pt x="2132" y="4982"/>
                </a:lnTo>
                <a:lnTo>
                  <a:pt x="2210" y="4955"/>
                </a:lnTo>
                <a:lnTo>
                  <a:pt x="2263" y="4916"/>
                </a:lnTo>
                <a:lnTo>
                  <a:pt x="2485" y="4773"/>
                </a:lnTo>
                <a:lnTo>
                  <a:pt x="2576" y="4759"/>
                </a:lnTo>
                <a:lnTo>
                  <a:pt x="2681" y="4707"/>
                </a:lnTo>
                <a:lnTo>
                  <a:pt x="3178" y="3439"/>
                </a:lnTo>
                <a:lnTo>
                  <a:pt x="3125" y="320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Freeform 39">
            <a:extLst>
              <a:ext uri="{FF2B5EF4-FFF2-40B4-BE49-F238E27FC236}">
                <a16:creationId xmlns:a16="http://schemas.microsoft.com/office/drawing/2014/main" id="{CA2E6521-9ACC-06DF-95CA-246D9F8F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3010" y="2529307"/>
            <a:ext cx="743161" cy="444971"/>
          </a:xfrm>
          <a:custGeom>
            <a:avLst/>
            <a:gdLst>
              <a:gd name="T0" fmla="*/ 2119 w 2120"/>
              <a:gd name="T1" fmla="*/ 720 h 1270"/>
              <a:gd name="T2" fmla="*/ 2027 w 2120"/>
              <a:gd name="T3" fmla="*/ 824 h 1270"/>
              <a:gd name="T4" fmla="*/ 2014 w 2120"/>
              <a:gd name="T5" fmla="*/ 916 h 1270"/>
              <a:gd name="T6" fmla="*/ 1922 w 2120"/>
              <a:gd name="T7" fmla="*/ 902 h 1270"/>
              <a:gd name="T8" fmla="*/ 1752 w 2120"/>
              <a:gd name="T9" fmla="*/ 1086 h 1270"/>
              <a:gd name="T10" fmla="*/ 1491 w 2120"/>
              <a:gd name="T11" fmla="*/ 942 h 1270"/>
              <a:gd name="T12" fmla="*/ 1439 w 2120"/>
              <a:gd name="T13" fmla="*/ 864 h 1270"/>
              <a:gd name="T14" fmla="*/ 1360 w 2120"/>
              <a:gd name="T15" fmla="*/ 889 h 1270"/>
              <a:gd name="T16" fmla="*/ 1268 w 2120"/>
              <a:gd name="T17" fmla="*/ 877 h 1270"/>
              <a:gd name="T18" fmla="*/ 1190 w 2120"/>
              <a:gd name="T19" fmla="*/ 798 h 1270"/>
              <a:gd name="T20" fmla="*/ 1020 w 2120"/>
              <a:gd name="T21" fmla="*/ 929 h 1270"/>
              <a:gd name="T22" fmla="*/ 732 w 2120"/>
              <a:gd name="T23" fmla="*/ 916 h 1270"/>
              <a:gd name="T24" fmla="*/ 275 w 2120"/>
              <a:gd name="T25" fmla="*/ 1033 h 1270"/>
              <a:gd name="T26" fmla="*/ 92 w 2120"/>
              <a:gd name="T27" fmla="*/ 1269 h 1270"/>
              <a:gd name="T28" fmla="*/ 0 w 2120"/>
              <a:gd name="T29" fmla="*/ 1059 h 1270"/>
              <a:gd name="T30" fmla="*/ 0 w 2120"/>
              <a:gd name="T31" fmla="*/ 850 h 1270"/>
              <a:gd name="T32" fmla="*/ 40 w 2120"/>
              <a:gd name="T33" fmla="*/ 707 h 1270"/>
              <a:gd name="T34" fmla="*/ 92 w 2120"/>
              <a:gd name="T35" fmla="*/ 458 h 1270"/>
              <a:gd name="T36" fmla="*/ 327 w 2120"/>
              <a:gd name="T37" fmla="*/ 301 h 1270"/>
              <a:gd name="T38" fmla="*/ 379 w 2120"/>
              <a:gd name="T39" fmla="*/ 393 h 1270"/>
              <a:gd name="T40" fmla="*/ 550 w 2120"/>
              <a:gd name="T41" fmla="*/ 458 h 1270"/>
              <a:gd name="T42" fmla="*/ 589 w 2120"/>
              <a:gd name="T43" fmla="*/ 589 h 1270"/>
              <a:gd name="T44" fmla="*/ 719 w 2120"/>
              <a:gd name="T45" fmla="*/ 628 h 1270"/>
              <a:gd name="T46" fmla="*/ 850 w 2120"/>
              <a:gd name="T47" fmla="*/ 550 h 1270"/>
              <a:gd name="T48" fmla="*/ 889 w 2120"/>
              <a:gd name="T49" fmla="*/ 366 h 1270"/>
              <a:gd name="T50" fmla="*/ 785 w 2120"/>
              <a:gd name="T51" fmla="*/ 184 h 1270"/>
              <a:gd name="T52" fmla="*/ 955 w 2120"/>
              <a:gd name="T53" fmla="*/ 0 h 1270"/>
              <a:gd name="T54" fmla="*/ 1295 w 2120"/>
              <a:gd name="T55" fmla="*/ 13 h 1270"/>
              <a:gd name="T56" fmla="*/ 1308 w 2120"/>
              <a:gd name="T57" fmla="*/ 105 h 1270"/>
              <a:gd name="T58" fmla="*/ 1465 w 2120"/>
              <a:gd name="T59" fmla="*/ 144 h 1270"/>
              <a:gd name="T60" fmla="*/ 1543 w 2120"/>
              <a:gd name="T61" fmla="*/ 92 h 1270"/>
              <a:gd name="T62" fmla="*/ 1674 w 2120"/>
              <a:gd name="T63" fmla="*/ 66 h 1270"/>
              <a:gd name="T64" fmla="*/ 1857 w 2120"/>
              <a:gd name="T65" fmla="*/ 197 h 1270"/>
              <a:gd name="T66" fmla="*/ 1818 w 2120"/>
              <a:gd name="T67" fmla="*/ 354 h 1270"/>
              <a:gd name="T68" fmla="*/ 1935 w 2120"/>
              <a:gd name="T69" fmla="*/ 379 h 1270"/>
              <a:gd name="T70" fmla="*/ 2001 w 2120"/>
              <a:gd name="T71" fmla="*/ 536 h 1270"/>
              <a:gd name="T72" fmla="*/ 2119 w 2120"/>
              <a:gd name="T73" fmla="*/ 641 h 1270"/>
              <a:gd name="T74" fmla="*/ 2119 w 2120"/>
              <a:gd name="T75" fmla="*/ 72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0" h="1270">
                <a:moveTo>
                  <a:pt x="2119" y="720"/>
                </a:moveTo>
                <a:lnTo>
                  <a:pt x="2027" y="824"/>
                </a:lnTo>
                <a:lnTo>
                  <a:pt x="2014" y="916"/>
                </a:lnTo>
                <a:lnTo>
                  <a:pt x="1922" y="902"/>
                </a:lnTo>
                <a:lnTo>
                  <a:pt x="1752" y="1086"/>
                </a:lnTo>
                <a:lnTo>
                  <a:pt x="1491" y="942"/>
                </a:lnTo>
                <a:lnTo>
                  <a:pt x="1439" y="864"/>
                </a:lnTo>
                <a:lnTo>
                  <a:pt x="1360" y="889"/>
                </a:lnTo>
                <a:lnTo>
                  <a:pt x="1268" y="877"/>
                </a:lnTo>
                <a:lnTo>
                  <a:pt x="1190" y="798"/>
                </a:lnTo>
                <a:lnTo>
                  <a:pt x="1020" y="929"/>
                </a:lnTo>
                <a:lnTo>
                  <a:pt x="732" y="916"/>
                </a:lnTo>
                <a:lnTo>
                  <a:pt x="275" y="1033"/>
                </a:lnTo>
                <a:lnTo>
                  <a:pt x="92" y="1269"/>
                </a:lnTo>
                <a:lnTo>
                  <a:pt x="0" y="1059"/>
                </a:lnTo>
                <a:lnTo>
                  <a:pt x="0" y="850"/>
                </a:lnTo>
                <a:lnTo>
                  <a:pt x="40" y="707"/>
                </a:lnTo>
                <a:lnTo>
                  <a:pt x="92" y="458"/>
                </a:lnTo>
                <a:lnTo>
                  <a:pt x="327" y="301"/>
                </a:lnTo>
                <a:lnTo>
                  <a:pt x="379" y="393"/>
                </a:lnTo>
                <a:lnTo>
                  <a:pt x="550" y="458"/>
                </a:lnTo>
                <a:lnTo>
                  <a:pt x="589" y="589"/>
                </a:lnTo>
                <a:lnTo>
                  <a:pt x="719" y="628"/>
                </a:lnTo>
                <a:lnTo>
                  <a:pt x="850" y="550"/>
                </a:lnTo>
                <a:lnTo>
                  <a:pt x="889" y="366"/>
                </a:lnTo>
                <a:lnTo>
                  <a:pt x="785" y="184"/>
                </a:lnTo>
                <a:lnTo>
                  <a:pt x="955" y="0"/>
                </a:lnTo>
                <a:lnTo>
                  <a:pt x="1295" y="13"/>
                </a:lnTo>
                <a:lnTo>
                  <a:pt x="1308" y="105"/>
                </a:lnTo>
                <a:lnTo>
                  <a:pt x="1465" y="144"/>
                </a:lnTo>
                <a:lnTo>
                  <a:pt x="1543" y="92"/>
                </a:lnTo>
                <a:lnTo>
                  <a:pt x="1674" y="66"/>
                </a:lnTo>
                <a:lnTo>
                  <a:pt x="1857" y="197"/>
                </a:lnTo>
                <a:lnTo>
                  <a:pt x="1818" y="354"/>
                </a:lnTo>
                <a:lnTo>
                  <a:pt x="1935" y="379"/>
                </a:lnTo>
                <a:lnTo>
                  <a:pt x="2001" y="536"/>
                </a:lnTo>
                <a:lnTo>
                  <a:pt x="2119" y="641"/>
                </a:lnTo>
                <a:lnTo>
                  <a:pt x="2119" y="72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Freeform 40">
            <a:extLst>
              <a:ext uri="{FF2B5EF4-FFF2-40B4-BE49-F238E27FC236}">
                <a16:creationId xmlns:a16="http://schemas.microsoft.com/office/drawing/2014/main" id="{F63C0EDC-901F-28F9-FD40-F1045B43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820" y="3226118"/>
            <a:ext cx="1214397" cy="999637"/>
          </a:xfrm>
          <a:custGeom>
            <a:avLst/>
            <a:gdLst>
              <a:gd name="T0" fmla="*/ 3097 w 3465"/>
              <a:gd name="T1" fmla="*/ 2471 h 2852"/>
              <a:gd name="T2" fmla="*/ 3228 w 3465"/>
              <a:gd name="T3" fmla="*/ 2733 h 2852"/>
              <a:gd name="T4" fmla="*/ 2953 w 3465"/>
              <a:gd name="T5" fmla="*/ 2720 h 2852"/>
              <a:gd name="T6" fmla="*/ 2731 w 3465"/>
              <a:gd name="T7" fmla="*/ 2641 h 2852"/>
              <a:gd name="T8" fmla="*/ 2313 w 3465"/>
              <a:gd name="T9" fmla="*/ 2746 h 2852"/>
              <a:gd name="T10" fmla="*/ 2169 w 3465"/>
              <a:gd name="T11" fmla="*/ 2837 h 2852"/>
              <a:gd name="T12" fmla="*/ 1999 w 3465"/>
              <a:gd name="T13" fmla="*/ 2680 h 2852"/>
              <a:gd name="T14" fmla="*/ 1790 w 3465"/>
              <a:gd name="T15" fmla="*/ 2694 h 2852"/>
              <a:gd name="T16" fmla="*/ 1685 w 3465"/>
              <a:gd name="T17" fmla="*/ 2563 h 2852"/>
              <a:gd name="T18" fmla="*/ 1515 w 3465"/>
              <a:gd name="T19" fmla="*/ 2510 h 2852"/>
              <a:gd name="T20" fmla="*/ 1359 w 3465"/>
              <a:gd name="T21" fmla="*/ 2497 h 2852"/>
              <a:gd name="T22" fmla="*/ 1385 w 3465"/>
              <a:gd name="T23" fmla="*/ 2406 h 2852"/>
              <a:gd name="T24" fmla="*/ 1176 w 3465"/>
              <a:gd name="T25" fmla="*/ 2380 h 2852"/>
              <a:gd name="T26" fmla="*/ 1071 w 3465"/>
              <a:gd name="T27" fmla="*/ 2406 h 2852"/>
              <a:gd name="T28" fmla="*/ 1084 w 3465"/>
              <a:gd name="T29" fmla="*/ 2484 h 2852"/>
              <a:gd name="T30" fmla="*/ 914 w 3465"/>
              <a:gd name="T31" fmla="*/ 2419 h 2852"/>
              <a:gd name="T32" fmla="*/ 914 w 3465"/>
              <a:gd name="T33" fmla="*/ 2301 h 2852"/>
              <a:gd name="T34" fmla="*/ 823 w 3465"/>
              <a:gd name="T35" fmla="*/ 2275 h 2852"/>
              <a:gd name="T36" fmla="*/ 535 w 3465"/>
              <a:gd name="T37" fmla="*/ 2236 h 2852"/>
              <a:gd name="T38" fmla="*/ 417 w 3465"/>
              <a:gd name="T39" fmla="*/ 2157 h 2852"/>
              <a:gd name="T40" fmla="*/ 365 w 3465"/>
              <a:gd name="T41" fmla="*/ 2210 h 2852"/>
              <a:gd name="T42" fmla="*/ 378 w 3465"/>
              <a:gd name="T43" fmla="*/ 1922 h 2852"/>
              <a:gd name="T44" fmla="*/ 247 w 3465"/>
              <a:gd name="T45" fmla="*/ 1726 h 2852"/>
              <a:gd name="T46" fmla="*/ 196 w 3465"/>
              <a:gd name="T47" fmla="*/ 1477 h 2852"/>
              <a:gd name="T48" fmla="*/ 26 w 3465"/>
              <a:gd name="T49" fmla="*/ 1242 h 2852"/>
              <a:gd name="T50" fmla="*/ 78 w 3465"/>
              <a:gd name="T51" fmla="*/ 1098 h 2852"/>
              <a:gd name="T52" fmla="*/ 0 w 3465"/>
              <a:gd name="T53" fmla="*/ 758 h 2852"/>
              <a:gd name="T54" fmla="*/ 131 w 3465"/>
              <a:gd name="T55" fmla="*/ 745 h 2852"/>
              <a:gd name="T56" fmla="*/ 170 w 3465"/>
              <a:gd name="T57" fmla="*/ 667 h 2852"/>
              <a:gd name="T58" fmla="*/ 522 w 3465"/>
              <a:gd name="T59" fmla="*/ 418 h 2852"/>
              <a:gd name="T60" fmla="*/ 901 w 3465"/>
              <a:gd name="T61" fmla="*/ 131 h 2852"/>
              <a:gd name="T62" fmla="*/ 1306 w 3465"/>
              <a:gd name="T63" fmla="*/ 39 h 2852"/>
              <a:gd name="T64" fmla="*/ 1267 w 3465"/>
              <a:gd name="T65" fmla="*/ 144 h 2852"/>
              <a:gd name="T66" fmla="*/ 1398 w 3465"/>
              <a:gd name="T67" fmla="*/ 235 h 2852"/>
              <a:gd name="T68" fmla="*/ 1568 w 3465"/>
              <a:gd name="T69" fmla="*/ 235 h 2852"/>
              <a:gd name="T70" fmla="*/ 1620 w 3465"/>
              <a:gd name="T71" fmla="*/ 274 h 2852"/>
              <a:gd name="T72" fmla="*/ 2130 w 3465"/>
              <a:gd name="T73" fmla="*/ 170 h 2852"/>
              <a:gd name="T74" fmla="*/ 2640 w 3465"/>
              <a:gd name="T75" fmla="*/ 0 h 2852"/>
              <a:gd name="T76" fmla="*/ 2875 w 3465"/>
              <a:gd name="T77" fmla="*/ 196 h 2852"/>
              <a:gd name="T78" fmla="*/ 3071 w 3465"/>
              <a:gd name="T79" fmla="*/ 523 h 2852"/>
              <a:gd name="T80" fmla="*/ 3006 w 3465"/>
              <a:gd name="T81" fmla="*/ 928 h 2852"/>
              <a:gd name="T82" fmla="*/ 3124 w 3465"/>
              <a:gd name="T83" fmla="*/ 1085 h 2852"/>
              <a:gd name="T84" fmla="*/ 3215 w 3465"/>
              <a:gd name="T85" fmla="*/ 1360 h 2852"/>
              <a:gd name="T86" fmla="*/ 3385 w 3465"/>
              <a:gd name="T87" fmla="*/ 1648 h 2852"/>
              <a:gd name="T88" fmla="*/ 3464 w 3465"/>
              <a:gd name="T89" fmla="*/ 1896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65" h="2852">
                <a:moveTo>
                  <a:pt x="3359" y="1987"/>
                </a:moveTo>
                <a:lnTo>
                  <a:pt x="3097" y="2471"/>
                </a:lnTo>
                <a:lnTo>
                  <a:pt x="3176" y="2680"/>
                </a:lnTo>
                <a:lnTo>
                  <a:pt x="3228" y="2733"/>
                </a:lnTo>
                <a:lnTo>
                  <a:pt x="3124" y="2759"/>
                </a:lnTo>
                <a:lnTo>
                  <a:pt x="2953" y="2720"/>
                </a:lnTo>
                <a:lnTo>
                  <a:pt x="2888" y="2667"/>
                </a:lnTo>
                <a:lnTo>
                  <a:pt x="2731" y="2641"/>
                </a:lnTo>
                <a:lnTo>
                  <a:pt x="2496" y="2707"/>
                </a:lnTo>
                <a:lnTo>
                  <a:pt x="2313" y="2746"/>
                </a:lnTo>
                <a:lnTo>
                  <a:pt x="2261" y="2851"/>
                </a:lnTo>
                <a:lnTo>
                  <a:pt x="2169" y="2837"/>
                </a:lnTo>
                <a:lnTo>
                  <a:pt x="2130" y="2759"/>
                </a:lnTo>
                <a:lnTo>
                  <a:pt x="1999" y="2680"/>
                </a:lnTo>
                <a:lnTo>
                  <a:pt x="1869" y="2798"/>
                </a:lnTo>
                <a:lnTo>
                  <a:pt x="1790" y="2694"/>
                </a:lnTo>
                <a:lnTo>
                  <a:pt x="1712" y="2628"/>
                </a:lnTo>
                <a:lnTo>
                  <a:pt x="1685" y="2563"/>
                </a:lnTo>
                <a:lnTo>
                  <a:pt x="1581" y="2550"/>
                </a:lnTo>
                <a:lnTo>
                  <a:pt x="1515" y="2510"/>
                </a:lnTo>
                <a:lnTo>
                  <a:pt x="1450" y="2550"/>
                </a:lnTo>
                <a:lnTo>
                  <a:pt x="1359" y="2497"/>
                </a:lnTo>
                <a:lnTo>
                  <a:pt x="1385" y="2445"/>
                </a:lnTo>
                <a:lnTo>
                  <a:pt x="1385" y="2406"/>
                </a:lnTo>
                <a:lnTo>
                  <a:pt x="1293" y="2445"/>
                </a:lnTo>
                <a:lnTo>
                  <a:pt x="1176" y="2380"/>
                </a:lnTo>
                <a:lnTo>
                  <a:pt x="1084" y="2366"/>
                </a:lnTo>
                <a:lnTo>
                  <a:pt x="1071" y="2406"/>
                </a:lnTo>
                <a:lnTo>
                  <a:pt x="1123" y="2445"/>
                </a:lnTo>
                <a:lnTo>
                  <a:pt x="1084" y="2484"/>
                </a:lnTo>
                <a:lnTo>
                  <a:pt x="1058" y="2537"/>
                </a:lnTo>
                <a:lnTo>
                  <a:pt x="914" y="2419"/>
                </a:lnTo>
                <a:lnTo>
                  <a:pt x="849" y="2406"/>
                </a:lnTo>
                <a:lnTo>
                  <a:pt x="914" y="2301"/>
                </a:lnTo>
                <a:lnTo>
                  <a:pt x="875" y="2249"/>
                </a:lnTo>
                <a:lnTo>
                  <a:pt x="823" y="2275"/>
                </a:lnTo>
                <a:lnTo>
                  <a:pt x="718" y="2275"/>
                </a:lnTo>
                <a:lnTo>
                  <a:pt x="535" y="2236"/>
                </a:lnTo>
                <a:lnTo>
                  <a:pt x="482" y="2131"/>
                </a:lnTo>
                <a:lnTo>
                  <a:pt x="417" y="2157"/>
                </a:lnTo>
                <a:lnTo>
                  <a:pt x="404" y="2210"/>
                </a:lnTo>
                <a:lnTo>
                  <a:pt x="365" y="2210"/>
                </a:lnTo>
                <a:lnTo>
                  <a:pt x="404" y="2079"/>
                </a:lnTo>
                <a:lnTo>
                  <a:pt x="378" y="1922"/>
                </a:lnTo>
                <a:lnTo>
                  <a:pt x="313" y="1857"/>
                </a:lnTo>
                <a:lnTo>
                  <a:pt x="247" y="1726"/>
                </a:lnTo>
                <a:lnTo>
                  <a:pt x="260" y="1582"/>
                </a:lnTo>
                <a:lnTo>
                  <a:pt x="196" y="1477"/>
                </a:lnTo>
                <a:lnTo>
                  <a:pt x="209" y="1334"/>
                </a:lnTo>
                <a:lnTo>
                  <a:pt x="26" y="1242"/>
                </a:lnTo>
                <a:lnTo>
                  <a:pt x="13" y="1177"/>
                </a:lnTo>
                <a:lnTo>
                  <a:pt x="78" y="1098"/>
                </a:lnTo>
                <a:lnTo>
                  <a:pt x="78" y="1020"/>
                </a:lnTo>
                <a:lnTo>
                  <a:pt x="0" y="758"/>
                </a:lnTo>
                <a:lnTo>
                  <a:pt x="117" y="797"/>
                </a:lnTo>
                <a:lnTo>
                  <a:pt x="131" y="745"/>
                </a:lnTo>
                <a:lnTo>
                  <a:pt x="65" y="693"/>
                </a:lnTo>
                <a:lnTo>
                  <a:pt x="170" y="667"/>
                </a:lnTo>
                <a:lnTo>
                  <a:pt x="209" y="575"/>
                </a:lnTo>
                <a:lnTo>
                  <a:pt x="522" y="418"/>
                </a:lnTo>
                <a:lnTo>
                  <a:pt x="757" y="235"/>
                </a:lnTo>
                <a:lnTo>
                  <a:pt x="901" y="131"/>
                </a:lnTo>
                <a:lnTo>
                  <a:pt x="1149" y="26"/>
                </a:lnTo>
                <a:lnTo>
                  <a:pt x="1306" y="39"/>
                </a:lnTo>
                <a:lnTo>
                  <a:pt x="1306" y="79"/>
                </a:lnTo>
                <a:lnTo>
                  <a:pt x="1267" y="144"/>
                </a:lnTo>
                <a:lnTo>
                  <a:pt x="1333" y="196"/>
                </a:lnTo>
                <a:lnTo>
                  <a:pt x="1398" y="235"/>
                </a:lnTo>
                <a:lnTo>
                  <a:pt x="1515" y="235"/>
                </a:lnTo>
                <a:lnTo>
                  <a:pt x="1568" y="235"/>
                </a:lnTo>
                <a:lnTo>
                  <a:pt x="1581" y="274"/>
                </a:lnTo>
                <a:lnTo>
                  <a:pt x="1620" y="274"/>
                </a:lnTo>
                <a:lnTo>
                  <a:pt x="1699" y="196"/>
                </a:lnTo>
                <a:lnTo>
                  <a:pt x="2130" y="170"/>
                </a:lnTo>
                <a:lnTo>
                  <a:pt x="2444" y="104"/>
                </a:lnTo>
                <a:lnTo>
                  <a:pt x="2640" y="0"/>
                </a:lnTo>
                <a:lnTo>
                  <a:pt x="2849" y="79"/>
                </a:lnTo>
                <a:lnTo>
                  <a:pt x="2875" y="196"/>
                </a:lnTo>
                <a:lnTo>
                  <a:pt x="2953" y="379"/>
                </a:lnTo>
                <a:lnTo>
                  <a:pt x="3071" y="523"/>
                </a:lnTo>
                <a:lnTo>
                  <a:pt x="3163" y="784"/>
                </a:lnTo>
                <a:lnTo>
                  <a:pt x="3006" y="928"/>
                </a:lnTo>
                <a:lnTo>
                  <a:pt x="2993" y="1033"/>
                </a:lnTo>
                <a:lnTo>
                  <a:pt x="3124" y="1085"/>
                </a:lnTo>
                <a:lnTo>
                  <a:pt x="3137" y="1281"/>
                </a:lnTo>
                <a:lnTo>
                  <a:pt x="3215" y="1360"/>
                </a:lnTo>
                <a:lnTo>
                  <a:pt x="3281" y="1517"/>
                </a:lnTo>
                <a:lnTo>
                  <a:pt x="3385" y="1648"/>
                </a:lnTo>
                <a:lnTo>
                  <a:pt x="3451" y="1830"/>
                </a:lnTo>
                <a:lnTo>
                  <a:pt x="3464" y="1896"/>
                </a:lnTo>
                <a:lnTo>
                  <a:pt x="3359" y="198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Freeform 41">
            <a:extLst>
              <a:ext uri="{FF2B5EF4-FFF2-40B4-BE49-F238E27FC236}">
                <a16:creationId xmlns:a16="http://schemas.microsoft.com/office/drawing/2014/main" id="{479CCB41-47FA-DDE7-A08B-359D95BC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389" y="2228024"/>
            <a:ext cx="1030539" cy="1864859"/>
          </a:xfrm>
          <a:custGeom>
            <a:avLst/>
            <a:gdLst>
              <a:gd name="T0" fmla="*/ 981 w 2943"/>
              <a:gd name="T1" fmla="*/ 3228 h 5321"/>
              <a:gd name="T2" fmla="*/ 2497 w 2943"/>
              <a:gd name="T3" fmla="*/ 0 h 5321"/>
              <a:gd name="T4" fmla="*/ 2380 w 2943"/>
              <a:gd name="T5" fmla="*/ 182 h 5321"/>
              <a:gd name="T6" fmla="*/ 2524 w 2943"/>
              <a:gd name="T7" fmla="*/ 222 h 5321"/>
              <a:gd name="T8" fmla="*/ 1909 w 2943"/>
              <a:gd name="T9" fmla="*/ 692 h 5321"/>
              <a:gd name="T10" fmla="*/ 1883 w 2943"/>
              <a:gd name="T11" fmla="*/ 797 h 5321"/>
              <a:gd name="T12" fmla="*/ 968 w 2943"/>
              <a:gd name="T13" fmla="*/ 1006 h 5321"/>
              <a:gd name="T14" fmla="*/ 798 w 2943"/>
              <a:gd name="T15" fmla="*/ 1006 h 5321"/>
              <a:gd name="T16" fmla="*/ 745 w 2943"/>
              <a:gd name="T17" fmla="*/ 1228 h 5321"/>
              <a:gd name="T18" fmla="*/ 928 w 2943"/>
              <a:gd name="T19" fmla="*/ 1059 h 5321"/>
              <a:gd name="T20" fmla="*/ 811 w 2943"/>
              <a:gd name="T21" fmla="*/ 1843 h 5321"/>
              <a:gd name="T22" fmla="*/ 824 w 2943"/>
              <a:gd name="T23" fmla="*/ 1961 h 5321"/>
              <a:gd name="T24" fmla="*/ 915 w 2943"/>
              <a:gd name="T25" fmla="*/ 1987 h 5321"/>
              <a:gd name="T26" fmla="*/ 732 w 2943"/>
              <a:gd name="T27" fmla="*/ 2209 h 5321"/>
              <a:gd name="T28" fmla="*/ 680 w 2943"/>
              <a:gd name="T29" fmla="*/ 2287 h 5321"/>
              <a:gd name="T30" fmla="*/ 850 w 2943"/>
              <a:gd name="T31" fmla="*/ 2131 h 5321"/>
              <a:gd name="T32" fmla="*/ 523 w 2943"/>
              <a:gd name="T33" fmla="*/ 1477 h 5321"/>
              <a:gd name="T34" fmla="*/ 549 w 2943"/>
              <a:gd name="T35" fmla="*/ 1346 h 5321"/>
              <a:gd name="T36" fmla="*/ 915 w 2943"/>
              <a:gd name="T37" fmla="*/ 1372 h 5321"/>
              <a:gd name="T38" fmla="*/ 719 w 2943"/>
              <a:gd name="T39" fmla="*/ 1412 h 5321"/>
              <a:gd name="T40" fmla="*/ 889 w 2943"/>
              <a:gd name="T41" fmla="*/ 1647 h 5321"/>
              <a:gd name="T42" fmla="*/ 745 w 2943"/>
              <a:gd name="T43" fmla="*/ 2797 h 5321"/>
              <a:gd name="T44" fmla="*/ 340 w 2943"/>
              <a:gd name="T45" fmla="*/ 2574 h 5321"/>
              <a:gd name="T46" fmla="*/ 104 w 2943"/>
              <a:gd name="T47" fmla="*/ 2718 h 5321"/>
              <a:gd name="T48" fmla="*/ 196 w 2943"/>
              <a:gd name="T49" fmla="*/ 3032 h 5321"/>
              <a:gd name="T50" fmla="*/ 418 w 2943"/>
              <a:gd name="T51" fmla="*/ 3071 h 5321"/>
              <a:gd name="T52" fmla="*/ 654 w 2943"/>
              <a:gd name="T53" fmla="*/ 3084 h 5321"/>
              <a:gd name="T54" fmla="*/ 2759 w 2943"/>
              <a:gd name="T55" fmla="*/ 4588 h 5321"/>
              <a:gd name="T56" fmla="*/ 2615 w 2943"/>
              <a:gd name="T57" fmla="*/ 3999 h 5321"/>
              <a:gd name="T58" fmla="*/ 2537 w 2943"/>
              <a:gd name="T59" fmla="*/ 3882 h 5321"/>
              <a:gd name="T60" fmla="*/ 2484 w 2943"/>
              <a:gd name="T61" fmla="*/ 3620 h 5321"/>
              <a:gd name="T62" fmla="*/ 2158 w 2943"/>
              <a:gd name="T63" fmla="*/ 3084 h 5321"/>
              <a:gd name="T64" fmla="*/ 1582 w 2943"/>
              <a:gd name="T65" fmla="*/ 2340 h 5321"/>
              <a:gd name="T66" fmla="*/ 1844 w 2943"/>
              <a:gd name="T67" fmla="*/ 2183 h 5321"/>
              <a:gd name="T68" fmla="*/ 2079 w 2943"/>
              <a:gd name="T69" fmla="*/ 1726 h 5321"/>
              <a:gd name="T70" fmla="*/ 1530 w 2943"/>
              <a:gd name="T71" fmla="*/ 1451 h 5321"/>
              <a:gd name="T72" fmla="*/ 1556 w 2943"/>
              <a:gd name="T73" fmla="*/ 1268 h 5321"/>
              <a:gd name="T74" fmla="*/ 1752 w 2943"/>
              <a:gd name="T75" fmla="*/ 941 h 5321"/>
              <a:gd name="T76" fmla="*/ 1190 w 2943"/>
              <a:gd name="T77" fmla="*/ 1059 h 5321"/>
              <a:gd name="T78" fmla="*/ 1046 w 2943"/>
              <a:gd name="T79" fmla="*/ 1228 h 5321"/>
              <a:gd name="T80" fmla="*/ 1033 w 2943"/>
              <a:gd name="T81" fmla="*/ 1595 h 5321"/>
              <a:gd name="T82" fmla="*/ 928 w 2943"/>
              <a:gd name="T83" fmla="*/ 1921 h 5321"/>
              <a:gd name="T84" fmla="*/ 863 w 2943"/>
              <a:gd name="T85" fmla="*/ 2314 h 5321"/>
              <a:gd name="T86" fmla="*/ 981 w 2943"/>
              <a:gd name="T87" fmla="*/ 2196 h 5321"/>
              <a:gd name="T88" fmla="*/ 1085 w 2943"/>
              <a:gd name="T89" fmla="*/ 2404 h 5321"/>
              <a:gd name="T90" fmla="*/ 1020 w 2943"/>
              <a:gd name="T91" fmla="*/ 2823 h 5321"/>
              <a:gd name="T92" fmla="*/ 1425 w 2943"/>
              <a:gd name="T93" fmla="*/ 2849 h 5321"/>
              <a:gd name="T94" fmla="*/ 1373 w 2943"/>
              <a:gd name="T95" fmla="*/ 3019 h 5321"/>
              <a:gd name="T96" fmla="*/ 1530 w 2943"/>
              <a:gd name="T97" fmla="*/ 3385 h 5321"/>
              <a:gd name="T98" fmla="*/ 1386 w 2943"/>
              <a:gd name="T99" fmla="*/ 3673 h 5321"/>
              <a:gd name="T100" fmla="*/ 1046 w 2943"/>
              <a:gd name="T101" fmla="*/ 3738 h 5321"/>
              <a:gd name="T102" fmla="*/ 1085 w 2943"/>
              <a:gd name="T103" fmla="*/ 3934 h 5321"/>
              <a:gd name="T104" fmla="*/ 641 w 2943"/>
              <a:gd name="T105" fmla="*/ 4457 h 5321"/>
              <a:gd name="T106" fmla="*/ 915 w 2943"/>
              <a:gd name="T107" fmla="*/ 4535 h 5321"/>
              <a:gd name="T108" fmla="*/ 1307 w 2943"/>
              <a:gd name="T109" fmla="*/ 4627 h 5321"/>
              <a:gd name="T110" fmla="*/ 915 w 2943"/>
              <a:gd name="T111" fmla="*/ 4758 h 5321"/>
              <a:gd name="T112" fmla="*/ 471 w 2943"/>
              <a:gd name="T113" fmla="*/ 5137 h 5321"/>
              <a:gd name="T114" fmla="*/ 484 w 2943"/>
              <a:gd name="T115" fmla="*/ 5320 h 5321"/>
              <a:gd name="T116" fmla="*/ 1007 w 2943"/>
              <a:gd name="T117" fmla="*/ 5255 h 5321"/>
              <a:gd name="T118" fmla="*/ 1660 w 2943"/>
              <a:gd name="T119" fmla="*/ 5071 h 5321"/>
              <a:gd name="T120" fmla="*/ 2785 w 2943"/>
              <a:gd name="T121" fmla="*/ 4980 h 5321"/>
              <a:gd name="T122" fmla="*/ 2641 w 2943"/>
              <a:gd name="T123" fmla="*/ 471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43" h="5321">
                <a:moveTo>
                  <a:pt x="1137" y="3084"/>
                </a:moveTo>
                <a:lnTo>
                  <a:pt x="1137" y="3137"/>
                </a:lnTo>
                <a:lnTo>
                  <a:pt x="1046" y="3241"/>
                </a:lnTo>
                <a:lnTo>
                  <a:pt x="981" y="3228"/>
                </a:lnTo>
                <a:lnTo>
                  <a:pt x="981" y="3176"/>
                </a:lnTo>
                <a:lnTo>
                  <a:pt x="1072" y="3097"/>
                </a:lnTo>
                <a:lnTo>
                  <a:pt x="1137" y="3084"/>
                </a:lnTo>
                <a:close/>
                <a:moveTo>
                  <a:pt x="2497" y="0"/>
                </a:moveTo>
                <a:lnTo>
                  <a:pt x="2432" y="38"/>
                </a:lnTo>
                <a:lnTo>
                  <a:pt x="2432" y="143"/>
                </a:lnTo>
                <a:lnTo>
                  <a:pt x="2380" y="143"/>
                </a:lnTo>
                <a:lnTo>
                  <a:pt x="2380" y="182"/>
                </a:lnTo>
                <a:lnTo>
                  <a:pt x="2445" y="222"/>
                </a:lnTo>
                <a:lnTo>
                  <a:pt x="2419" y="352"/>
                </a:lnTo>
                <a:lnTo>
                  <a:pt x="2445" y="379"/>
                </a:lnTo>
                <a:lnTo>
                  <a:pt x="2524" y="222"/>
                </a:lnTo>
                <a:lnTo>
                  <a:pt x="2537" y="143"/>
                </a:lnTo>
                <a:lnTo>
                  <a:pt x="2497" y="0"/>
                </a:lnTo>
                <a:close/>
                <a:moveTo>
                  <a:pt x="2001" y="797"/>
                </a:moveTo>
                <a:lnTo>
                  <a:pt x="1909" y="692"/>
                </a:lnTo>
                <a:lnTo>
                  <a:pt x="1844" y="692"/>
                </a:lnTo>
                <a:lnTo>
                  <a:pt x="1817" y="758"/>
                </a:lnTo>
                <a:lnTo>
                  <a:pt x="1830" y="823"/>
                </a:lnTo>
                <a:lnTo>
                  <a:pt x="1883" y="797"/>
                </a:lnTo>
                <a:lnTo>
                  <a:pt x="1935" y="810"/>
                </a:lnTo>
                <a:lnTo>
                  <a:pt x="1922" y="875"/>
                </a:lnTo>
                <a:lnTo>
                  <a:pt x="2001" y="797"/>
                </a:lnTo>
                <a:close/>
                <a:moveTo>
                  <a:pt x="968" y="1006"/>
                </a:moveTo>
                <a:lnTo>
                  <a:pt x="994" y="980"/>
                </a:lnTo>
                <a:lnTo>
                  <a:pt x="981" y="862"/>
                </a:lnTo>
                <a:lnTo>
                  <a:pt x="837" y="954"/>
                </a:lnTo>
                <a:lnTo>
                  <a:pt x="798" y="1006"/>
                </a:lnTo>
                <a:lnTo>
                  <a:pt x="719" y="967"/>
                </a:lnTo>
                <a:lnTo>
                  <a:pt x="706" y="1124"/>
                </a:lnTo>
                <a:lnTo>
                  <a:pt x="680" y="1189"/>
                </a:lnTo>
                <a:lnTo>
                  <a:pt x="745" y="1228"/>
                </a:lnTo>
                <a:lnTo>
                  <a:pt x="784" y="1176"/>
                </a:lnTo>
                <a:lnTo>
                  <a:pt x="824" y="1137"/>
                </a:lnTo>
                <a:lnTo>
                  <a:pt x="902" y="1150"/>
                </a:lnTo>
                <a:lnTo>
                  <a:pt x="928" y="1059"/>
                </a:lnTo>
                <a:lnTo>
                  <a:pt x="994" y="1019"/>
                </a:lnTo>
                <a:lnTo>
                  <a:pt x="968" y="1006"/>
                </a:lnTo>
                <a:close/>
                <a:moveTo>
                  <a:pt x="837" y="1908"/>
                </a:moveTo>
                <a:lnTo>
                  <a:pt x="811" y="1843"/>
                </a:lnTo>
                <a:lnTo>
                  <a:pt x="758" y="1895"/>
                </a:lnTo>
                <a:lnTo>
                  <a:pt x="798" y="1921"/>
                </a:lnTo>
                <a:lnTo>
                  <a:pt x="784" y="1948"/>
                </a:lnTo>
                <a:lnTo>
                  <a:pt x="824" y="1961"/>
                </a:lnTo>
                <a:lnTo>
                  <a:pt x="745" y="1987"/>
                </a:lnTo>
                <a:lnTo>
                  <a:pt x="732" y="2026"/>
                </a:lnTo>
                <a:lnTo>
                  <a:pt x="824" y="2013"/>
                </a:lnTo>
                <a:lnTo>
                  <a:pt x="915" y="1987"/>
                </a:lnTo>
                <a:lnTo>
                  <a:pt x="941" y="1961"/>
                </a:lnTo>
                <a:lnTo>
                  <a:pt x="837" y="1908"/>
                </a:lnTo>
                <a:close/>
                <a:moveTo>
                  <a:pt x="758" y="2170"/>
                </a:moveTo>
                <a:lnTo>
                  <a:pt x="732" y="2209"/>
                </a:lnTo>
                <a:lnTo>
                  <a:pt x="732" y="2196"/>
                </a:lnTo>
                <a:lnTo>
                  <a:pt x="654" y="2209"/>
                </a:lnTo>
                <a:lnTo>
                  <a:pt x="614" y="2301"/>
                </a:lnTo>
                <a:lnTo>
                  <a:pt x="680" y="2287"/>
                </a:lnTo>
                <a:lnTo>
                  <a:pt x="654" y="2365"/>
                </a:lnTo>
                <a:lnTo>
                  <a:pt x="745" y="2327"/>
                </a:lnTo>
                <a:lnTo>
                  <a:pt x="758" y="2222"/>
                </a:lnTo>
                <a:lnTo>
                  <a:pt x="850" y="2131"/>
                </a:lnTo>
                <a:lnTo>
                  <a:pt x="758" y="2170"/>
                </a:lnTo>
                <a:close/>
                <a:moveTo>
                  <a:pt x="549" y="1346"/>
                </a:moveTo>
                <a:lnTo>
                  <a:pt x="484" y="1412"/>
                </a:lnTo>
                <a:lnTo>
                  <a:pt x="523" y="1477"/>
                </a:lnTo>
                <a:lnTo>
                  <a:pt x="523" y="1673"/>
                </a:lnTo>
                <a:lnTo>
                  <a:pt x="614" y="1647"/>
                </a:lnTo>
                <a:lnTo>
                  <a:pt x="614" y="1398"/>
                </a:lnTo>
                <a:lnTo>
                  <a:pt x="549" y="1346"/>
                </a:lnTo>
                <a:close/>
                <a:moveTo>
                  <a:pt x="968" y="1582"/>
                </a:moveTo>
                <a:lnTo>
                  <a:pt x="968" y="1516"/>
                </a:lnTo>
                <a:lnTo>
                  <a:pt x="889" y="1451"/>
                </a:lnTo>
                <a:lnTo>
                  <a:pt x="915" y="1372"/>
                </a:lnTo>
                <a:lnTo>
                  <a:pt x="850" y="1333"/>
                </a:lnTo>
                <a:lnTo>
                  <a:pt x="824" y="1398"/>
                </a:lnTo>
                <a:lnTo>
                  <a:pt x="758" y="1372"/>
                </a:lnTo>
                <a:lnTo>
                  <a:pt x="719" y="1412"/>
                </a:lnTo>
                <a:lnTo>
                  <a:pt x="784" y="1451"/>
                </a:lnTo>
                <a:lnTo>
                  <a:pt x="784" y="1490"/>
                </a:lnTo>
                <a:lnTo>
                  <a:pt x="902" y="1582"/>
                </a:lnTo>
                <a:lnTo>
                  <a:pt x="889" y="1647"/>
                </a:lnTo>
                <a:lnTo>
                  <a:pt x="968" y="1582"/>
                </a:lnTo>
                <a:close/>
                <a:moveTo>
                  <a:pt x="771" y="2862"/>
                </a:moveTo>
                <a:lnTo>
                  <a:pt x="706" y="2849"/>
                </a:lnTo>
                <a:lnTo>
                  <a:pt x="745" y="2797"/>
                </a:lnTo>
                <a:lnTo>
                  <a:pt x="680" y="2561"/>
                </a:lnTo>
                <a:lnTo>
                  <a:pt x="575" y="2522"/>
                </a:lnTo>
                <a:lnTo>
                  <a:pt x="432" y="2548"/>
                </a:lnTo>
                <a:lnTo>
                  <a:pt x="340" y="2574"/>
                </a:lnTo>
                <a:lnTo>
                  <a:pt x="261" y="2627"/>
                </a:lnTo>
                <a:lnTo>
                  <a:pt x="209" y="2718"/>
                </a:lnTo>
                <a:lnTo>
                  <a:pt x="144" y="2718"/>
                </a:lnTo>
                <a:lnTo>
                  <a:pt x="104" y="2718"/>
                </a:lnTo>
                <a:lnTo>
                  <a:pt x="144" y="2797"/>
                </a:lnTo>
                <a:lnTo>
                  <a:pt x="0" y="2836"/>
                </a:lnTo>
                <a:lnTo>
                  <a:pt x="66" y="2966"/>
                </a:lnTo>
                <a:lnTo>
                  <a:pt x="196" y="3032"/>
                </a:lnTo>
                <a:lnTo>
                  <a:pt x="261" y="3045"/>
                </a:lnTo>
                <a:lnTo>
                  <a:pt x="275" y="2953"/>
                </a:lnTo>
                <a:lnTo>
                  <a:pt x="327" y="2928"/>
                </a:lnTo>
                <a:lnTo>
                  <a:pt x="418" y="3071"/>
                </a:lnTo>
                <a:lnTo>
                  <a:pt x="418" y="3123"/>
                </a:lnTo>
                <a:lnTo>
                  <a:pt x="510" y="3137"/>
                </a:lnTo>
                <a:lnTo>
                  <a:pt x="601" y="3163"/>
                </a:lnTo>
                <a:lnTo>
                  <a:pt x="654" y="3084"/>
                </a:lnTo>
                <a:lnTo>
                  <a:pt x="745" y="3084"/>
                </a:lnTo>
                <a:lnTo>
                  <a:pt x="811" y="2993"/>
                </a:lnTo>
                <a:lnTo>
                  <a:pt x="771" y="2862"/>
                </a:lnTo>
                <a:close/>
                <a:moveTo>
                  <a:pt x="2759" y="4588"/>
                </a:moveTo>
                <a:lnTo>
                  <a:pt x="2889" y="4483"/>
                </a:lnTo>
                <a:lnTo>
                  <a:pt x="2942" y="4156"/>
                </a:lnTo>
                <a:lnTo>
                  <a:pt x="2785" y="4026"/>
                </a:lnTo>
                <a:lnTo>
                  <a:pt x="2615" y="3999"/>
                </a:lnTo>
                <a:lnTo>
                  <a:pt x="2484" y="4078"/>
                </a:lnTo>
                <a:lnTo>
                  <a:pt x="2419" y="4012"/>
                </a:lnTo>
                <a:lnTo>
                  <a:pt x="2497" y="3960"/>
                </a:lnTo>
                <a:lnTo>
                  <a:pt x="2537" y="3882"/>
                </a:lnTo>
                <a:lnTo>
                  <a:pt x="2471" y="3725"/>
                </a:lnTo>
                <a:lnTo>
                  <a:pt x="2380" y="3646"/>
                </a:lnTo>
                <a:lnTo>
                  <a:pt x="2275" y="3581"/>
                </a:lnTo>
                <a:lnTo>
                  <a:pt x="2484" y="3620"/>
                </a:lnTo>
                <a:lnTo>
                  <a:pt x="2406" y="3489"/>
                </a:lnTo>
                <a:lnTo>
                  <a:pt x="2393" y="3359"/>
                </a:lnTo>
                <a:lnTo>
                  <a:pt x="2288" y="3163"/>
                </a:lnTo>
                <a:lnTo>
                  <a:pt x="2158" y="3084"/>
                </a:lnTo>
                <a:lnTo>
                  <a:pt x="2040" y="2587"/>
                </a:lnTo>
                <a:lnTo>
                  <a:pt x="1883" y="2378"/>
                </a:lnTo>
                <a:lnTo>
                  <a:pt x="1765" y="2287"/>
                </a:lnTo>
                <a:lnTo>
                  <a:pt x="1582" y="2340"/>
                </a:lnTo>
                <a:lnTo>
                  <a:pt x="1491" y="2275"/>
                </a:lnTo>
                <a:lnTo>
                  <a:pt x="1595" y="2275"/>
                </a:lnTo>
                <a:lnTo>
                  <a:pt x="1673" y="2235"/>
                </a:lnTo>
                <a:lnTo>
                  <a:pt x="1844" y="2183"/>
                </a:lnTo>
                <a:lnTo>
                  <a:pt x="1817" y="2118"/>
                </a:lnTo>
                <a:lnTo>
                  <a:pt x="1726" y="2092"/>
                </a:lnTo>
                <a:lnTo>
                  <a:pt x="1844" y="2052"/>
                </a:lnTo>
                <a:lnTo>
                  <a:pt x="2079" y="1726"/>
                </a:lnTo>
                <a:lnTo>
                  <a:pt x="2158" y="1582"/>
                </a:lnTo>
                <a:lnTo>
                  <a:pt x="2118" y="1490"/>
                </a:lnTo>
                <a:lnTo>
                  <a:pt x="1700" y="1398"/>
                </a:lnTo>
                <a:lnTo>
                  <a:pt x="1530" y="1451"/>
                </a:lnTo>
                <a:lnTo>
                  <a:pt x="1438" y="1464"/>
                </a:lnTo>
                <a:lnTo>
                  <a:pt x="1621" y="1333"/>
                </a:lnTo>
                <a:lnTo>
                  <a:pt x="1543" y="1333"/>
                </a:lnTo>
                <a:lnTo>
                  <a:pt x="1556" y="1268"/>
                </a:lnTo>
                <a:lnTo>
                  <a:pt x="1830" y="1085"/>
                </a:lnTo>
                <a:lnTo>
                  <a:pt x="1883" y="928"/>
                </a:lnTo>
                <a:lnTo>
                  <a:pt x="1817" y="915"/>
                </a:lnTo>
                <a:lnTo>
                  <a:pt x="1752" y="941"/>
                </a:lnTo>
                <a:lnTo>
                  <a:pt x="1504" y="928"/>
                </a:lnTo>
                <a:lnTo>
                  <a:pt x="1347" y="862"/>
                </a:lnTo>
                <a:lnTo>
                  <a:pt x="1281" y="1046"/>
                </a:lnTo>
                <a:lnTo>
                  <a:pt x="1190" y="1059"/>
                </a:lnTo>
                <a:lnTo>
                  <a:pt x="1203" y="1124"/>
                </a:lnTo>
                <a:lnTo>
                  <a:pt x="1177" y="1137"/>
                </a:lnTo>
                <a:lnTo>
                  <a:pt x="1203" y="1216"/>
                </a:lnTo>
                <a:lnTo>
                  <a:pt x="1046" y="1228"/>
                </a:lnTo>
                <a:lnTo>
                  <a:pt x="1059" y="1333"/>
                </a:lnTo>
                <a:lnTo>
                  <a:pt x="994" y="1398"/>
                </a:lnTo>
                <a:lnTo>
                  <a:pt x="1059" y="1464"/>
                </a:lnTo>
                <a:lnTo>
                  <a:pt x="1033" y="1595"/>
                </a:lnTo>
                <a:lnTo>
                  <a:pt x="968" y="1582"/>
                </a:lnTo>
                <a:lnTo>
                  <a:pt x="955" y="1764"/>
                </a:lnTo>
                <a:lnTo>
                  <a:pt x="824" y="1791"/>
                </a:lnTo>
                <a:lnTo>
                  <a:pt x="928" y="1921"/>
                </a:lnTo>
                <a:lnTo>
                  <a:pt x="1072" y="1882"/>
                </a:lnTo>
                <a:lnTo>
                  <a:pt x="968" y="2026"/>
                </a:lnTo>
                <a:lnTo>
                  <a:pt x="889" y="2209"/>
                </a:lnTo>
                <a:lnTo>
                  <a:pt x="863" y="2314"/>
                </a:lnTo>
                <a:lnTo>
                  <a:pt x="784" y="2496"/>
                </a:lnTo>
                <a:lnTo>
                  <a:pt x="902" y="2470"/>
                </a:lnTo>
                <a:lnTo>
                  <a:pt x="955" y="2287"/>
                </a:lnTo>
                <a:lnTo>
                  <a:pt x="981" y="2196"/>
                </a:lnTo>
                <a:lnTo>
                  <a:pt x="1085" y="2249"/>
                </a:lnTo>
                <a:lnTo>
                  <a:pt x="1164" y="2196"/>
                </a:lnTo>
                <a:lnTo>
                  <a:pt x="1124" y="2287"/>
                </a:lnTo>
                <a:lnTo>
                  <a:pt x="1085" y="2404"/>
                </a:lnTo>
                <a:lnTo>
                  <a:pt x="1137" y="2496"/>
                </a:lnTo>
                <a:lnTo>
                  <a:pt x="915" y="2797"/>
                </a:lnTo>
                <a:lnTo>
                  <a:pt x="994" y="2914"/>
                </a:lnTo>
                <a:lnTo>
                  <a:pt x="1020" y="2823"/>
                </a:lnTo>
                <a:lnTo>
                  <a:pt x="1150" y="2928"/>
                </a:lnTo>
                <a:lnTo>
                  <a:pt x="1164" y="2823"/>
                </a:lnTo>
                <a:lnTo>
                  <a:pt x="1255" y="2888"/>
                </a:lnTo>
                <a:lnTo>
                  <a:pt x="1425" y="2849"/>
                </a:lnTo>
                <a:lnTo>
                  <a:pt x="1438" y="2810"/>
                </a:lnTo>
                <a:lnTo>
                  <a:pt x="1582" y="2849"/>
                </a:lnTo>
                <a:lnTo>
                  <a:pt x="1491" y="2888"/>
                </a:lnTo>
                <a:lnTo>
                  <a:pt x="1373" y="3019"/>
                </a:lnTo>
                <a:lnTo>
                  <a:pt x="1464" y="3320"/>
                </a:lnTo>
                <a:lnTo>
                  <a:pt x="1556" y="3254"/>
                </a:lnTo>
                <a:lnTo>
                  <a:pt x="1608" y="3254"/>
                </a:lnTo>
                <a:lnTo>
                  <a:pt x="1530" y="3385"/>
                </a:lnTo>
                <a:lnTo>
                  <a:pt x="1530" y="3503"/>
                </a:lnTo>
                <a:lnTo>
                  <a:pt x="1478" y="3542"/>
                </a:lnTo>
                <a:lnTo>
                  <a:pt x="1425" y="3738"/>
                </a:lnTo>
                <a:lnTo>
                  <a:pt x="1386" y="3673"/>
                </a:lnTo>
                <a:lnTo>
                  <a:pt x="1137" y="3673"/>
                </a:lnTo>
                <a:lnTo>
                  <a:pt x="1033" y="3568"/>
                </a:lnTo>
                <a:lnTo>
                  <a:pt x="968" y="3646"/>
                </a:lnTo>
                <a:lnTo>
                  <a:pt x="1046" y="3738"/>
                </a:lnTo>
                <a:lnTo>
                  <a:pt x="928" y="3816"/>
                </a:lnTo>
                <a:lnTo>
                  <a:pt x="889" y="3869"/>
                </a:lnTo>
                <a:lnTo>
                  <a:pt x="1020" y="3856"/>
                </a:lnTo>
                <a:lnTo>
                  <a:pt x="1085" y="3934"/>
                </a:lnTo>
                <a:lnTo>
                  <a:pt x="1033" y="4156"/>
                </a:lnTo>
                <a:lnTo>
                  <a:pt x="627" y="4313"/>
                </a:lnTo>
                <a:lnTo>
                  <a:pt x="641" y="4405"/>
                </a:lnTo>
                <a:lnTo>
                  <a:pt x="641" y="4457"/>
                </a:lnTo>
                <a:lnTo>
                  <a:pt x="719" y="4470"/>
                </a:lnTo>
                <a:lnTo>
                  <a:pt x="889" y="4431"/>
                </a:lnTo>
                <a:lnTo>
                  <a:pt x="941" y="4497"/>
                </a:lnTo>
                <a:lnTo>
                  <a:pt x="915" y="4535"/>
                </a:lnTo>
                <a:lnTo>
                  <a:pt x="1059" y="4562"/>
                </a:lnTo>
                <a:lnTo>
                  <a:pt x="1112" y="4666"/>
                </a:lnTo>
                <a:lnTo>
                  <a:pt x="1255" y="4679"/>
                </a:lnTo>
                <a:lnTo>
                  <a:pt x="1307" y="4627"/>
                </a:lnTo>
                <a:lnTo>
                  <a:pt x="1491" y="4562"/>
                </a:lnTo>
                <a:lnTo>
                  <a:pt x="1307" y="4784"/>
                </a:lnTo>
                <a:lnTo>
                  <a:pt x="1085" y="4745"/>
                </a:lnTo>
                <a:lnTo>
                  <a:pt x="915" y="4758"/>
                </a:lnTo>
                <a:lnTo>
                  <a:pt x="902" y="4810"/>
                </a:lnTo>
                <a:lnTo>
                  <a:pt x="811" y="4823"/>
                </a:lnTo>
                <a:lnTo>
                  <a:pt x="732" y="4941"/>
                </a:lnTo>
                <a:lnTo>
                  <a:pt x="471" y="5137"/>
                </a:lnTo>
                <a:lnTo>
                  <a:pt x="366" y="5177"/>
                </a:lnTo>
                <a:lnTo>
                  <a:pt x="314" y="5229"/>
                </a:lnTo>
                <a:lnTo>
                  <a:pt x="392" y="5229"/>
                </a:lnTo>
                <a:lnTo>
                  <a:pt x="484" y="5320"/>
                </a:lnTo>
                <a:lnTo>
                  <a:pt x="510" y="5229"/>
                </a:lnTo>
                <a:lnTo>
                  <a:pt x="654" y="5163"/>
                </a:lnTo>
                <a:lnTo>
                  <a:pt x="837" y="5177"/>
                </a:lnTo>
                <a:lnTo>
                  <a:pt x="1007" y="5255"/>
                </a:lnTo>
                <a:lnTo>
                  <a:pt x="1124" y="5085"/>
                </a:lnTo>
                <a:lnTo>
                  <a:pt x="1294" y="5059"/>
                </a:lnTo>
                <a:lnTo>
                  <a:pt x="1569" y="5150"/>
                </a:lnTo>
                <a:lnTo>
                  <a:pt x="1660" y="5071"/>
                </a:lnTo>
                <a:lnTo>
                  <a:pt x="1987" y="5111"/>
                </a:lnTo>
                <a:lnTo>
                  <a:pt x="2105" y="5085"/>
                </a:lnTo>
                <a:lnTo>
                  <a:pt x="2393" y="5137"/>
                </a:lnTo>
                <a:lnTo>
                  <a:pt x="2785" y="4980"/>
                </a:lnTo>
                <a:lnTo>
                  <a:pt x="2785" y="4849"/>
                </a:lnTo>
                <a:lnTo>
                  <a:pt x="2602" y="4836"/>
                </a:lnTo>
                <a:lnTo>
                  <a:pt x="2471" y="4758"/>
                </a:lnTo>
                <a:lnTo>
                  <a:pt x="2641" y="4719"/>
                </a:lnTo>
                <a:lnTo>
                  <a:pt x="2602" y="4627"/>
                </a:lnTo>
                <a:lnTo>
                  <a:pt x="2746" y="4614"/>
                </a:lnTo>
                <a:lnTo>
                  <a:pt x="2759" y="458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Freeform 42">
            <a:extLst>
              <a:ext uri="{FF2B5EF4-FFF2-40B4-BE49-F238E27FC236}">
                <a16:creationId xmlns:a16="http://schemas.microsoft.com/office/drawing/2014/main" id="{8433882A-76B2-8F15-9453-DDCD04B4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04" y="4610469"/>
            <a:ext cx="587113" cy="358448"/>
          </a:xfrm>
          <a:custGeom>
            <a:avLst/>
            <a:gdLst>
              <a:gd name="T0" fmla="*/ 1673 w 1674"/>
              <a:gd name="T1" fmla="*/ 601 h 1021"/>
              <a:gd name="T2" fmla="*/ 1607 w 1674"/>
              <a:gd name="T3" fmla="*/ 640 h 1021"/>
              <a:gd name="T4" fmla="*/ 1581 w 1674"/>
              <a:gd name="T5" fmla="*/ 588 h 1021"/>
              <a:gd name="T6" fmla="*/ 1516 w 1674"/>
              <a:gd name="T7" fmla="*/ 653 h 1021"/>
              <a:gd name="T8" fmla="*/ 1569 w 1674"/>
              <a:gd name="T9" fmla="*/ 797 h 1021"/>
              <a:gd name="T10" fmla="*/ 1529 w 1674"/>
              <a:gd name="T11" fmla="*/ 797 h 1021"/>
              <a:gd name="T12" fmla="*/ 1477 w 1674"/>
              <a:gd name="T13" fmla="*/ 745 h 1021"/>
              <a:gd name="T14" fmla="*/ 1320 w 1674"/>
              <a:gd name="T15" fmla="*/ 784 h 1021"/>
              <a:gd name="T16" fmla="*/ 1294 w 1674"/>
              <a:gd name="T17" fmla="*/ 693 h 1021"/>
              <a:gd name="T18" fmla="*/ 1241 w 1674"/>
              <a:gd name="T19" fmla="*/ 693 h 1021"/>
              <a:gd name="T20" fmla="*/ 1189 w 1674"/>
              <a:gd name="T21" fmla="*/ 823 h 1021"/>
              <a:gd name="T22" fmla="*/ 1137 w 1674"/>
              <a:gd name="T23" fmla="*/ 928 h 1021"/>
              <a:gd name="T24" fmla="*/ 1163 w 1674"/>
              <a:gd name="T25" fmla="*/ 994 h 1021"/>
              <a:gd name="T26" fmla="*/ 1098 w 1674"/>
              <a:gd name="T27" fmla="*/ 1020 h 1021"/>
              <a:gd name="T28" fmla="*/ 1058 w 1674"/>
              <a:gd name="T29" fmla="*/ 902 h 1021"/>
              <a:gd name="T30" fmla="*/ 954 w 1674"/>
              <a:gd name="T31" fmla="*/ 810 h 1021"/>
              <a:gd name="T32" fmla="*/ 915 w 1674"/>
              <a:gd name="T33" fmla="*/ 706 h 1021"/>
              <a:gd name="T34" fmla="*/ 862 w 1674"/>
              <a:gd name="T35" fmla="*/ 732 h 1021"/>
              <a:gd name="T36" fmla="*/ 810 w 1674"/>
              <a:gd name="T37" fmla="*/ 784 h 1021"/>
              <a:gd name="T38" fmla="*/ 823 w 1674"/>
              <a:gd name="T39" fmla="*/ 876 h 1021"/>
              <a:gd name="T40" fmla="*/ 705 w 1674"/>
              <a:gd name="T41" fmla="*/ 967 h 1021"/>
              <a:gd name="T42" fmla="*/ 601 w 1674"/>
              <a:gd name="T43" fmla="*/ 954 h 1021"/>
              <a:gd name="T44" fmla="*/ 496 w 1674"/>
              <a:gd name="T45" fmla="*/ 1007 h 1021"/>
              <a:gd name="T46" fmla="*/ 405 w 1674"/>
              <a:gd name="T47" fmla="*/ 994 h 1021"/>
              <a:gd name="T48" fmla="*/ 339 w 1674"/>
              <a:gd name="T49" fmla="*/ 850 h 1021"/>
              <a:gd name="T50" fmla="*/ 300 w 1674"/>
              <a:gd name="T51" fmla="*/ 693 h 1021"/>
              <a:gd name="T52" fmla="*/ 130 w 1674"/>
              <a:gd name="T53" fmla="*/ 719 h 1021"/>
              <a:gd name="T54" fmla="*/ 104 w 1674"/>
              <a:gd name="T55" fmla="*/ 850 h 1021"/>
              <a:gd name="T56" fmla="*/ 0 w 1674"/>
              <a:gd name="T57" fmla="*/ 837 h 1021"/>
              <a:gd name="T58" fmla="*/ 65 w 1674"/>
              <a:gd name="T59" fmla="*/ 758 h 1021"/>
              <a:gd name="T60" fmla="*/ 78 w 1674"/>
              <a:gd name="T61" fmla="*/ 640 h 1021"/>
              <a:gd name="T62" fmla="*/ 195 w 1674"/>
              <a:gd name="T63" fmla="*/ 510 h 1021"/>
              <a:gd name="T64" fmla="*/ 418 w 1674"/>
              <a:gd name="T65" fmla="*/ 235 h 1021"/>
              <a:gd name="T66" fmla="*/ 418 w 1674"/>
              <a:gd name="T67" fmla="*/ 157 h 1021"/>
              <a:gd name="T68" fmla="*/ 535 w 1674"/>
              <a:gd name="T69" fmla="*/ 196 h 1021"/>
              <a:gd name="T70" fmla="*/ 614 w 1674"/>
              <a:gd name="T71" fmla="*/ 91 h 1021"/>
              <a:gd name="T72" fmla="*/ 732 w 1674"/>
              <a:gd name="T73" fmla="*/ 117 h 1021"/>
              <a:gd name="T74" fmla="*/ 810 w 1674"/>
              <a:gd name="T75" fmla="*/ 78 h 1021"/>
              <a:gd name="T76" fmla="*/ 967 w 1674"/>
              <a:gd name="T77" fmla="*/ 78 h 1021"/>
              <a:gd name="T78" fmla="*/ 915 w 1674"/>
              <a:gd name="T79" fmla="*/ 26 h 1021"/>
              <a:gd name="T80" fmla="*/ 980 w 1674"/>
              <a:gd name="T81" fmla="*/ 0 h 1021"/>
              <a:gd name="T82" fmla="*/ 1111 w 1674"/>
              <a:gd name="T83" fmla="*/ 52 h 1021"/>
              <a:gd name="T84" fmla="*/ 1333 w 1674"/>
              <a:gd name="T85" fmla="*/ 130 h 1021"/>
              <a:gd name="T86" fmla="*/ 1333 w 1674"/>
              <a:gd name="T87" fmla="*/ 235 h 1021"/>
              <a:gd name="T88" fmla="*/ 1320 w 1674"/>
              <a:gd name="T89" fmla="*/ 287 h 1021"/>
              <a:gd name="T90" fmla="*/ 1307 w 1674"/>
              <a:gd name="T91" fmla="*/ 379 h 1021"/>
              <a:gd name="T92" fmla="*/ 1346 w 1674"/>
              <a:gd name="T93" fmla="*/ 392 h 1021"/>
              <a:gd name="T94" fmla="*/ 1346 w 1674"/>
              <a:gd name="T95" fmla="*/ 392 h 1021"/>
              <a:gd name="T96" fmla="*/ 1438 w 1674"/>
              <a:gd name="T97" fmla="*/ 418 h 1021"/>
              <a:gd name="T98" fmla="*/ 1438 w 1674"/>
              <a:gd name="T99" fmla="*/ 457 h 1021"/>
              <a:gd name="T100" fmla="*/ 1542 w 1674"/>
              <a:gd name="T101" fmla="*/ 471 h 1021"/>
              <a:gd name="T102" fmla="*/ 1660 w 1674"/>
              <a:gd name="T103" fmla="*/ 418 h 1021"/>
              <a:gd name="T104" fmla="*/ 1647 w 1674"/>
              <a:gd name="T105" fmla="*/ 471 h 1021"/>
              <a:gd name="T106" fmla="*/ 1647 w 1674"/>
              <a:gd name="T107" fmla="*/ 536 h 1021"/>
              <a:gd name="T108" fmla="*/ 1673 w 1674"/>
              <a:gd name="T109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4" h="1021">
                <a:moveTo>
                  <a:pt x="1673" y="601"/>
                </a:moveTo>
                <a:lnTo>
                  <a:pt x="1607" y="640"/>
                </a:lnTo>
                <a:lnTo>
                  <a:pt x="1581" y="588"/>
                </a:lnTo>
                <a:lnTo>
                  <a:pt x="1516" y="653"/>
                </a:lnTo>
                <a:lnTo>
                  <a:pt x="1569" y="797"/>
                </a:lnTo>
                <a:lnTo>
                  <a:pt x="1529" y="797"/>
                </a:lnTo>
                <a:lnTo>
                  <a:pt x="1477" y="745"/>
                </a:lnTo>
                <a:lnTo>
                  <a:pt x="1320" y="784"/>
                </a:lnTo>
                <a:lnTo>
                  <a:pt x="1294" y="693"/>
                </a:lnTo>
                <a:lnTo>
                  <a:pt x="1241" y="693"/>
                </a:lnTo>
                <a:lnTo>
                  <a:pt x="1189" y="823"/>
                </a:lnTo>
                <a:lnTo>
                  <a:pt x="1137" y="928"/>
                </a:lnTo>
                <a:lnTo>
                  <a:pt x="1163" y="994"/>
                </a:lnTo>
                <a:lnTo>
                  <a:pt x="1098" y="1020"/>
                </a:lnTo>
                <a:lnTo>
                  <a:pt x="1058" y="902"/>
                </a:lnTo>
                <a:lnTo>
                  <a:pt x="954" y="810"/>
                </a:lnTo>
                <a:lnTo>
                  <a:pt x="915" y="706"/>
                </a:lnTo>
                <a:lnTo>
                  <a:pt x="862" y="732"/>
                </a:lnTo>
                <a:lnTo>
                  <a:pt x="810" y="784"/>
                </a:lnTo>
                <a:lnTo>
                  <a:pt x="823" y="876"/>
                </a:lnTo>
                <a:lnTo>
                  <a:pt x="705" y="967"/>
                </a:lnTo>
                <a:lnTo>
                  <a:pt x="601" y="954"/>
                </a:lnTo>
                <a:lnTo>
                  <a:pt x="496" y="1007"/>
                </a:lnTo>
                <a:lnTo>
                  <a:pt x="405" y="994"/>
                </a:lnTo>
                <a:lnTo>
                  <a:pt x="339" y="850"/>
                </a:lnTo>
                <a:lnTo>
                  <a:pt x="300" y="693"/>
                </a:lnTo>
                <a:lnTo>
                  <a:pt x="130" y="719"/>
                </a:lnTo>
                <a:lnTo>
                  <a:pt x="104" y="850"/>
                </a:lnTo>
                <a:lnTo>
                  <a:pt x="0" y="837"/>
                </a:lnTo>
                <a:lnTo>
                  <a:pt x="65" y="758"/>
                </a:lnTo>
                <a:lnTo>
                  <a:pt x="78" y="640"/>
                </a:lnTo>
                <a:lnTo>
                  <a:pt x="195" y="510"/>
                </a:lnTo>
                <a:lnTo>
                  <a:pt x="418" y="235"/>
                </a:lnTo>
                <a:lnTo>
                  <a:pt x="418" y="157"/>
                </a:lnTo>
                <a:lnTo>
                  <a:pt x="535" y="196"/>
                </a:lnTo>
                <a:lnTo>
                  <a:pt x="614" y="91"/>
                </a:lnTo>
                <a:lnTo>
                  <a:pt x="732" y="117"/>
                </a:lnTo>
                <a:lnTo>
                  <a:pt x="810" y="78"/>
                </a:lnTo>
                <a:lnTo>
                  <a:pt x="967" y="78"/>
                </a:lnTo>
                <a:lnTo>
                  <a:pt x="915" y="26"/>
                </a:lnTo>
                <a:lnTo>
                  <a:pt x="980" y="0"/>
                </a:lnTo>
                <a:lnTo>
                  <a:pt x="1111" y="52"/>
                </a:lnTo>
                <a:lnTo>
                  <a:pt x="1333" y="130"/>
                </a:lnTo>
                <a:lnTo>
                  <a:pt x="1333" y="235"/>
                </a:lnTo>
                <a:lnTo>
                  <a:pt x="1320" y="287"/>
                </a:lnTo>
                <a:lnTo>
                  <a:pt x="1307" y="379"/>
                </a:lnTo>
                <a:lnTo>
                  <a:pt x="1346" y="392"/>
                </a:lnTo>
                <a:lnTo>
                  <a:pt x="1346" y="392"/>
                </a:lnTo>
                <a:lnTo>
                  <a:pt x="1438" y="418"/>
                </a:lnTo>
                <a:lnTo>
                  <a:pt x="1438" y="457"/>
                </a:lnTo>
                <a:lnTo>
                  <a:pt x="1542" y="471"/>
                </a:lnTo>
                <a:lnTo>
                  <a:pt x="1660" y="418"/>
                </a:lnTo>
                <a:lnTo>
                  <a:pt x="1647" y="471"/>
                </a:lnTo>
                <a:lnTo>
                  <a:pt x="1647" y="536"/>
                </a:lnTo>
                <a:lnTo>
                  <a:pt x="1673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Freeform 43">
            <a:extLst>
              <a:ext uri="{FF2B5EF4-FFF2-40B4-BE49-F238E27FC236}">
                <a16:creationId xmlns:a16="http://schemas.microsoft.com/office/drawing/2014/main" id="{83F3E470-1B53-582D-1F49-7EEF0600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898" y="4174771"/>
            <a:ext cx="97337" cy="123603"/>
          </a:xfrm>
          <a:custGeom>
            <a:avLst/>
            <a:gdLst>
              <a:gd name="T0" fmla="*/ 275 w 276"/>
              <a:gd name="T1" fmla="*/ 209 h 354"/>
              <a:gd name="T2" fmla="*/ 183 w 276"/>
              <a:gd name="T3" fmla="*/ 353 h 354"/>
              <a:gd name="T4" fmla="*/ 52 w 276"/>
              <a:gd name="T5" fmla="*/ 353 h 354"/>
              <a:gd name="T6" fmla="*/ 78 w 276"/>
              <a:gd name="T7" fmla="*/ 274 h 354"/>
              <a:gd name="T8" fmla="*/ 0 w 276"/>
              <a:gd name="T9" fmla="*/ 182 h 354"/>
              <a:gd name="T10" fmla="*/ 92 w 276"/>
              <a:gd name="T11" fmla="*/ 0 h 354"/>
              <a:gd name="T12" fmla="*/ 144 w 276"/>
              <a:gd name="T13" fmla="*/ 26 h 354"/>
              <a:gd name="T14" fmla="*/ 144 w 276"/>
              <a:gd name="T15" fmla="*/ 117 h 354"/>
              <a:gd name="T16" fmla="*/ 222 w 276"/>
              <a:gd name="T17" fmla="*/ 182 h 354"/>
              <a:gd name="T18" fmla="*/ 275 w 276"/>
              <a:gd name="T19" fmla="*/ 209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6" h="354">
                <a:moveTo>
                  <a:pt x="275" y="209"/>
                </a:moveTo>
                <a:lnTo>
                  <a:pt x="183" y="353"/>
                </a:lnTo>
                <a:lnTo>
                  <a:pt x="52" y="353"/>
                </a:lnTo>
                <a:lnTo>
                  <a:pt x="78" y="274"/>
                </a:lnTo>
                <a:lnTo>
                  <a:pt x="0" y="182"/>
                </a:lnTo>
                <a:lnTo>
                  <a:pt x="92" y="0"/>
                </a:lnTo>
                <a:lnTo>
                  <a:pt x="144" y="26"/>
                </a:lnTo>
                <a:lnTo>
                  <a:pt x="144" y="117"/>
                </a:lnTo>
                <a:lnTo>
                  <a:pt x="222" y="182"/>
                </a:lnTo>
                <a:lnTo>
                  <a:pt x="275" y="20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Freeform 44">
            <a:extLst>
              <a:ext uri="{FF2B5EF4-FFF2-40B4-BE49-F238E27FC236}">
                <a16:creationId xmlns:a16="http://schemas.microsoft.com/office/drawing/2014/main" id="{27C19A46-6FE0-14FC-D590-031348BF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553" y="5149687"/>
            <a:ext cx="1832412" cy="1438429"/>
          </a:xfrm>
          <a:custGeom>
            <a:avLst/>
            <a:gdLst>
              <a:gd name="T0" fmla="*/ 5152 w 5231"/>
              <a:gd name="T1" fmla="*/ 2575 h 4107"/>
              <a:gd name="T2" fmla="*/ 5021 w 5231"/>
              <a:gd name="T3" fmla="*/ 2484 h 4107"/>
              <a:gd name="T4" fmla="*/ 5152 w 5231"/>
              <a:gd name="T5" fmla="*/ 2432 h 4107"/>
              <a:gd name="T6" fmla="*/ 4014 w 5231"/>
              <a:gd name="T7" fmla="*/ 2850 h 4107"/>
              <a:gd name="T8" fmla="*/ 3949 w 5231"/>
              <a:gd name="T9" fmla="*/ 2994 h 4107"/>
              <a:gd name="T10" fmla="*/ 4014 w 5231"/>
              <a:gd name="T11" fmla="*/ 2850 h 4107"/>
              <a:gd name="T12" fmla="*/ 4720 w 5231"/>
              <a:gd name="T13" fmla="*/ 2458 h 4107"/>
              <a:gd name="T14" fmla="*/ 4472 w 5231"/>
              <a:gd name="T15" fmla="*/ 2719 h 4107"/>
              <a:gd name="T16" fmla="*/ 4694 w 5231"/>
              <a:gd name="T17" fmla="*/ 2824 h 4107"/>
              <a:gd name="T18" fmla="*/ 4746 w 5231"/>
              <a:gd name="T19" fmla="*/ 2562 h 4107"/>
              <a:gd name="T20" fmla="*/ 4642 w 5231"/>
              <a:gd name="T21" fmla="*/ 1242 h 4107"/>
              <a:gd name="T22" fmla="*/ 4393 w 5231"/>
              <a:gd name="T23" fmla="*/ 1203 h 4107"/>
              <a:gd name="T24" fmla="*/ 4158 w 5231"/>
              <a:gd name="T25" fmla="*/ 1124 h 4107"/>
              <a:gd name="T26" fmla="*/ 3910 w 5231"/>
              <a:gd name="T27" fmla="*/ 915 h 4107"/>
              <a:gd name="T28" fmla="*/ 3661 w 5231"/>
              <a:gd name="T29" fmla="*/ 980 h 4107"/>
              <a:gd name="T30" fmla="*/ 3073 w 5231"/>
              <a:gd name="T31" fmla="*/ 627 h 4107"/>
              <a:gd name="T32" fmla="*/ 2733 w 5231"/>
              <a:gd name="T33" fmla="*/ 536 h 4107"/>
              <a:gd name="T34" fmla="*/ 2458 w 5231"/>
              <a:gd name="T35" fmla="*/ 483 h 4107"/>
              <a:gd name="T36" fmla="*/ 1778 w 5231"/>
              <a:gd name="T37" fmla="*/ 353 h 4107"/>
              <a:gd name="T38" fmla="*/ 824 w 5231"/>
              <a:gd name="T39" fmla="*/ 117 h 4107"/>
              <a:gd name="T40" fmla="*/ 419 w 5231"/>
              <a:gd name="T41" fmla="*/ 156 h 4107"/>
              <a:gd name="T42" fmla="*/ 131 w 5231"/>
              <a:gd name="T43" fmla="*/ 614 h 4107"/>
              <a:gd name="T44" fmla="*/ 53 w 5231"/>
              <a:gd name="T45" fmla="*/ 915 h 4107"/>
              <a:gd name="T46" fmla="*/ 327 w 5231"/>
              <a:gd name="T47" fmla="*/ 797 h 4107"/>
              <a:gd name="T48" fmla="*/ 288 w 5231"/>
              <a:gd name="T49" fmla="*/ 941 h 4107"/>
              <a:gd name="T50" fmla="*/ 589 w 5231"/>
              <a:gd name="T51" fmla="*/ 1020 h 4107"/>
              <a:gd name="T52" fmla="*/ 942 w 5231"/>
              <a:gd name="T53" fmla="*/ 1059 h 4107"/>
              <a:gd name="T54" fmla="*/ 1046 w 5231"/>
              <a:gd name="T55" fmla="*/ 1229 h 4107"/>
              <a:gd name="T56" fmla="*/ 732 w 5231"/>
              <a:gd name="T57" fmla="*/ 1516 h 4107"/>
              <a:gd name="T58" fmla="*/ 693 w 5231"/>
              <a:gd name="T59" fmla="*/ 1830 h 4107"/>
              <a:gd name="T60" fmla="*/ 641 w 5231"/>
              <a:gd name="T61" fmla="*/ 2000 h 4107"/>
              <a:gd name="T62" fmla="*/ 379 w 5231"/>
              <a:gd name="T63" fmla="*/ 2131 h 4107"/>
              <a:gd name="T64" fmla="*/ 471 w 5231"/>
              <a:gd name="T65" fmla="*/ 2471 h 4107"/>
              <a:gd name="T66" fmla="*/ 314 w 5231"/>
              <a:gd name="T67" fmla="*/ 2759 h 4107"/>
              <a:gd name="T68" fmla="*/ 118 w 5231"/>
              <a:gd name="T69" fmla="*/ 3229 h 4107"/>
              <a:gd name="T70" fmla="*/ 353 w 5231"/>
              <a:gd name="T71" fmla="*/ 3386 h 4107"/>
              <a:gd name="T72" fmla="*/ 536 w 5231"/>
              <a:gd name="T73" fmla="*/ 3831 h 4107"/>
              <a:gd name="T74" fmla="*/ 1072 w 5231"/>
              <a:gd name="T75" fmla="*/ 3922 h 4107"/>
              <a:gd name="T76" fmla="*/ 1399 w 5231"/>
              <a:gd name="T77" fmla="*/ 3818 h 4107"/>
              <a:gd name="T78" fmla="*/ 2236 w 5231"/>
              <a:gd name="T79" fmla="*/ 3870 h 4107"/>
              <a:gd name="T80" fmla="*/ 2681 w 5231"/>
              <a:gd name="T81" fmla="*/ 3583 h 4107"/>
              <a:gd name="T82" fmla="*/ 3099 w 5231"/>
              <a:gd name="T83" fmla="*/ 3229 h 4107"/>
              <a:gd name="T84" fmla="*/ 3269 w 5231"/>
              <a:gd name="T85" fmla="*/ 2628 h 4107"/>
              <a:gd name="T86" fmla="*/ 4381 w 5231"/>
              <a:gd name="T87" fmla="*/ 1726 h 4107"/>
              <a:gd name="T88" fmla="*/ 4877 w 5231"/>
              <a:gd name="T89" fmla="*/ 1255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231" h="4107">
                <a:moveTo>
                  <a:pt x="5230" y="2549"/>
                </a:moveTo>
                <a:lnTo>
                  <a:pt x="5152" y="2575"/>
                </a:lnTo>
                <a:lnTo>
                  <a:pt x="5099" y="2523"/>
                </a:lnTo>
                <a:lnTo>
                  <a:pt x="5021" y="2484"/>
                </a:lnTo>
                <a:lnTo>
                  <a:pt x="5034" y="2432"/>
                </a:lnTo>
                <a:lnTo>
                  <a:pt x="5152" y="2432"/>
                </a:lnTo>
                <a:lnTo>
                  <a:pt x="5230" y="2549"/>
                </a:lnTo>
                <a:close/>
                <a:moveTo>
                  <a:pt x="4014" y="2850"/>
                </a:moveTo>
                <a:lnTo>
                  <a:pt x="3896" y="2955"/>
                </a:lnTo>
                <a:lnTo>
                  <a:pt x="3949" y="2994"/>
                </a:lnTo>
                <a:lnTo>
                  <a:pt x="4093" y="2889"/>
                </a:lnTo>
                <a:lnTo>
                  <a:pt x="4014" y="2850"/>
                </a:lnTo>
                <a:close/>
                <a:moveTo>
                  <a:pt x="4746" y="2562"/>
                </a:moveTo>
                <a:lnTo>
                  <a:pt x="4720" y="2458"/>
                </a:lnTo>
                <a:lnTo>
                  <a:pt x="4393" y="2641"/>
                </a:lnTo>
                <a:lnTo>
                  <a:pt x="4472" y="2719"/>
                </a:lnTo>
                <a:lnTo>
                  <a:pt x="4537" y="2693"/>
                </a:lnTo>
                <a:lnTo>
                  <a:pt x="4694" y="2824"/>
                </a:lnTo>
                <a:lnTo>
                  <a:pt x="4851" y="2589"/>
                </a:lnTo>
                <a:lnTo>
                  <a:pt x="4746" y="2562"/>
                </a:lnTo>
                <a:close/>
                <a:moveTo>
                  <a:pt x="4786" y="1163"/>
                </a:moveTo>
                <a:lnTo>
                  <a:pt x="4642" y="1242"/>
                </a:lnTo>
                <a:lnTo>
                  <a:pt x="4498" y="1163"/>
                </a:lnTo>
                <a:lnTo>
                  <a:pt x="4393" y="1203"/>
                </a:lnTo>
                <a:lnTo>
                  <a:pt x="4276" y="1124"/>
                </a:lnTo>
                <a:lnTo>
                  <a:pt x="4158" y="1124"/>
                </a:lnTo>
                <a:lnTo>
                  <a:pt x="4145" y="1033"/>
                </a:lnTo>
                <a:lnTo>
                  <a:pt x="3910" y="915"/>
                </a:lnTo>
                <a:lnTo>
                  <a:pt x="3858" y="954"/>
                </a:lnTo>
                <a:lnTo>
                  <a:pt x="3661" y="980"/>
                </a:lnTo>
                <a:lnTo>
                  <a:pt x="3047" y="719"/>
                </a:lnTo>
                <a:lnTo>
                  <a:pt x="3073" y="627"/>
                </a:lnTo>
                <a:lnTo>
                  <a:pt x="2929" y="562"/>
                </a:lnTo>
                <a:lnTo>
                  <a:pt x="2733" y="536"/>
                </a:lnTo>
                <a:lnTo>
                  <a:pt x="2537" y="470"/>
                </a:lnTo>
                <a:lnTo>
                  <a:pt x="2458" y="483"/>
                </a:lnTo>
                <a:lnTo>
                  <a:pt x="2210" y="379"/>
                </a:lnTo>
                <a:lnTo>
                  <a:pt x="1778" y="353"/>
                </a:lnTo>
                <a:lnTo>
                  <a:pt x="1452" y="209"/>
                </a:lnTo>
                <a:lnTo>
                  <a:pt x="824" y="117"/>
                </a:lnTo>
                <a:lnTo>
                  <a:pt x="589" y="0"/>
                </a:lnTo>
                <a:lnTo>
                  <a:pt x="419" y="156"/>
                </a:lnTo>
                <a:lnTo>
                  <a:pt x="0" y="235"/>
                </a:lnTo>
                <a:lnTo>
                  <a:pt x="131" y="614"/>
                </a:lnTo>
                <a:lnTo>
                  <a:pt x="40" y="771"/>
                </a:lnTo>
                <a:lnTo>
                  <a:pt x="53" y="915"/>
                </a:lnTo>
                <a:lnTo>
                  <a:pt x="105" y="849"/>
                </a:lnTo>
                <a:lnTo>
                  <a:pt x="327" y="797"/>
                </a:lnTo>
                <a:lnTo>
                  <a:pt x="340" y="863"/>
                </a:lnTo>
                <a:lnTo>
                  <a:pt x="288" y="941"/>
                </a:lnTo>
                <a:lnTo>
                  <a:pt x="392" y="980"/>
                </a:lnTo>
                <a:lnTo>
                  <a:pt x="589" y="1020"/>
                </a:lnTo>
                <a:lnTo>
                  <a:pt x="745" y="980"/>
                </a:lnTo>
                <a:lnTo>
                  <a:pt x="942" y="1059"/>
                </a:lnTo>
                <a:lnTo>
                  <a:pt x="968" y="1150"/>
                </a:lnTo>
                <a:lnTo>
                  <a:pt x="1046" y="1229"/>
                </a:lnTo>
                <a:lnTo>
                  <a:pt x="1020" y="1359"/>
                </a:lnTo>
                <a:lnTo>
                  <a:pt x="732" y="1516"/>
                </a:lnTo>
                <a:lnTo>
                  <a:pt x="745" y="1582"/>
                </a:lnTo>
                <a:lnTo>
                  <a:pt x="693" y="1830"/>
                </a:lnTo>
                <a:lnTo>
                  <a:pt x="589" y="1869"/>
                </a:lnTo>
                <a:lnTo>
                  <a:pt x="641" y="2000"/>
                </a:lnTo>
                <a:lnTo>
                  <a:pt x="536" y="2183"/>
                </a:lnTo>
                <a:lnTo>
                  <a:pt x="379" y="2131"/>
                </a:lnTo>
                <a:lnTo>
                  <a:pt x="419" y="2445"/>
                </a:lnTo>
                <a:lnTo>
                  <a:pt x="471" y="2471"/>
                </a:lnTo>
                <a:lnTo>
                  <a:pt x="353" y="2641"/>
                </a:lnTo>
                <a:lnTo>
                  <a:pt x="314" y="2759"/>
                </a:lnTo>
                <a:lnTo>
                  <a:pt x="419" y="2955"/>
                </a:lnTo>
                <a:lnTo>
                  <a:pt x="118" y="3229"/>
                </a:lnTo>
                <a:lnTo>
                  <a:pt x="157" y="3386"/>
                </a:lnTo>
                <a:lnTo>
                  <a:pt x="353" y="3386"/>
                </a:lnTo>
                <a:lnTo>
                  <a:pt x="549" y="3648"/>
                </a:lnTo>
                <a:lnTo>
                  <a:pt x="536" y="3831"/>
                </a:lnTo>
                <a:lnTo>
                  <a:pt x="863" y="4106"/>
                </a:lnTo>
                <a:lnTo>
                  <a:pt x="1072" y="3922"/>
                </a:lnTo>
                <a:lnTo>
                  <a:pt x="1216" y="3909"/>
                </a:lnTo>
                <a:lnTo>
                  <a:pt x="1399" y="3818"/>
                </a:lnTo>
                <a:lnTo>
                  <a:pt x="2092" y="3935"/>
                </a:lnTo>
                <a:lnTo>
                  <a:pt x="2236" y="3870"/>
                </a:lnTo>
                <a:lnTo>
                  <a:pt x="2327" y="3949"/>
                </a:lnTo>
                <a:lnTo>
                  <a:pt x="2681" y="3583"/>
                </a:lnTo>
                <a:lnTo>
                  <a:pt x="3034" y="3569"/>
                </a:lnTo>
                <a:lnTo>
                  <a:pt x="3099" y="3229"/>
                </a:lnTo>
                <a:lnTo>
                  <a:pt x="3478" y="3033"/>
                </a:lnTo>
                <a:lnTo>
                  <a:pt x="3269" y="2628"/>
                </a:lnTo>
                <a:lnTo>
                  <a:pt x="3779" y="1948"/>
                </a:lnTo>
                <a:lnTo>
                  <a:pt x="4381" y="1726"/>
                </a:lnTo>
                <a:lnTo>
                  <a:pt x="4786" y="1516"/>
                </a:lnTo>
                <a:lnTo>
                  <a:pt x="4877" y="1255"/>
                </a:lnTo>
                <a:lnTo>
                  <a:pt x="4786" y="116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Freeform 45">
            <a:extLst>
              <a:ext uri="{FF2B5EF4-FFF2-40B4-BE49-F238E27FC236}">
                <a16:creationId xmlns:a16="http://schemas.microsoft.com/office/drawing/2014/main" id="{18F0128C-229A-9D87-54DC-C3ACBB9D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102" y="6666912"/>
            <a:ext cx="60257" cy="55621"/>
          </a:xfrm>
          <a:custGeom>
            <a:avLst/>
            <a:gdLst>
              <a:gd name="T0" fmla="*/ 170 w 171"/>
              <a:gd name="T1" fmla="*/ 104 h 158"/>
              <a:gd name="T2" fmla="*/ 143 w 171"/>
              <a:gd name="T3" fmla="*/ 157 h 158"/>
              <a:gd name="T4" fmla="*/ 91 w 171"/>
              <a:gd name="T5" fmla="*/ 117 h 158"/>
              <a:gd name="T6" fmla="*/ 52 w 171"/>
              <a:gd name="T7" fmla="*/ 104 h 158"/>
              <a:gd name="T8" fmla="*/ 39 w 171"/>
              <a:gd name="T9" fmla="*/ 65 h 158"/>
              <a:gd name="T10" fmla="*/ 78 w 171"/>
              <a:gd name="T11" fmla="*/ 39 h 158"/>
              <a:gd name="T12" fmla="*/ 143 w 171"/>
              <a:gd name="T13" fmla="*/ 52 h 158"/>
              <a:gd name="T14" fmla="*/ 170 w 171"/>
              <a:gd name="T15" fmla="*/ 104 h 158"/>
              <a:gd name="T16" fmla="*/ 0 w 171"/>
              <a:gd name="T17" fmla="*/ 0 h 158"/>
              <a:gd name="T18" fmla="*/ 13 w 171"/>
              <a:gd name="T19" fmla="*/ 52 h 158"/>
              <a:gd name="T20" fmla="*/ 39 w 171"/>
              <a:gd name="T21" fmla="*/ 26 h 158"/>
              <a:gd name="T22" fmla="*/ 0 w 171"/>
              <a:gd name="T2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" h="158">
                <a:moveTo>
                  <a:pt x="170" y="104"/>
                </a:moveTo>
                <a:lnTo>
                  <a:pt x="143" y="157"/>
                </a:lnTo>
                <a:lnTo>
                  <a:pt x="91" y="117"/>
                </a:lnTo>
                <a:lnTo>
                  <a:pt x="52" y="104"/>
                </a:lnTo>
                <a:lnTo>
                  <a:pt x="39" y="65"/>
                </a:lnTo>
                <a:lnTo>
                  <a:pt x="78" y="39"/>
                </a:lnTo>
                <a:lnTo>
                  <a:pt x="143" y="52"/>
                </a:lnTo>
                <a:lnTo>
                  <a:pt x="170" y="104"/>
                </a:lnTo>
                <a:close/>
                <a:moveTo>
                  <a:pt x="0" y="0"/>
                </a:moveTo>
                <a:lnTo>
                  <a:pt x="13" y="52"/>
                </a:lnTo>
                <a:lnTo>
                  <a:pt x="39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Freeform 1">
            <a:extLst>
              <a:ext uri="{FF2B5EF4-FFF2-40B4-BE49-F238E27FC236}">
                <a16:creationId xmlns:a16="http://schemas.microsoft.com/office/drawing/2014/main" id="{D7DB9461-F5FE-C9E7-AA8F-EB5A099C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549" y="4774244"/>
            <a:ext cx="764792" cy="706081"/>
          </a:xfrm>
          <a:custGeom>
            <a:avLst/>
            <a:gdLst>
              <a:gd name="T0" fmla="*/ 378 w 2183"/>
              <a:gd name="T1" fmla="*/ 1046 h 2014"/>
              <a:gd name="T2" fmla="*/ 325 w 2183"/>
              <a:gd name="T3" fmla="*/ 875 h 2014"/>
              <a:gd name="T4" fmla="*/ 299 w 2183"/>
              <a:gd name="T5" fmla="*/ 797 h 2014"/>
              <a:gd name="T6" fmla="*/ 365 w 2183"/>
              <a:gd name="T7" fmla="*/ 862 h 2014"/>
              <a:gd name="T8" fmla="*/ 417 w 2183"/>
              <a:gd name="T9" fmla="*/ 1032 h 2014"/>
              <a:gd name="T10" fmla="*/ 561 w 2183"/>
              <a:gd name="T11" fmla="*/ 1111 h 2014"/>
              <a:gd name="T12" fmla="*/ 587 w 2183"/>
              <a:gd name="T13" fmla="*/ 1150 h 2014"/>
              <a:gd name="T14" fmla="*/ 639 w 2183"/>
              <a:gd name="T15" fmla="*/ 1216 h 2014"/>
              <a:gd name="T16" fmla="*/ 679 w 2183"/>
              <a:gd name="T17" fmla="*/ 1189 h 2014"/>
              <a:gd name="T18" fmla="*/ 692 w 2183"/>
              <a:gd name="T19" fmla="*/ 1372 h 2014"/>
              <a:gd name="T20" fmla="*/ 574 w 2183"/>
              <a:gd name="T21" fmla="*/ 1281 h 2014"/>
              <a:gd name="T22" fmla="*/ 652 w 2183"/>
              <a:gd name="T23" fmla="*/ 1385 h 2014"/>
              <a:gd name="T24" fmla="*/ 705 w 2183"/>
              <a:gd name="T25" fmla="*/ 1412 h 2014"/>
              <a:gd name="T26" fmla="*/ 1358 w 2183"/>
              <a:gd name="T27" fmla="*/ 1726 h 2014"/>
              <a:gd name="T28" fmla="*/ 1228 w 2183"/>
              <a:gd name="T29" fmla="*/ 1699 h 2014"/>
              <a:gd name="T30" fmla="*/ 1267 w 2183"/>
              <a:gd name="T31" fmla="*/ 1739 h 2014"/>
              <a:gd name="T32" fmla="*/ 1424 w 2183"/>
              <a:gd name="T33" fmla="*/ 1752 h 2014"/>
              <a:gd name="T34" fmla="*/ 1358 w 2183"/>
              <a:gd name="T35" fmla="*/ 1726 h 2014"/>
              <a:gd name="T36" fmla="*/ 1764 w 2183"/>
              <a:gd name="T37" fmla="*/ 1791 h 2014"/>
              <a:gd name="T38" fmla="*/ 1659 w 2183"/>
              <a:gd name="T39" fmla="*/ 1830 h 2014"/>
              <a:gd name="T40" fmla="*/ 1476 w 2183"/>
              <a:gd name="T41" fmla="*/ 1764 h 2014"/>
              <a:gd name="T42" fmla="*/ 1515 w 2183"/>
              <a:gd name="T43" fmla="*/ 1804 h 2014"/>
              <a:gd name="T44" fmla="*/ 1738 w 2183"/>
              <a:gd name="T45" fmla="*/ 1895 h 2014"/>
              <a:gd name="T46" fmla="*/ 1777 w 2183"/>
              <a:gd name="T47" fmla="*/ 1856 h 2014"/>
              <a:gd name="T48" fmla="*/ 1894 w 2183"/>
              <a:gd name="T49" fmla="*/ 1935 h 2014"/>
              <a:gd name="T50" fmla="*/ 2012 w 2183"/>
              <a:gd name="T51" fmla="*/ 2013 h 2014"/>
              <a:gd name="T52" fmla="*/ 1947 w 2183"/>
              <a:gd name="T53" fmla="*/ 1882 h 2014"/>
              <a:gd name="T54" fmla="*/ 2169 w 2183"/>
              <a:gd name="T55" fmla="*/ 523 h 2014"/>
              <a:gd name="T56" fmla="*/ 1960 w 2183"/>
              <a:gd name="T57" fmla="*/ 222 h 2014"/>
              <a:gd name="T58" fmla="*/ 1790 w 2183"/>
              <a:gd name="T59" fmla="*/ 300 h 2014"/>
              <a:gd name="T60" fmla="*/ 1502 w 2183"/>
              <a:gd name="T61" fmla="*/ 248 h 2014"/>
              <a:gd name="T62" fmla="*/ 1058 w 2183"/>
              <a:gd name="T63" fmla="*/ 0 h 2014"/>
              <a:gd name="T64" fmla="*/ 823 w 2183"/>
              <a:gd name="T65" fmla="*/ 143 h 2014"/>
              <a:gd name="T66" fmla="*/ 718 w 2183"/>
              <a:gd name="T67" fmla="*/ 405 h 2014"/>
              <a:gd name="T68" fmla="*/ 652 w 2183"/>
              <a:gd name="T69" fmla="*/ 575 h 2014"/>
              <a:gd name="T70" fmla="*/ 469 w 2183"/>
              <a:gd name="T71" fmla="*/ 575 h 2014"/>
              <a:gd name="T72" fmla="*/ 312 w 2183"/>
              <a:gd name="T73" fmla="*/ 588 h 2014"/>
              <a:gd name="T74" fmla="*/ 26 w 2183"/>
              <a:gd name="T75" fmla="*/ 627 h 2014"/>
              <a:gd name="T76" fmla="*/ 91 w 2183"/>
              <a:gd name="T77" fmla="*/ 849 h 2014"/>
              <a:gd name="T78" fmla="*/ 182 w 2183"/>
              <a:gd name="T79" fmla="*/ 967 h 2014"/>
              <a:gd name="T80" fmla="*/ 299 w 2183"/>
              <a:gd name="T81" fmla="*/ 680 h 2014"/>
              <a:gd name="T82" fmla="*/ 430 w 2183"/>
              <a:gd name="T83" fmla="*/ 758 h 2014"/>
              <a:gd name="T84" fmla="*/ 535 w 2183"/>
              <a:gd name="T85" fmla="*/ 980 h 2014"/>
              <a:gd name="T86" fmla="*/ 770 w 2183"/>
              <a:gd name="T87" fmla="*/ 1189 h 2014"/>
              <a:gd name="T88" fmla="*/ 731 w 2183"/>
              <a:gd name="T89" fmla="*/ 1333 h 2014"/>
              <a:gd name="T90" fmla="*/ 1018 w 2183"/>
              <a:gd name="T91" fmla="*/ 1582 h 2014"/>
              <a:gd name="T92" fmla="*/ 1371 w 2183"/>
              <a:gd name="T93" fmla="*/ 1595 h 2014"/>
              <a:gd name="T94" fmla="*/ 1568 w 2183"/>
              <a:gd name="T95" fmla="*/ 1712 h 2014"/>
              <a:gd name="T96" fmla="*/ 1685 w 2183"/>
              <a:gd name="T97" fmla="*/ 1712 h 2014"/>
              <a:gd name="T98" fmla="*/ 1424 w 2183"/>
              <a:gd name="T99" fmla="*/ 1503 h 2014"/>
              <a:gd name="T100" fmla="*/ 888 w 2183"/>
              <a:gd name="T101" fmla="*/ 862 h 2014"/>
              <a:gd name="T102" fmla="*/ 979 w 2183"/>
              <a:gd name="T103" fmla="*/ 692 h 2014"/>
              <a:gd name="T104" fmla="*/ 1058 w 2183"/>
              <a:gd name="T105" fmla="*/ 758 h 2014"/>
              <a:gd name="T106" fmla="*/ 1267 w 2183"/>
              <a:gd name="T107" fmla="*/ 653 h 2014"/>
              <a:gd name="T108" fmla="*/ 1685 w 2183"/>
              <a:gd name="T109" fmla="*/ 640 h 2014"/>
              <a:gd name="T110" fmla="*/ 2012 w 2183"/>
              <a:gd name="T111" fmla="*/ 745 h 2014"/>
              <a:gd name="T112" fmla="*/ 2143 w 2183"/>
              <a:gd name="T113" fmla="*/ 601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83" h="2014">
                <a:moveTo>
                  <a:pt x="417" y="1032"/>
                </a:moveTo>
                <a:lnTo>
                  <a:pt x="378" y="1046"/>
                </a:lnTo>
                <a:lnTo>
                  <a:pt x="338" y="954"/>
                </a:lnTo>
                <a:lnTo>
                  <a:pt x="325" y="875"/>
                </a:lnTo>
                <a:lnTo>
                  <a:pt x="299" y="823"/>
                </a:lnTo>
                <a:lnTo>
                  <a:pt x="299" y="797"/>
                </a:lnTo>
                <a:lnTo>
                  <a:pt x="325" y="797"/>
                </a:lnTo>
                <a:lnTo>
                  <a:pt x="365" y="862"/>
                </a:lnTo>
                <a:lnTo>
                  <a:pt x="378" y="954"/>
                </a:lnTo>
                <a:lnTo>
                  <a:pt x="417" y="1032"/>
                </a:lnTo>
                <a:close/>
                <a:moveTo>
                  <a:pt x="639" y="1150"/>
                </a:moveTo>
                <a:lnTo>
                  <a:pt x="561" y="1111"/>
                </a:lnTo>
                <a:lnTo>
                  <a:pt x="561" y="1124"/>
                </a:lnTo>
                <a:lnTo>
                  <a:pt x="587" y="1150"/>
                </a:lnTo>
                <a:lnTo>
                  <a:pt x="639" y="1189"/>
                </a:lnTo>
                <a:lnTo>
                  <a:pt x="639" y="1216"/>
                </a:lnTo>
                <a:lnTo>
                  <a:pt x="679" y="1228"/>
                </a:lnTo>
                <a:lnTo>
                  <a:pt x="679" y="1189"/>
                </a:lnTo>
                <a:lnTo>
                  <a:pt x="639" y="1150"/>
                </a:lnTo>
                <a:close/>
                <a:moveTo>
                  <a:pt x="692" y="1372"/>
                </a:moveTo>
                <a:lnTo>
                  <a:pt x="587" y="1281"/>
                </a:lnTo>
                <a:lnTo>
                  <a:pt x="574" y="1281"/>
                </a:lnTo>
                <a:lnTo>
                  <a:pt x="561" y="1294"/>
                </a:lnTo>
                <a:lnTo>
                  <a:pt x="652" y="1385"/>
                </a:lnTo>
                <a:lnTo>
                  <a:pt x="666" y="1412"/>
                </a:lnTo>
                <a:lnTo>
                  <a:pt x="705" y="1412"/>
                </a:lnTo>
                <a:lnTo>
                  <a:pt x="692" y="1372"/>
                </a:lnTo>
                <a:close/>
                <a:moveTo>
                  <a:pt x="1358" y="1726"/>
                </a:moveTo>
                <a:lnTo>
                  <a:pt x="1332" y="1712"/>
                </a:lnTo>
                <a:lnTo>
                  <a:pt x="1228" y="1699"/>
                </a:lnTo>
                <a:lnTo>
                  <a:pt x="1215" y="1726"/>
                </a:lnTo>
                <a:lnTo>
                  <a:pt x="1267" y="1739"/>
                </a:lnTo>
                <a:lnTo>
                  <a:pt x="1346" y="1764"/>
                </a:lnTo>
                <a:lnTo>
                  <a:pt x="1424" y="1752"/>
                </a:lnTo>
                <a:lnTo>
                  <a:pt x="1450" y="1739"/>
                </a:lnTo>
                <a:lnTo>
                  <a:pt x="1358" y="1726"/>
                </a:lnTo>
                <a:close/>
                <a:moveTo>
                  <a:pt x="1947" y="1882"/>
                </a:moveTo>
                <a:lnTo>
                  <a:pt x="1764" y="1791"/>
                </a:lnTo>
                <a:lnTo>
                  <a:pt x="1685" y="1817"/>
                </a:lnTo>
                <a:lnTo>
                  <a:pt x="1659" y="1830"/>
                </a:lnTo>
                <a:lnTo>
                  <a:pt x="1568" y="1791"/>
                </a:lnTo>
                <a:lnTo>
                  <a:pt x="1476" y="1764"/>
                </a:lnTo>
                <a:lnTo>
                  <a:pt x="1463" y="1791"/>
                </a:lnTo>
                <a:lnTo>
                  <a:pt x="1515" y="1804"/>
                </a:lnTo>
                <a:lnTo>
                  <a:pt x="1607" y="1830"/>
                </a:lnTo>
                <a:lnTo>
                  <a:pt x="1738" y="1895"/>
                </a:lnTo>
                <a:lnTo>
                  <a:pt x="1738" y="1856"/>
                </a:lnTo>
                <a:lnTo>
                  <a:pt x="1777" y="1856"/>
                </a:lnTo>
                <a:lnTo>
                  <a:pt x="1869" y="1908"/>
                </a:lnTo>
                <a:lnTo>
                  <a:pt x="1894" y="1935"/>
                </a:lnTo>
                <a:lnTo>
                  <a:pt x="1934" y="1948"/>
                </a:lnTo>
                <a:lnTo>
                  <a:pt x="2012" y="2013"/>
                </a:lnTo>
                <a:lnTo>
                  <a:pt x="2025" y="1948"/>
                </a:lnTo>
                <a:lnTo>
                  <a:pt x="1947" y="1882"/>
                </a:lnTo>
                <a:close/>
                <a:moveTo>
                  <a:pt x="2143" y="601"/>
                </a:moveTo>
                <a:lnTo>
                  <a:pt x="2169" y="523"/>
                </a:lnTo>
                <a:lnTo>
                  <a:pt x="2051" y="457"/>
                </a:lnTo>
                <a:lnTo>
                  <a:pt x="1960" y="222"/>
                </a:lnTo>
                <a:lnTo>
                  <a:pt x="1855" y="235"/>
                </a:lnTo>
                <a:lnTo>
                  <a:pt x="1790" y="300"/>
                </a:lnTo>
                <a:lnTo>
                  <a:pt x="1541" y="287"/>
                </a:lnTo>
                <a:lnTo>
                  <a:pt x="1502" y="248"/>
                </a:lnTo>
                <a:lnTo>
                  <a:pt x="1371" y="248"/>
                </a:lnTo>
                <a:lnTo>
                  <a:pt x="1058" y="0"/>
                </a:lnTo>
                <a:lnTo>
                  <a:pt x="953" y="91"/>
                </a:lnTo>
                <a:lnTo>
                  <a:pt x="823" y="143"/>
                </a:lnTo>
                <a:lnTo>
                  <a:pt x="809" y="326"/>
                </a:lnTo>
                <a:lnTo>
                  <a:pt x="718" y="405"/>
                </a:lnTo>
                <a:lnTo>
                  <a:pt x="705" y="536"/>
                </a:lnTo>
                <a:lnTo>
                  <a:pt x="652" y="575"/>
                </a:lnTo>
                <a:lnTo>
                  <a:pt x="561" y="562"/>
                </a:lnTo>
                <a:lnTo>
                  <a:pt x="469" y="575"/>
                </a:lnTo>
                <a:lnTo>
                  <a:pt x="430" y="483"/>
                </a:lnTo>
                <a:lnTo>
                  <a:pt x="312" y="588"/>
                </a:lnTo>
                <a:lnTo>
                  <a:pt x="208" y="627"/>
                </a:lnTo>
                <a:lnTo>
                  <a:pt x="26" y="627"/>
                </a:lnTo>
                <a:lnTo>
                  <a:pt x="0" y="705"/>
                </a:lnTo>
                <a:lnTo>
                  <a:pt x="91" y="849"/>
                </a:lnTo>
                <a:lnTo>
                  <a:pt x="129" y="941"/>
                </a:lnTo>
                <a:lnTo>
                  <a:pt x="182" y="967"/>
                </a:lnTo>
                <a:lnTo>
                  <a:pt x="247" y="836"/>
                </a:lnTo>
                <a:lnTo>
                  <a:pt x="299" y="680"/>
                </a:lnTo>
                <a:lnTo>
                  <a:pt x="352" y="692"/>
                </a:lnTo>
                <a:lnTo>
                  <a:pt x="430" y="758"/>
                </a:lnTo>
                <a:lnTo>
                  <a:pt x="548" y="836"/>
                </a:lnTo>
                <a:lnTo>
                  <a:pt x="535" y="980"/>
                </a:lnTo>
                <a:lnTo>
                  <a:pt x="652" y="1137"/>
                </a:lnTo>
                <a:lnTo>
                  <a:pt x="770" y="1189"/>
                </a:lnTo>
                <a:lnTo>
                  <a:pt x="718" y="1241"/>
                </a:lnTo>
                <a:lnTo>
                  <a:pt x="731" y="1333"/>
                </a:lnTo>
                <a:lnTo>
                  <a:pt x="953" y="1477"/>
                </a:lnTo>
                <a:lnTo>
                  <a:pt x="1018" y="1582"/>
                </a:lnTo>
                <a:lnTo>
                  <a:pt x="1189" y="1542"/>
                </a:lnTo>
                <a:lnTo>
                  <a:pt x="1371" y="1595"/>
                </a:lnTo>
                <a:lnTo>
                  <a:pt x="1437" y="1660"/>
                </a:lnTo>
                <a:lnTo>
                  <a:pt x="1568" y="1712"/>
                </a:lnTo>
                <a:lnTo>
                  <a:pt x="1646" y="1791"/>
                </a:lnTo>
                <a:lnTo>
                  <a:pt x="1685" y="1712"/>
                </a:lnTo>
                <a:lnTo>
                  <a:pt x="1581" y="1555"/>
                </a:lnTo>
                <a:lnTo>
                  <a:pt x="1424" y="1503"/>
                </a:lnTo>
                <a:lnTo>
                  <a:pt x="1136" y="1228"/>
                </a:lnTo>
                <a:lnTo>
                  <a:pt x="888" y="862"/>
                </a:lnTo>
                <a:lnTo>
                  <a:pt x="927" y="692"/>
                </a:lnTo>
                <a:lnTo>
                  <a:pt x="979" y="692"/>
                </a:lnTo>
                <a:lnTo>
                  <a:pt x="1018" y="745"/>
                </a:lnTo>
                <a:lnTo>
                  <a:pt x="1058" y="758"/>
                </a:lnTo>
                <a:lnTo>
                  <a:pt x="1110" y="692"/>
                </a:lnTo>
                <a:lnTo>
                  <a:pt x="1267" y="653"/>
                </a:lnTo>
                <a:lnTo>
                  <a:pt x="1607" y="692"/>
                </a:lnTo>
                <a:lnTo>
                  <a:pt x="1685" y="640"/>
                </a:lnTo>
                <a:lnTo>
                  <a:pt x="1947" y="640"/>
                </a:lnTo>
                <a:lnTo>
                  <a:pt x="2012" y="745"/>
                </a:lnTo>
                <a:lnTo>
                  <a:pt x="2182" y="680"/>
                </a:lnTo>
                <a:lnTo>
                  <a:pt x="2143" y="60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Freeform 2">
            <a:extLst>
              <a:ext uri="{FF2B5EF4-FFF2-40B4-BE49-F238E27FC236}">
                <a16:creationId xmlns:a16="http://schemas.microsoft.com/office/drawing/2014/main" id="{A7CA718E-D56A-B445-EF5B-F541B6F8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481" y="5282560"/>
            <a:ext cx="225575" cy="279653"/>
          </a:xfrm>
          <a:custGeom>
            <a:avLst/>
            <a:gdLst>
              <a:gd name="T0" fmla="*/ 641 w 642"/>
              <a:gd name="T1" fmla="*/ 275 h 799"/>
              <a:gd name="T2" fmla="*/ 588 w 642"/>
              <a:gd name="T3" fmla="*/ 536 h 799"/>
              <a:gd name="T4" fmla="*/ 497 w 642"/>
              <a:gd name="T5" fmla="*/ 588 h 799"/>
              <a:gd name="T6" fmla="*/ 431 w 642"/>
              <a:gd name="T7" fmla="*/ 758 h 799"/>
              <a:gd name="T8" fmla="*/ 274 w 642"/>
              <a:gd name="T9" fmla="*/ 798 h 799"/>
              <a:gd name="T10" fmla="*/ 300 w 642"/>
              <a:gd name="T11" fmla="*/ 693 h 799"/>
              <a:gd name="T12" fmla="*/ 209 w 642"/>
              <a:gd name="T13" fmla="*/ 575 h 799"/>
              <a:gd name="T14" fmla="*/ 131 w 642"/>
              <a:gd name="T15" fmla="*/ 536 h 799"/>
              <a:gd name="T16" fmla="*/ 65 w 642"/>
              <a:gd name="T17" fmla="*/ 431 h 799"/>
              <a:gd name="T18" fmla="*/ 13 w 642"/>
              <a:gd name="T19" fmla="*/ 444 h 799"/>
              <a:gd name="T20" fmla="*/ 0 w 642"/>
              <a:gd name="T21" fmla="*/ 353 h 799"/>
              <a:gd name="T22" fmla="*/ 78 w 642"/>
              <a:gd name="T23" fmla="*/ 313 h 799"/>
              <a:gd name="T24" fmla="*/ 118 w 642"/>
              <a:gd name="T25" fmla="*/ 248 h 799"/>
              <a:gd name="T26" fmla="*/ 196 w 642"/>
              <a:gd name="T27" fmla="*/ 144 h 799"/>
              <a:gd name="T28" fmla="*/ 183 w 642"/>
              <a:gd name="T29" fmla="*/ 91 h 799"/>
              <a:gd name="T30" fmla="*/ 248 w 642"/>
              <a:gd name="T31" fmla="*/ 0 h 799"/>
              <a:gd name="T32" fmla="*/ 470 w 642"/>
              <a:gd name="T33" fmla="*/ 196 h 799"/>
              <a:gd name="T34" fmla="*/ 641 w 642"/>
              <a:gd name="T35" fmla="*/ 275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2" h="799">
                <a:moveTo>
                  <a:pt x="641" y="275"/>
                </a:moveTo>
                <a:lnTo>
                  <a:pt x="588" y="536"/>
                </a:lnTo>
                <a:lnTo>
                  <a:pt x="497" y="588"/>
                </a:lnTo>
                <a:lnTo>
                  <a:pt x="431" y="758"/>
                </a:lnTo>
                <a:lnTo>
                  <a:pt x="274" y="798"/>
                </a:lnTo>
                <a:lnTo>
                  <a:pt x="300" y="693"/>
                </a:lnTo>
                <a:lnTo>
                  <a:pt x="209" y="575"/>
                </a:lnTo>
                <a:lnTo>
                  <a:pt x="131" y="536"/>
                </a:lnTo>
                <a:lnTo>
                  <a:pt x="65" y="431"/>
                </a:lnTo>
                <a:lnTo>
                  <a:pt x="13" y="444"/>
                </a:lnTo>
                <a:lnTo>
                  <a:pt x="0" y="353"/>
                </a:lnTo>
                <a:lnTo>
                  <a:pt x="78" y="313"/>
                </a:lnTo>
                <a:lnTo>
                  <a:pt x="118" y="248"/>
                </a:lnTo>
                <a:lnTo>
                  <a:pt x="196" y="144"/>
                </a:lnTo>
                <a:lnTo>
                  <a:pt x="183" y="91"/>
                </a:lnTo>
                <a:lnTo>
                  <a:pt x="248" y="0"/>
                </a:lnTo>
                <a:lnTo>
                  <a:pt x="470" y="196"/>
                </a:lnTo>
                <a:lnTo>
                  <a:pt x="641" y="275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Freeform 3">
            <a:extLst>
              <a:ext uri="{FF2B5EF4-FFF2-40B4-BE49-F238E27FC236}">
                <a16:creationId xmlns:a16="http://schemas.microsoft.com/office/drawing/2014/main" id="{D73E3D95-7E8D-6F7B-D110-81429310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4929" y="5406163"/>
            <a:ext cx="1347271" cy="1277744"/>
          </a:xfrm>
          <a:custGeom>
            <a:avLst/>
            <a:gdLst>
              <a:gd name="T0" fmla="*/ 3439 w 3845"/>
              <a:gd name="T1" fmla="*/ 3086 h 3649"/>
              <a:gd name="T2" fmla="*/ 3818 w 3845"/>
              <a:gd name="T3" fmla="*/ 2537 h 3649"/>
              <a:gd name="T4" fmla="*/ 3674 w 3845"/>
              <a:gd name="T5" fmla="*/ 2824 h 3649"/>
              <a:gd name="T6" fmla="*/ 2262 w 3845"/>
              <a:gd name="T7" fmla="*/ 706 h 3649"/>
              <a:gd name="T8" fmla="*/ 2262 w 3845"/>
              <a:gd name="T9" fmla="*/ 706 h 3649"/>
              <a:gd name="T10" fmla="*/ 1857 w 3845"/>
              <a:gd name="T11" fmla="*/ 667 h 3649"/>
              <a:gd name="T12" fmla="*/ 2275 w 3845"/>
              <a:gd name="T13" fmla="*/ 1020 h 3649"/>
              <a:gd name="T14" fmla="*/ 2119 w 3845"/>
              <a:gd name="T15" fmla="*/ 1059 h 3649"/>
              <a:gd name="T16" fmla="*/ 2275 w 3845"/>
              <a:gd name="T17" fmla="*/ 1020 h 3649"/>
              <a:gd name="T18" fmla="*/ 2772 w 3845"/>
              <a:gd name="T19" fmla="*/ 1412 h 3649"/>
              <a:gd name="T20" fmla="*/ 2576 w 3845"/>
              <a:gd name="T21" fmla="*/ 1360 h 3649"/>
              <a:gd name="T22" fmla="*/ 2733 w 3845"/>
              <a:gd name="T23" fmla="*/ 1229 h 3649"/>
              <a:gd name="T24" fmla="*/ 3191 w 3845"/>
              <a:gd name="T25" fmla="*/ 1987 h 3649"/>
              <a:gd name="T26" fmla="*/ 3060 w 3845"/>
              <a:gd name="T27" fmla="*/ 1974 h 3649"/>
              <a:gd name="T28" fmla="*/ 2655 w 3845"/>
              <a:gd name="T29" fmla="*/ 1857 h 3649"/>
              <a:gd name="T30" fmla="*/ 2733 w 3845"/>
              <a:gd name="T31" fmla="*/ 1857 h 3649"/>
              <a:gd name="T32" fmla="*/ 2602 w 3845"/>
              <a:gd name="T33" fmla="*/ 2537 h 3649"/>
              <a:gd name="T34" fmla="*/ 693 w 3845"/>
              <a:gd name="T35" fmla="*/ 2497 h 3649"/>
              <a:gd name="T36" fmla="*/ 615 w 3845"/>
              <a:gd name="T37" fmla="*/ 2471 h 3649"/>
              <a:gd name="T38" fmla="*/ 92 w 3845"/>
              <a:gd name="T39" fmla="*/ 1556 h 3649"/>
              <a:gd name="T40" fmla="*/ 118 w 3845"/>
              <a:gd name="T41" fmla="*/ 1700 h 3649"/>
              <a:gd name="T42" fmla="*/ 523 w 3845"/>
              <a:gd name="T43" fmla="*/ 2249 h 3649"/>
              <a:gd name="T44" fmla="*/ 432 w 3845"/>
              <a:gd name="T45" fmla="*/ 2301 h 3649"/>
              <a:gd name="T46" fmla="*/ 2119 w 3845"/>
              <a:gd name="T47" fmla="*/ 2000 h 3649"/>
              <a:gd name="T48" fmla="*/ 1922 w 3845"/>
              <a:gd name="T49" fmla="*/ 1791 h 3649"/>
              <a:gd name="T50" fmla="*/ 1373 w 3845"/>
              <a:gd name="T51" fmla="*/ 1778 h 3649"/>
              <a:gd name="T52" fmla="*/ 1713 w 3845"/>
              <a:gd name="T53" fmla="*/ 1870 h 3649"/>
              <a:gd name="T54" fmla="*/ 2053 w 3845"/>
              <a:gd name="T55" fmla="*/ 2092 h 3649"/>
              <a:gd name="T56" fmla="*/ 3125 w 3845"/>
              <a:gd name="T57" fmla="*/ 3374 h 3649"/>
              <a:gd name="T58" fmla="*/ 2837 w 3845"/>
              <a:gd name="T59" fmla="*/ 3386 h 3649"/>
              <a:gd name="T60" fmla="*/ 2119 w 3845"/>
              <a:gd name="T61" fmla="*/ 3426 h 3649"/>
              <a:gd name="T62" fmla="*/ 2210 w 3845"/>
              <a:gd name="T63" fmla="*/ 3583 h 3649"/>
              <a:gd name="T64" fmla="*/ 3112 w 3845"/>
              <a:gd name="T65" fmla="*/ 3465 h 3649"/>
              <a:gd name="T66" fmla="*/ 1661 w 3845"/>
              <a:gd name="T67" fmla="*/ 2824 h 3649"/>
              <a:gd name="T68" fmla="*/ 1609 w 3845"/>
              <a:gd name="T69" fmla="*/ 2563 h 3649"/>
              <a:gd name="T70" fmla="*/ 1596 w 3845"/>
              <a:gd name="T71" fmla="*/ 2301 h 3649"/>
              <a:gd name="T72" fmla="*/ 1360 w 3845"/>
              <a:gd name="T73" fmla="*/ 2223 h 3649"/>
              <a:gd name="T74" fmla="*/ 811 w 3845"/>
              <a:gd name="T75" fmla="*/ 2353 h 3649"/>
              <a:gd name="T76" fmla="*/ 1059 w 3845"/>
              <a:gd name="T77" fmla="*/ 2837 h 3649"/>
              <a:gd name="T78" fmla="*/ 1255 w 3845"/>
              <a:gd name="T79" fmla="*/ 2851 h 3649"/>
              <a:gd name="T80" fmla="*/ 1517 w 3845"/>
              <a:gd name="T81" fmla="*/ 2863 h 3649"/>
              <a:gd name="T82" fmla="*/ 2550 w 3845"/>
              <a:gd name="T83" fmla="*/ 144 h 3649"/>
              <a:gd name="T84" fmla="*/ 2393 w 3845"/>
              <a:gd name="T85" fmla="*/ 117 h 3649"/>
              <a:gd name="T86" fmla="*/ 1765 w 3845"/>
              <a:gd name="T87" fmla="*/ 274 h 3649"/>
              <a:gd name="T88" fmla="*/ 1099 w 3845"/>
              <a:gd name="T89" fmla="*/ 549 h 3649"/>
              <a:gd name="T90" fmla="*/ 654 w 3845"/>
              <a:gd name="T91" fmla="*/ 837 h 3649"/>
              <a:gd name="T92" fmla="*/ 393 w 3845"/>
              <a:gd name="T93" fmla="*/ 1294 h 3649"/>
              <a:gd name="T94" fmla="*/ 262 w 3845"/>
              <a:gd name="T95" fmla="*/ 1648 h 3649"/>
              <a:gd name="T96" fmla="*/ 654 w 3845"/>
              <a:gd name="T97" fmla="*/ 1804 h 3649"/>
              <a:gd name="T98" fmla="*/ 719 w 3845"/>
              <a:gd name="T99" fmla="*/ 2184 h 3649"/>
              <a:gd name="T100" fmla="*/ 1164 w 3845"/>
              <a:gd name="T101" fmla="*/ 2105 h 3649"/>
              <a:gd name="T102" fmla="*/ 1543 w 3845"/>
              <a:gd name="T103" fmla="*/ 2157 h 3649"/>
              <a:gd name="T104" fmla="*/ 1831 w 3845"/>
              <a:gd name="T105" fmla="*/ 2249 h 3649"/>
              <a:gd name="T106" fmla="*/ 1596 w 3845"/>
              <a:gd name="T107" fmla="*/ 1922 h 3649"/>
              <a:gd name="T108" fmla="*/ 1255 w 3845"/>
              <a:gd name="T109" fmla="*/ 1817 h 3649"/>
              <a:gd name="T110" fmla="*/ 1439 w 3845"/>
              <a:gd name="T111" fmla="*/ 1634 h 3649"/>
              <a:gd name="T112" fmla="*/ 1138 w 3845"/>
              <a:gd name="T113" fmla="*/ 941 h 3649"/>
              <a:gd name="T114" fmla="*/ 1412 w 3845"/>
              <a:gd name="T115" fmla="*/ 1098 h 3649"/>
              <a:gd name="T116" fmla="*/ 1556 w 3845"/>
              <a:gd name="T117" fmla="*/ 994 h 3649"/>
              <a:gd name="T118" fmla="*/ 1635 w 3845"/>
              <a:gd name="T119" fmla="*/ 915 h 3649"/>
              <a:gd name="T120" fmla="*/ 1530 w 3845"/>
              <a:gd name="T121" fmla="*/ 771 h 3649"/>
              <a:gd name="T122" fmla="*/ 2027 w 3845"/>
              <a:gd name="T123" fmla="*/ 484 h 3649"/>
              <a:gd name="T124" fmla="*/ 2550 w 3845"/>
              <a:gd name="T125" fmla="*/ 144 h 3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3649">
                <a:moveTo>
                  <a:pt x="3531" y="3125"/>
                </a:moveTo>
                <a:lnTo>
                  <a:pt x="3531" y="3125"/>
                </a:lnTo>
                <a:cubicBezTo>
                  <a:pt x="3478" y="3177"/>
                  <a:pt x="3478" y="3177"/>
                  <a:pt x="3478" y="3177"/>
                </a:cubicBezTo>
                <a:cubicBezTo>
                  <a:pt x="3465" y="3125"/>
                  <a:pt x="3465" y="3125"/>
                  <a:pt x="3465" y="3125"/>
                </a:cubicBezTo>
                <a:cubicBezTo>
                  <a:pt x="3439" y="3086"/>
                  <a:pt x="3439" y="3086"/>
                  <a:pt x="3439" y="3086"/>
                </a:cubicBezTo>
                <a:cubicBezTo>
                  <a:pt x="3465" y="2968"/>
                  <a:pt x="3465" y="2968"/>
                  <a:pt x="3465" y="2968"/>
                </a:cubicBezTo>
                <a:cubicBezTo>
                  <a:pt x="3504" y="2955"/>
                  <a:pt x="3504" y="2955"/>
                  <a:pt x="3504" y="2955"/>
                </a:cubicBezTo>
                <a:cubicBezTo>
                  <a:pt x="3491" y="3073"/>
                  <a:pt x="3491" y="3073"/>
                  <a:pt x="3491" y="3073"/>
                </a:cubicBezTo>
                <a:lnTo>
                  <a:pt x="3531" y="3125"/>
                </a:lnTo>
                <a:close/>
                <a:moveTo>
                  <a:pt x="3818" y="2537"/>
                </a:moveTo>
                <a:lnTo>
                  <a:pt x="3818" y="2537"/>
                </a:lnTo>
                <a:cubicBezTo>
                  <a:pt x="3818" y="2537"/>
                  <a:pt x="3688" y="2628"/>
                  <a:pt x="3688" y="2641"/>
                </a:cubicBezTo>
                <a:cubicBezTo>
                  <a:pt x="3635" y="2733"/>
                  <a:pt x="3635" y="2733"/>
                  <a:pt x="3635" y="2733"/>
                </a:cubicBezTo>
                <a:cubicBezTo>
                  <a:pt x="3661" y="2772"/>
                  <a:pt x="3661" y="2772"/>
                  <a:pt x="3661" y="2772"/>
                </a:cubicBezTo>
                <a:cubicBezTo>
                  <a:pt x="3674" y="2824"/>
                  <a:pt x="3674" y="2824"/>
                  <a:pt x="3674" y="2824"/>
                </a:cubicBezTo>
                <a:cubicBezTo>
                  <a:pt x="3714" y="2851"/>
                  <a:pt x="3714" y="2851"/>
                  <a:pt x="3714" y="2851"/>
                </a:cubicBezTo>
                <a:cubicBezTo>
                  <a:pt x="3805" y="2733"/>
                  <a:pt x="3805" y="2733"/>
                  <a:pt x="3805" y="2733"/>
                </a:cubicBezTo>
                <a:cubicBezTo>
                  <a:pt x="3844" y="2589"/>
                  <a:pt x="3844" y="2589"/>
                  <a:pt x="3844" y="2589"/>
                </a:cubicBezTo>
                <a:lnTo>
                  <a:pt x="3818" y="2537"/>
                </a:lnTo>
                <a:close/>
                <a:moveTo>
                  <a:pt x="2262" y="706"/>
                </a:moveTo>
                <a:lnTo>
                  <a:pt x="2262" y="706"/>
                </a:lnTo>
                <a:cubicBezTo>
                  <a:pt x="2236" y="732"/>
                  <a:pt x="2236" y="732"/>
                  <a:pt x="2236" y="732"/>
                </a:cubicBezTo>
                <a:cubicBezTo>
                  <a:pt x="2262" y="745"/>
                  <a:pt x="2262" y="745"/>
                  <a:pt x="2262" y="745"/>
                </a:cubicBezTo>
                <a:cubicBezTo>
                  <a:pt x="2314" y="719"/>
                  <a:pt x="2314" y="719"/>
                  <a:pt x="2314" y="719"/>
                </a:cubicBezTo>
                <a:lnTo>
                  <a:pt x="2262" y="706"/>
                </a:lnTo>
                <a:close/>
                <a:moveTo>
                  <a:pt x="1962" y="719"/>
                </a:moveTo>
                <a:lnTo>
                  <a:pt x="1962" y="719"/>
                </a:lnTo>
                <a:cubicBezTo>
                  <a:pt x="1896" y="732"/>
                  <a:pt x="1896" y="732"/>
                  <a:pt x="1896" y="732"/>
                </a:cubicBezTo>
                <a:cubicBezTo>
                  <a:pt x="1844" y="706"/>
                  <a:pt x="1844" y="706"/>
                  <a:pt x="1844" y="706"/>
                </a:cubicBezTo>
                <a:cubicBezTo>
                  <a:pt x="1857" y="667"/>
                  <a:pt x="1857" y="667"/>
                  <a:pt x="1857" y="667"/>
                </a:cubicBezTo>
                <a:cubicBezTo>
                  <a:pt x="1883" y="640"/>
                  <a:pt x="1883" y="640"/>
                  <a:pt x="1883" y="640"/>
                </a:cubicBezTo>
                <a:cubicBezTo>
                  <a:pt x="1935" y="654"/>
                  <a:pt x="1935" y="654"/>
                  <a:pt x="1935" y="654"/>
                </a:cubicBezTo>
                <a:lnTo>
                  <a:pt x="1962" y="719"/>
                </a:lnTo>
                <a:close/>
                <a:moveTo>
                  <a:pt x="2275" y="1020"/>
                </a:moveTo>
                <a:lnTo>
                  <a:pt x="2275" y="1020"/>
                </a:lnTo>
                <a:cubicBezTo>
                  <a:pt x="2301" y="1085"/>
                  <a:pt x="2301" y="1085"/>
                  <a:pt x="2301" y="1085"/>
                </a:cubicBezTo>
                <a:cubicBezTo>
                  <a:pt x="2262" y="1111"/>
                  <a:pt x="2262" y="1111"/>
                  <a:pt x="2262" y="1111"/>
                </a:cubicBezTo>
                <a:cubicBezTo>
                  <a:pt x="2223" y="1059"/>
                  <a:pt x="2223" y="1059"/>
                  <a:pt x="2223" y="1059"/>
                </a:cubicBezTo>
                <a:cubicBezTo>
                  <a:pt x="2171" y="1072"/>
                  <a:pt x="2171" y="1072"/>
                  <a:pt x="2171" y="1072"/>
                </a:cubicBezTo>
                <a:cubicBezTo>
                  <a:pt x="2119" y="1059"/>
                  <a:pt x="2119" y="1059"/>
                  <a:pt x="2119" y="1059"/>
                </a:cubicBezTo>
                <a:cubicBezTo>
                  <a:pt x="2132" y="1007"/>
                  <a:pt x="2132" y="1007"/>
                  <a:pt x="2132" y="1007"/>
                </a:cubicBezTo>
                <a:cubicBezTo>
                  <a:pt x="2236" y="994"/>
                  <a:pt x="2236" y="994"/>
                  <a:pt x="2236" y="994"/>
                </a:cubicBezTo>
                <a:cubicBezTo>
                  <a:pt x="2262" y="954"/>
                  <a:pt x="2262" y="954"/>
                  <a:pt x="2262" y="954"/>
                </a:cubicBezTo>
                <a:cubicBezTo>
                  <a:pt x="2301" y="968"/>
                  <a:pt x="2301" y="968"/>
                  <a:pt x="2301" y="968"/>
                </a:cubicBezTo>
                <a:lnTo>
                  <a:pt x="2275" y="1020"/>
                </a:lnTo>
                <a:close/>
                <a:moveTo>
                  <a:pt x="2824" y="1360"/>
                </a:moveTo>
                <a:lnTo>
                  <a:pt x="2824" y="1360"/>
                </a:lnTo>
                <a:cubicBezTo>
                  <a:pt x="2785" y="1347"/>
                  <a:pt x="2785" y="1347"/>
                  <a:pt x="2785" y="1347"/>
                </a:cubicBezTo>
                <a:cubicBezTo>
                  <a:pt x="2811" y="1386"/>
                  <a:pt x="2811" y="1386"/>
                  <a:pt x="2811" y="1386"/>
                </a:cubicBezTo>
                <a:cubicBezTo>
                  <a:pt x="2772" y="1412"/>
                  <a:pt x="2772" y="1412"/>
                  <a:pt x="2772" y="1412"/>
                </a:cubicBezTo>
                <a:cubicBezTo>
                  <a:pt x="2668" y="1386"/>
                  <a:pt x="2668" y="1386"/>
                  <a:pt x="2668" y="1386"/>
                </a:cubicBezTo>
                <a:cubicBezTo>
                  <a:pt x="2707" y="1334"/>
                  <a:pt x="2707" y="1334"/>
                  <a:pt x="2707" y="1334"/>
                </a:cubicBezTo>
                <a:cubicBezTo>
                  <a:pt x="2668" y="1307"/>
                  <a:pt x="2668" y="1307"/>
                  <a:pt x="2668" y="1307"/>
                </a:cubicBezTo>
                <a:cubicBezTo>
                  <a:pt x="2642" y="1373"/>
                  <a:pt x="2642" y="1373"/>
                  <a:pt x="2642" y="1373"/>
                </a:cubicBezTo>
                <a:cubicBezTo>
                  <a:pt x="2576" y="1360"/>
                  <a:pt x="2576" y="1360"/>
                  <a:pt x="2576" y="1360"/>
                </a:cubicBezTo>
                <a:cubicBezTo>
                  <a:pt x="2550" y="1334"/>
                  <a:pt x="2550" y="1334"/>
                  <a:pt x="2550" y="1334"/>
                </a:cubicBezTo>
                <a:cubicBezTo>
                  <a:pt x="2563" y="1334"/>
                  <a:pt x="2576" y="1294"/>
                  <a:pt x="2576" y="1294"/>
                </a:cubicBezTo>
                <a:cubicBezTo>
                  <a:pt x="2628" y="1268"/>
                  <a:pt x="2628" y="1268"/>
                  <a:pt x="2628" y="1268"/>
                </a:cubicBezTo>
                <a:cubicBezTo>
                  <a:pt x="2668" y="1216"/>
                  <a:pt x="2668" y="1216"/>
                  <a:pt x="2668" y="1216"/>
                </a:cubicBezTo>
                <a:cubicBezTo>
                  <a:pt x="2733" y="1229"/>
                  <a:pt x="2733" y="1229"/>
                  <a:pt x="2733" y="1229"/>
                </a:cubicBezTo>
                <a:cubicBezTo>
                  <a:pt x="2746" y="1255"/>
                  <a:pt x="2746" y="1255"/>
                  <a:pt x="2746" y="1255"/>
                </a:cubicBezTo>
                <a:cubicBezTo>
                  <a:pt x="2864" y="1360"/>
                  <a:pt x="2864" y="1360"/>
                  <a:pt x="2864" y="1360"/>
                </a:cubicBezTo>
                <a:lnTo>
                  <a:pt x="2824" y="1360"/>
                </a:lnTo>
                <a:close/>
                <a:moveTo>
                  <a:pt x="3191" y="1987"/>
                </a:moveTo>
                <a:lnTo>
                  <a:pt x="3191" y="1987"/>
                </a:lnTo>
                <a:cubicBezTo>
                  <a:pt x="3112" y="2066"/>
                  <a:pt x="3112" y="2066"/>
                  <a:pt x="3112" y="2066"/>
                </a:cubicBezTo>
                <a:cubicBezTo>
                  <a:pt x="3073" y="2040"/>
                  <a:pt x="3073" y="2040"/>
                  <a:pt x="3073" y="2040"/>
                </a:cubicBezTo>
                <a:cubicBezTo>
                  <a:pt x="3021" y="2053"/>
                  <a:pt x="3021" y="2053"/>
                  <a:pt x="3021" y="2053"/>
                </a:cubicBezTo>
                <a:cubicBezTo>
                  <a:pt x="3008" y="2027"/>
                  <a:pt x="3008" y="2027"/>
                  <a:pt x="3008" y="2027"/>
                </a:cubicBezTo>
                <a:cubicBezTo>
                  <a:pt x="3060" y="1974"/>
                  <a:pt x="3060" y="1974"/>
                  <a:pt x="3060" y="1974"/>
                </a:cubicBezTo>
                <a:cubicBezTo>
                  <a:pt x="3138" y="1987"/>
                  <a:pt x="3138" y="1987"/>
                  <a:pt x="3138" y="1987"/>
                </a:cubicBezTo>
                <a:cubicBezTo>
                  <a:pt x="3178" y="1961"/>
                  <a:pt x="3178" y="1961"/>
                  <a:pt x="3178" y="1961"/>
                </a:cubicBezTo>
                <a:lnTo>
                  <a:pt x="3191" y="1987"/>
                </a:lnTo>
                <a:close/>
                <a:moveTo>
                  <a:pt x="2655" y="1857"/>
                </a:moveTo>
                <a:lnTo>
                  <a:pt x="2655" y="1857"/>
                </a:lnTo>
                <a:cubicBezTo>
                  <a:pt x="2668" y="1765"/>
                  <a:pt x="2668" y="1765"/>
                  <a:pt x="2668" y="1765"/>
                </a:cubicBezTo>
                <a:cubicBezTo>
                  <a:pt x="2602" y="1673"/>
                  <a:pt x="2602" y="1673"/>
                  <a:pt x="2602" y="1673"/>
                </a:cubicBezTo>
                <a:cubicBezTo>
                  <a:pt x="2628" y="1634"/>
                  <a:pt x="2628" y="1634"/>
                  <a:pt x="2628" y="1634"/>
                </a:cubicBezTo>
                <a:cubicBezTo>
                  <a:pt x="2733" y="1661"/>
                  <a:pt x="2733" y="1661"/>
                  <a:pt x="2733" y="1661"/>
                </a:cubicBezTo>
                <a:cubicBezTo>
                  <a:pt x="2733" y="1857"/>
                  <a:pt x="2733" y="1857"/>
                  <a:pt x="2733" y="1857"/>
                </a:cubicBezTo>
                <a:lnTo>
                  <a:pt x="2655" y="1857"/>
                </a:lnTo>
                <a:close/>
                <a:moveTo>
                  <a:pt x="2668" y="2523"/>
                </a:moveTo>
                <a:lnTo>
                  <a:pt x="2668" y="2523"/>
                </a:lnTo>
                <a:cubicBezTo>
                  <a:pt x="2642" y="2563"/>
                  <a:pt x="2642" y="2563"/>
                  <a:pt x="2642" y="2563"/>
                </a:cubicBezTo>
                <a:cubicBezTo>
                  <a:pt x="2602" y="2537"/>
                  <a:pt x="2602" y="2537"/>
                  <a:pt x="2602" y="2537"/>
                </a:cubicBezTo>
                <a:cubicBezTo>
                  <a:pt x="2602" y="2432"/>
                  <a:pt x="2602" y="2432"/>
                  <a:pt x="2602" y="2432"/>
                </a:cubicBezTo>
                <a:cubicBezTo>
                  <a:pt x="2655" y="2432"/>
                  <a:pt x="2655" y="2432"/>
                  <a:pt x="2655" y="2432"/>
                </a:cubicBezTo>
                <a:lnTo>
                  <a:pt x="2668" y="2523"/>
                </a:lnTo>
                <a:close/>
                <a:moveTo>
                  <a:pt x="693" y="2497"/>
                </a:moveTo>
                <a:lnTo>
                  <a:pt x="693" y="2497"/>
                </a:lnTo>
                <a:cubicBezTo>
                  <a:pt x="667" y="2523"/>
                  <a:pt x="667" y="2523"/>
                  <a:pt x="667" y="2523"/>
                </a:cubicBezTo>
                <a:cubicBezTo>
                  <a:pt x="628" y="2563"/>
                  <a:pt x="628" y="2563"/>
                  <a:pt x="628" y="2563"/>
                </a:cubicBezTo>
                <a:cubicBezTo>
                  <a:pt x="550" y="2471"/>
                  <a:pt x="550" y="2471"/>
                  <a:pt x="550" y="2471"/>
                </a:cubicBezTo>
                <a:cubicBezTo>
                  <a:pt x="563" y="2432"/>
                  <a:pt x="563" y="2432"/>
                  <a:pt x="563" y="2432"/>
                </a:cubicBezTo>
                <a:cubicBezTo>
                  <a:pt x="615" y="2471"/>
                  <a:pt x="615" y="2471"/>
                  <a:pt x="615" y="2471"/>
                </a:cubicBezTo>
                <a:lnTo>
                  <a:pt x="693" y="2497"/>
                </a:lnTo>
                <a:close/>
                <a:moveTo>
                  <a:pt x="118" y="1634"/>
                </a:moveTo>
                <a:lnTo>
                  <a:pt x="118" y="1634"/>
                </a:lnTo>
                <a:cubicBezTo>
                  <a:pt x="118" y="1595"/>
                  <a:pt x="118" y="1595"/>
                  <a:pt x="118" y="1595"/>
                </a:cubicBezTo>
                <a:cubicBezTo>
                  <a:pt x="92" y="1556"/>
                  <a:pt x="92" y="1556"/>
                  <a:pt x="92" y="1556"/>
                </a:cubicBezTo>
                <a:cubicBezTo>
                  <a:pt x="92" y="1504"/>
                  <a:pt x="92" y="1504"/>
                  <a:pt x="92" y="1504"/>
                </a:cubicBezTo>
                <a:cubicBezTo>
                  <a:pt x="0" y="1530"/>
                  <a:pt x="0" y="1530"/>
                  <a:pt x="0" y="1530"/>
                </a:cubicBezTo>
                <a:cubicBezTo>
                  <a:pt x="13" y="1582"/>
                  <a:pt x="13" y="1582"/>
                  <a:pt x="13" y="1582"/>
                </a:cubicBezTo>
                <a:cubicBezTo>
                  <a:pt x="78" y="1621"/>
                  <a:pt x="78" y="1621"/>
                  <a:pt x="78" y="1621"/>
                </a:cubicBezTo>
                <a:cubicBezTo>
                  <a:pt x="118" y="1700"/>
                  <a:pt x="118" y="1700"/>
                  <a:pt x="118" y="1700"/>
                </a:cubicBezTo>
                <a:cubicBezTo>
                  <a:pt x="170" y="1713"/>
                  <a:pt x="170" y="1713"/>
                  <a:pt x="170" y="1713"/>
                </a:cubicBezTo>
                <a:cubicBezTo>
                  <a:pt x="209" y="1700"/>
                  <a:pt x="209" y="1700"/>
                  <a:pt x="209" y="1700"/>
                </a:cubicBezTo>
                <a:lnTo>
                  <a:pt x="118" y="1634"/>
                </a:lnTo>
                <a:close/>
                <a:moveTo>
                  <a:pt x="523" y="2249"/>
                </a:moveTo>
                <a:lnTo>
                  <a:pt x="523" y="2249"/>
                </a:lnTo>
                <a:cubicBezTo>
                  <a:pt x="471" y="2157"/>
                  <a:pt x="471" y="2157"/>
                  <a:pt x="471" y="2157"/>
                </a:cubicBezTo>
                <a:cubicBezTo>
                  <a:pt x="458" y="2223"/>
                  <a:pt x="458" y="2223"/>
                  <a:pt x="458" y="2223"/>
                </a:cubicBezTo>
                <a:cubicBezTo>
                  <a:pt x="406" y="2236"/>
                  <a:pt x="406" y="2236"/>
                  <a:pt x="406" y="2236"/>
                </a:cubicBezTo>
                <a:cubicBezTo>
                  <a:pt x="406" y="2314"/>
                  <a:pt x="406" y="2314"/>
                  <a:pt x="406" y="2314"/>
                </a:cubicBezTo>
                <a:cubicBezTo>
                  <a:pt x="432" y="2301"/>
                  <a:pt x="432" y="2301"/>
                  <a:pt x="432" y="2301"/>
                </a:cubicBezTo>
                <a:cubicBezTo>
                  <a:pt x="458" y="2340"/>
                  <a:pt x="458" y="2340"/>
                  <a:pt x="458" y="2340"/>
                </a:cubicBezTo>
                <a:cubicBezTo>
                  <a:pt x="576" y="2340"/>
                  <a:pt x="576" y="2340"/>
                  <a:pt x="576" y="2340"/>
                </a:cubicBezTo>
                <a:cubicBezTo>
                  <a:pt x="602" y="2288"/>
                  <a:pt x="602" y="2288"/>
                  <a:pt x="602" y="2288"/>
                </a:cubicBezTo>
                <a:lnTo>
                  <a:pt x="523" y="2249"/>
                </a:lnTo>
                <a:close/>
                <a:moveTo>
                  <a:pt x="2119" y="2000"/>
                </a:moveTo>
                <a:lnTo>
                  <a:pt x="2119" y="2000"/>
                </a:lnTo>
                <a:cubicBezTo>
                  <a:pt x="2040" y="2014"/>
                  <a:pt x="2040" y="2014"/>
                  <a:pt x="2040" y="2014"/>
                </a:cubicBezTo>
                <a:cubicBezTo>
                  <a:pt x="1975" y="1948"/>
                  <a:pt x="1975" y="1948"/>
                  <a:pt x="1975" y="1948"/>
                </a:cubicBezTo>
                <a:cubicBezTo>
                  <a:pt x="1962" y="1870"/>
                  <a:pt x="1962" y="1870"/>
                  <a:pt x="1962" y="1870"/>
                </a:cubicBezTo>
                <a:cubicBezTo>
                  <a:pt x="1922" y="1791"/>
                  <a:pt x="1922" y="1791"/>
                  <a:pt x="1922" y="1791"/>
                </a:cubicBezTo>
                <a:cubicBezTo>
                  <a:pt x="1831" y="1791"/>
                  <a:pt x="1831" y="1791"/>
                  <a:pt x="1831" y="1791"/>
                </a:cubicBezTo>
                <a:cubicBezTo>
                  <a:pt x="1648" y="1752"/>
                  <a:pt x="1648" y="1752"/>
                  <a:pt x="1648" y="1752"/>
                </a:cubicBezTo>
                <a:cubicBezTo>
                  <a:pt x="1609" y="1673"/>
                  <a:pt x="1609" y="1673"/>
                  <a:pt x="1609" y="1673"/>
                </a:cubicBezTo>
                <a:cubicBezTo>
                  <a:pt x="1504" y="1661"/>
                  <a:pt x="1504" y="1661"/>
                  <a:pt x="1504" y="1661"/>
                </a:cubicBezTo>
                <a:cubicBezTo>
                  <a:pt x="1373" y="1778"/>
                  <a:pt x="1373" y="1778"/>
                  <a:pt x="1373" y="1778"/>
                </a:cubicBezTo>
                <a:cubicBezTo>
                  <a:pt x="1399" y="1791"/>
                  <a:pt x="1399" y="1791"/>
                  <a:pt x="1399" y="1791"/>
                </a:cubicBezTo>
                <a:cubicBezTo>
                  <a:pt x="1439" y="1765"/>
                  <a:pt x="1439" y="1765"/>
                  <a:pt x="1439" y="1765"/>
                </a:cubicBezTo>
                <a:cubicBezTo>
                  <a:pt x="1517" y="1765"/>
                  <a:pt x="1517" y="1765"/>
                  <a:pt x="1517" y="1765"/>
                </a:cubicBezTo>
                <a:cubicBezTo>
                  <a:pt x="1596" y="1830"/>
                  <a:pt x="1596" y="1830"/>
                  <a:pt x="1596" y="1830"/>
                </a:cubicBezTo>
                <a:cubicBezTo>
                  <a:pt x="1713" y="1870"/>
                  <a:pt x="1713" y="1870"/>
                  <a:pt x="1713" y="1870"/>
                </a:cubicBezTo>
                <a:cubicBezTo>
                  <a:pt x="1726" y="1909"/>
                  <a:pt x="1726" y="1909"/>
                  <a:pt x="1726" y="1909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896" y="1922"/>
                  <a:pt x="1896" y="1922"/>
                  <a:pt x="1896" y="1922"/>
                </a:cubicBezTo>
                <a:cubicBezTo>
                  <a:pt x="1935" y="2000"/>
                  <a:pt x="1935" y="2000"/>
                  <a:pt x="1935" y="2000"/>
                </a:cubicBezTo>
                <a:cubicBezTo>
                  <a:pt x="2053" y="2092"/>
                  <a:pt x="2053" y="2092"/>
                  <a:pt x="2053" y="2092"/>
                </a:cubicBezTo>
                <a:cubicBezTo>
                  <a:pt x="2145" y="2092"/>
                  <a:pt x="2145" y="2092"/>
                  <a:pt x="2145" y="2092"/>
                </a:cubicBezTo>
                <a:lnTo>
                  <a:pt x="2119" y="2000"/>
                </a:lnTo>
                <a:close/>
                <a:moveTo>
                  <a:pt x="3151" y="3321"/>
                </a:moveTo>
                <a:lnTo>
                  <a:pt x="3151" y="3321"/>
                </a:lnTo>
                <a:cubicBezTo>
                  <a:pt x="3125" y="3374"/>
                  <a:pt x="3125" y="3374"/>
                  <a:pt x="3125" y="3374"/>
                </a:cubicBezTo>
                <a:cubicBezTo>
                  <a:pt x="3021" y="3386"/>
                  <a:pt x="3021" y="3386"/>
                  <a:pt x="3021" y="3386"/>
                </a:cubicBezTo>
                <a:cubicBezTo>
                  <a:pt x="2968" y="3452"/>
                  <a:pt x="2968" y="3452"/>
                  <a:pt x="2968" y="3452"/>
                </a:cubicBezTo>
                <a:cubicBezTo>
                  <a:pt x="2942" y="3452"/>
                  <a:pt x="2942" y="3452"/>
                  <a:pt x="2942" y="3452"/>
                </a:cubicBezTo>
                <a:cubicBezTo>
                  <a:pt x="2903" y="3360"/>
                  <a:pt x="2903" y="3360"/>
                  <a:pt x="2903" y="3360"/>
                </a:cubicBezTo>
                <a:cubicBezTo>
                  <a:pt x="2837" y="3386"/>
                  <a:pt x="2837" y="3386"/>
                  <a:pt x="2837" y="3386"/>
                </a:cubicBezTo>
                <a:cubicBezTo>
                  <a:pt x="2628" y="3412"/>
                  <a:pt x="2628" y="3412"/>
                  <a:pt x="2628" y="3412"/>
                </a:cubicBezTo>
                <a:cubicBezTo>
                  <a:pt x="2576" y="3386"/>
                  <a:pt x="2576" y="3386"/>
                  <a:pt x="2576" y="3386"/>
                </a:cubicBezTo>
                <a:cubicBezTo>
                  <a:pt x="2328" y="3478"/>
                  <a:pt x="2328" y="3478"/>
                  <a:pt x="2328" y="3478"/>
                </a:cubicBezTo>
                <a:cubicBezTo>
                  <a:pt x="2288" y="3439"/>
                  <a:pt x="2288" y="3439"/>
                  <a:pt x="2288" y="3439"/>
                </a:cubicBezTo>
                <a:cubicBezTo>
                  <a:pt x="2119" y="3426"/>
                  <a:pt x="2119" y="3426"/>
                  <a:pt x="2119" y="3426"/>
                </a:cubicBezTo>
                <a:cubicBezTo>
                  <a:pt x="2053" y="3374"/>
                  <a:pt x="2053" y="3374"/>
                  <a:pt x="2053" y="3374"/>
                </a:cubicBezTo>
                <a:cubicBezTo>
                  <a:pt x="2040" y="3439"/>
                  <a:pt x="2040" y="3439"/>
                  <a:pt x="2040" y="3439"/>
                </a:cubicBezTo>
                <a:cubicBezTo>
                  <a:pt x="2001" y="3426"/>
                  <a:pt x="2001" y="3426"/>
                  <a:pt x="2001" y="3426"/>
                </a:cubicBezTo>
                <a:cubicBezTo>
                  <a:pt x="1975" y="3596"/>
                  <a:pt x="1975" y="3596"/>
                  <a:pt x="1975" y="3596"/>
                </a:cubicBezTo>
                <a:cubicBezTo>
                  <a:pt x="2210" y="3583"/>
                  <a:pt x="2210" y="3583"/>
                  <a:pt x="2210" y="3583"/>
                </a:cubicBezTo>
                <a:cubicBezTo>
                  <a:pt x="2354" y="3543"/>
                  <a:pt x="2354" y="3543"/>
                  <a:pt x="2354" y="3543"/>
                </a:cubicBezTo>
                <a:cubicBezTo>
                  <a:pt x="2537" y="3583"/>
                  <a:pt x="2537" y="3583"/>
                  <a:pt x="2537" y="3583"/>
                </a:cubicBezTo>
                <a:cubicBezTo>
                  <a:pt x="2550" y="3648"/>
                  <a:pt x="2550" y="3648"/>
                  <a:pt x="2550" y="3648"/>
                </a:cubicBezTo>
                <a:cubicBezTo>
                  <a:pt x="3073" y="3504"/>
                  <a:pt x="3073" y="3504"/>
                  <a:pt x="3073" y="3504"/>
                </a:cubicBezTo>
                <a:cubicBezTo>
                  <a:pt x="3112" y="3465"/>
                  <a:pt x="3112" y="3465"/>
                  <a:pt x="3112" y="3465"/>
                </a:cubicBezTo>
                <a:cubicBezTo>
                  <a:pt x="3138" y="3478"/>
                  <a:pt x="3138" y="3478"/>
                  <a:pt x="3138" y="3478"/>
                </a:cubicBezTo>
                <a:cubicBezTo>
                  <a:pt x="3191" y="3491"/>
                  <a:pt x="3191" y="3491"/>
                  <a:pt x="3191" y="3491"/>
                </a:cubicBezTo>
                <a:cubicBezTo>
                  <a:pt x="3204" y="3321"/>
                  <a:pt x="3204" y="3321"/>
                  <a:pt x="3204" y="3321"/>
                </a:cubicBezTo>
                <a:lnTo>
                  <a:pt x="3151" y="3321"/>
                </a:lnTo>
                <a:close/>
                <a:moveTo>
                  <a:pt x="1661" y="2824"/>
                </a:moveTo>
                <a:lnTo>
                  <a:pt x="1661" y="2824"/>
                </a:lnTo>
                <a:cubicBezTo>
                  <a:pt x="1465" y="2550"/>
                  <a:pt x="1465" y="2550"/>
                  <a:pt x="1465" y="2550"/>
                </a:cubicBezTo>
                <a:cubicBezTo>
                  <a:pt x="1452" y="2445"/>
                  <a:pt x="1452" y="2445"/>
                  <a:pt x="1452" y="2445"/>
                </a:cubicBezTo>
                <a:cubicBezTo>
                  <a:pt x="1609" y="2497"/>
                  <a:pt x="1609" y="2497"/>
                  <a:pt x="1609" y="2497"/>
                </a:cubicBezTo>
                <a:cubicBezTo>
                  <a:pt x="1609" y="2563"/>
                  <a:pt x="1609" y="2563"/>
                  <a:pt x="1609" y="2563"/>
                </a:cubicBezTo>
                <a:cubicBezTo>
                  <a:pt x="1791" y="2458"/>
                  <a:pt x="1791" y="2458"/>
                  <a:pt x="1791" y="2458"/>
                </a:cubicBezTo>
                <a:cubicBezTo>
                  <a:pt x="1713" y="2380"/>
                  <a:pt x="1713" y="2380"/>
                  <a:pt x="1713" y="2380"/>
                </a:cubicBezTo>
                <a:cubicBezTo>
                  <a:pt x="1674" y="2432"/>
                  <a:pt x="1674" y="2432"/>
                  <a:pt x="1674" y="2432"/>
                </a:cubicBezTo>
                <a:cubicBezTo>
                  <a:pt x="1635" y="2406"/>
                  <a:pt x="1635" y="2406"/>
                  <a:pt x="1635" y="2406"/>
                </a:cubicBezTo>
                <a:cubicBezTo>
                  <a:pt x="1596" y="2301"/>
                  <a:pt x="1596" y="2301"/>
                  <a:pt x="1596" y="2301"/>
                </a:cubicBezTo>
                <a:cubicBezTo>
                  <a:pt x="1530" y="2275"/>
                  <a:pt x="1530" y="2275"/>
                  <a:pt x="1530" y="2275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452" y="2262"/>
                  <a:pt x="1452" y="2262"/>
                  <a:pt x="1452" y="2262"/>
                </a:cubicBezTo>
                <a:cubicBezTo>
                  <a:pt x="1360" y="2223"/>
                  <a:pt x="1360" y="2223"/>
                  <a:pt x="1360" y="2223"/>
                </a:cubicBezTo>
                <a:cubicBezTo>
                  <a:pt x="1177" y="2184"/>
                  <a:pt x="1177" y="2184"/>
                  <a:pt x="1177" y="2184"/>
                </a:cubicBezTo>
                <a:cubicBezTo>
                  <a:pt x="1046" y="2118"/>
                  <a:pt x="1046" y="2118"/>
                  <a:pt x="1046" y="2118"/>
                </a:cubicBezTo>
                <a:cubicBezTo>
                  <a:pt x="916" y="2236"/>
                  <a:pt x="916" y="2236"/>
                  <a:pt x="916" y="2236"/>
                </a:cubicBezTo>
                <a:cubicBezTo>
                  <a:pt x="837" y="2249"/>
                  <a:pt x="837" y="2249"/>
                  <a:pt x="837" y="2249"/>
                </a:cubicBezTo>
                <a:cubicBezTo>
                  <a:pt x="811" y="2353"/>
                  <a:pt x="811" y="2353"/>
                  <a:pt x="811" y="2353"/>
                </a:cubicBezTo>
                <a:cubicBezTo>
                  <a:pt x="759" y="2406"/>
                  <a:pt x="759" y="2406"/>
                  <a:pt x="759" y="2406"/>
                </a:cubicBezTo>
                <a:cubicBezTo>
                  <a:pt x="942" y="2523"/>
                  <a:pt x="942" y="2523"/>
                  <a:pt x="942" y="2523"/>
                </a:cubicBezTo>
                <a:cubicBezTo>
                  <a:pt x="1020" y="2694"/>
                  <a:pt x="1020" y="2694"/>
                  <a:pt x="1020" y="2694"/>
                </a:cubicBezTo>
                <a:cubicBezTo>
                  <a:pt x="1007" y="2772"/>
                  <a:pt x="1007" y="2772"/>
                  <a:pt x="1007" y="2772"/>
                </a:cubicBezTo>
                <a:cubicBezTo>
                  <a:pt x="1059" y="2837"/>
                  <a:pt x="1059" y="2837"/>
                  <a:pt x="1059" y="2837"/>
                </a:cubicBezTo>
                <a:cubicBezTo>
                  <a:pt x="1073" y="2903"/>
                  <a:pt x="1073" y="2903"/>
                  <a:pt x="1073" y="2903"/>
                </a:cubicBezTo>
                <a:cubicBezTo>
                  <a:pt x="1177" y="2942"/>
                  <a:pt x="1177" y="2942"/>
                  <a:pt x="1177" y="2942"/>
                </a:cubicBezTo>
                <a:cubicBezTo>
                  <a:pt x="1177" y="2824"/>
                  <a:pt x="1177" y="2824"/>
                  <a:pt x="1177" y="2824"/>
                </a:cubicBezTo>
                <a:cubicBezTo>
                  <a:pt x="1229" y="2785"/>
                  <a:pt x="1229" y="2785"/>
                  <a:pt x="1229" y="2785"/>
                </a:cubicBezTo>
                <a:cubicBezTo>
                  <a:pt x="1255" y="2851"/>
                  <a:pt x="1255" y="2851"/>
                  <a:pt x="1255" y="2851"/>
                </a:cubicBezTo>
                <a:cubicBezTo>
                  <a:pt x="1373" y="2916"/>
                  <a:pt x="1373" y="2916"/>
                  <a:pt x="1373" y="2916"/>
                </a:cubicBezTo>
                <a:cubicBezTo>
                  <a:pt x="1360" y="3020"/>
                  <a:pt x="1360" y="3020"/>
                  <a:pt x="1360" y="3020"/>
                </a:cubicBezTo>
                <a:cubicBezTo>
                  <a:pt x="1439" y="3086"/>
                  <a:pt x="1439" y="3086"/>
                  <a:pt x="1439" y="3086"/>
                </a:cubicBezTo>
                <a:cubicBezTo>
                  <a:pt x="1452" y="2903"/>
                  <a:pt x="1452" y="2903"/>
                  <a:pt x="1452" y="2903"/>
                </a:cubicBezTo>
                <a:cubicBezTo>
                  <a:pt x="1517" y="2863"/>
                  <a:pt x="1517" y="2863"/>
                  <a:pt x="1517" y="2863"/>
                </a:cubicBezTo>
                <a:cubicBezTo>
                  <a:pt x="1609" y="2968"/>
                  <a:pt x="1609" y="2968"/>
                  <a:pt x="1609" y="2968"/>
                </a:cubicBezTo>
                <a:cubicBezTo>
                  <a:pt x="1713" y="3007"/>
                  <a:pt x="1713" y="3007"/>
                  <a:pt x="1713" y="3007"/>
                </a:cubicBezTo>
                <a:cubicBezTo>
                  <a:pt x="1687" y="2955"/>
                  <a:pt x="1687" y="2955"/>
                  <a:pt x="1687" y="2955"/>
                </a:cubicBezTo>
                <a:lnTo>
                  <a:pt x="1661" y="2824"/>
                </a:lnTo>
                <a:close/>
                <a:moveTo>
                  <a:pt x="2550" y="144"/>
                </a:moveTo>
                <a:lnTo>
                  <a:pt x="2550" y="144"/>
                </a:lnTo>
                <a:cubicBezTo>
                  <a:pt x="2550" y="52"/>
                  <a:pt x="2550" y="52"/>
                  <a:pt x="2550" y="52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380" y="39"/>
                  <a:pt x="2380" y="39"/>
                  <a:pt x="2380" y="39"/>
                </a:cubicBezTo>
                <a:cubicBezTo>
                  <a:pt x="2393" y="117"/>
                  <a:pt x="2393" y="117"/>
                  <a:pt x="2393" y="117"/>
                </a:cubicBezTo>
                <a:cubicBezTo>
                  <a:pt x="2354" y="235"/>
                  <a:pt x="2354" y="235"/>
                  <a:pt x="2354" y="235"/>
                </a:cubicBezTo>
                <a:cubicBezTo>
                  <a:pt x="2119" y="366"/>
                  <a:pt x="2119" y="366"/>
                  <a:pt x="2119" y="366"/>
                </a:cubicBezTo>
                <a:cubicBezTo>
                  <a:pt x="1948" y="327"/>
                  <a:pt x="1948" y="327"/>
                  <a:pt x="1948" y="327"/>
                </a:cubicBezTo>
                <a:cubicBezTo>
                  <a:pt x="1870" y="340"/>
                  <a:pt x="1870" y="340"/>
                  <a:pt x="1870" y="340"/>
                </a:cubicBezTo>
                <a:cubicBezTo>
                  <a:pt x="1765" y="274"/>
                  <a:pt x="1765" y="274"/>
                  <a:pt x="1765" y="274"/>
                </a:cubicBezTo>
                <a:cubicBezTo>
                  <a:pt x="1661" y="288"/>
                  <a:pt x="1661" y="288"/>
                  <a:pt x="1661" y="288"/>
                </a:cubicBezTo>
                <a:cubicBezTo>
                  <a:pt x="1530" y="379"/>
                  <a:pt x="1530" y="379"/>
                  <a:pt x="1530" y="379"/>
                </a:cubicBezTo>
                <a:cubicBezTo>
                  <a:pt x="1321" y="445"/>
                  <a:pt x="1321" y="445"/>
                  <a:pt x="1321" y="445"/>
                </a:cubicBezTo>
                <a:cubicBezTo>
                  <a:pt x="1190" y="510"/>
                  <a:pt x="1190" y="510"/>
                  <a:pt x="1190" y="510"/>
                </a:cubicBezTo>
                <a:cubicBezTo>
                  <a:pt x="1099" y="549"/>
                  <a:pt x="1099" y="549"/>
                  <a:pt x="1099" y="549"/>
                </a:cubicBezTo>
                <a:cubicBezTo>
                  <a:pt x="1099" y="588"/>
                  <a:pt x="1099" y="588"/>
                  <a:pt x="1099" y="588"/>
                </a:cubicBezTo>
                <a:cubicBezTo>
                  <a:pt x="955" y="667"/>
                  <a:pt x="955" y="667"/>
                  <a:pt x="955" y="667"/>
                </a:cubicBezTo>
                <a:cubicBezTo>
                  <a:pt x="824" y="667"/>
                  <a:pt x="824" y="667"/>
                  <a:pt x="824" y="667"/>
                </a:cubicBezTo>
                <a:cubicBezTo>
                  <a:pt x="732" y="811"/>
                  <a:pt x="732" y="811"/>
                  <a:pt x="732" y="811"/>
                </a:cubicBezTo>
                <a:cubicBezTo>
                  <a:pt x="654" y="837"/>
                  <a:pt x="654" y="837"/>
                  <a:pt x="654" y="837"/>
                </a:cubicBezTo>
                <a:cubicBezTo>
                  <a:pt x="589" y="850"/>
                  <a:pt x="589" y="850"/>
                  <a:pt x="589" y="850"/>
                </a:cubicBezTo>
                <a:cubicBezTo>
                  <a:pt x="445" y="902"/>
                  <a:pt x="445" y="902"/>
                  <a:pt x="445" y="902"/>
                </a:cubicBezTo>
                <a:cubicBezTo>
                  <a:pt x="471" y="1046"/>
                  <a:pt x="471" y="1046"/>
                  <a:pt x="471" y="1046"/>
                </a:cubicBezTo>
                <a:cubicBezTo>
                  <a:pt x="419" y="1190"/>
                  <a:pt x="419" y="1190"/>
                  <a:pt x="419" y="1190"/>
                </a:cubicBezTo>
                <a:cubicBezTo>
                  <a:pt x="393" y="1294"/>
                  <a:pt x="393" y="1294"/>
                  <a:pt x="393" y="1294"/>
                </a:cubicBezTo>
                <a:cubicBezTo>
                  <a:pt x="288" y="1360"/>
                  <a:pt x="288" y="1360"/>
                  <a:pt x="288" y="1360"/>
                </a:cubicBezTo>
                <a:cubicBezTo>
                  <a:pt x="288" y="1451"/>
                  <a:pt x="288" y="1451"/>
                  <a:pt x="288" y="1451"/>
                </a:cubicBezTo>
                <a:cubicBezTo>
                  <a:pt x="222" y="1569"/>
                  <a:pt x="222" y="1569"/>
                  <a:pt x="222" y="1569"/>
                </a:cubicBezTo>
                <a:cubicBezTo>
                  <a:pt x="222" y="1621"/>
                  <a:pt x="222" y="1621"/>
                  <a:pt x="222" y="1621"/>
                </a:cubicBezTo>
                <a:cubicBezTo>
                  <a:pt x="262" y="1648"/>
                  <a:pt x="262" y="1648"/>
                  <a:pt x="262" y="1648"/>
                </a:cubicBezTo>
                <a:cubicBezTo>
                  <a:pt x="288" y="1700"/>
                  <a:pt x="288" y="1700"/>
                  <a:pt x="288" y="1700"/>
                </a:cubicBezTo>
                <a:cubicBezTo>
                  <a:pt x="379" y="1765"/>
                  <a:pt x="379" y="1765"/>
                  <a:pt x="379" y="1765"/>
                </a:cubicBezTo>
                <a:cubicBezTo>
                  <a:pt x="471" y="1843"/>
                  <a:pt x="471" y="1843"/>
                  <a:pt x="471" y="1843"/>
                </a:cubicBezTo>
                <a:cubicBezTo>
                  <a:pt x="536" y="1804"/>
                  <a:pt x="536" y="1804"/>
                  <a:pt x="536" y="1804"/>
                </a:cubicBezTo>
                <a:cubicBezTo>
                  <a:pt x="654" y="1804"/>
                  <a:pt x="654" y="1804"/>
                  <a:pt x="654" y="1804"/>
                </a:cubicBezTo>
                <a:cubicBezTo>
                  <a:pt x="693" y="1883"/>
                  <a:pt x="693" y="1883"/>
                  <a:pt x="693" y="1883"/>
                </a:cubicBezTo>
                <a:cubicBezTo>
                  <a:pt x="536" y="1909"/>
                  <a:pt x="536" y="1909"/>
                  <a:pt x="536" y="1909"/>
                </a:cubicBezTo>
                <a:cubicBezTo>
                  <a:pt x="523" y="1948"/>
                  <a:pt x="523" y="1948"/>
                  <a:pt x="523" y="1948"/>
                </a:cubicBezTo>
                <a:cubicBezTo>
                  <a:pt x="589" y="1987"/>
                  <a:pt x="589" y="1987"/>
                  <a:pt x="589" y="1987"/>
                </a:cubicBezTo>
                <a:cubicBezTo>
                  <a:pt x="719" y="2184"/>
                  <a:pt x="719" y="2184"/>
                  <a:pt x="719" y="2184"/>
                </a:cubicBezTo>
                <a:cubicBezTo>
                  <a:pt x="785" y="2118"/>
                  <a:pt x="785" y="2118"/>
                  <a:pt x="785" y="2118"/>
                </a:cubicBezTo>
                <a:cubicBezTo>
                  <a:pt x="863" y="2157"/>
                  <a:pt x="863" y="2157"/>
                  <a:pt x="863" y="2157"/>
                </a:cubicBezTo>
                <a:cubicBezTo>
                  <a:pt x="981" y="2131"/>
                  <a:pt x="981" y="2131"/>
                  <a:pt x="981" y="2131"/>
                </a:cubicBezTo>
                <a:cubicBezTo>
                  <a:pt x="1046" y="2079"/>
                  <a:pt x="1046" y="2079"/>
                  <a:pt x="1046" y="2079"/>
                </a:cubicBezTo>
                <a:cubicBezTo>
                  <a:pt x="1164" y="2105"/>
                  <a:pt x="1164" y="2105"/>
                  <a:pt x="1164" y="2105"/>
                </a:cubicBezTo>
                <a:cubicBezTo>
                  <a:pt x="1242" y="2040"/>
                  <a:pt x="1242" y="2040"/>
                  <a:pt x="1242" y="2040"/>
                </a:cubicBezTo>
                <a:cubicBezTo>
                  <a:pt x="1295" y="2079"/>
                  <a:pt x="1295" y="2079"/>
                  <a:pt x="1295" y="2079"/>
                </a:cubicBezTo>
                <a:cubicBezTo>
                  <a:pt x="1347" y="2053"/>
                  <a:pt x="1347" y="2053"/>
                  <a:pt x="1347" y="2053"/>
                </a:cubicBezTo>
                <a:cubicBezTo>
                  <a:pt x="1543" y="2105"/>
                  <a:pt x="1543" y="2105"/>
                  <a:pt x="1543" y="2105"/>
                </a:cubicBezTo>
                <a:cubicBezTo>
                  <a:pt x="1543" y="2157"/>
                  <a:pt x="1543" y="2157"/>
                  <a:pt x="1543" y="2157"/>
                </a:cubicBezTo>
                <a:cubicBezTo>
                  <a:pt x="1478" y="2171"/>
                  <a:pt x="1478" y="2171"/>
                  <a:pt x="1478" y="2171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726" y="2157"/>
                  <a:pt x="1726" y="2157"/>
                  <a:pt x="1726" y="2157"/>
                </a:cubicBezTo>
                <a:cubicBezTo>
                  <a:pt x="1831" y="2249"/>
                  <a:pt x="1831" y="2249"/>
                  <a:pt x="1831" y="2249"/>
                </a:cubicBezTo>
                <a:cubicBezTo>
                  <a:pt x="1975" y="2275"/>
                  <a:pt x="1975" y="2275"/>
                  <a:pt x="1975" y="2275"/>
                </a:cubicBezTo>
                <a:cubicBezTo>
                  <a:pt x="1909" y="2118"/>
                  <a:pt x="1909" y="2118"/>
                  <a:pt x="1909" y="2118"/>
                </a:cubicBezTo>
                <a:cubicBezTo>
                  <a:pt x="1909" y="2027"/>
                  <a:pt x="1909" y="2027"/>
                  <a:pt x="1909" y="2027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596" y="1922"/>
                  <a:pt x="1596" y="1922"/>
                  <a:pt x="1596" y="1922"/>
                </a:cubicBezTo>
                <a:cubicBezTo>
                  <a:pt x="1556" y="1857"/>
                  <a:pt x="1556" y="1857"/>
                  <a:pt x="1556" y="1857"/>
                </a:cubicBezTo>
                <a:cubicBezTo>
                  <a:pt x="1491" y="1883"/>
                  <a:pt x="1491" y="1883"/>
                  <a:pt x="1491" y="1883"/>
                </a:cubicBezTo>
                <a:cubicBezTo>
                  <a:pt x="1439" y="1817"/>
                  <a:pt x="1439" y="1817"/>
                  <a:pt x="1439" y="1817"/>
                </a:cubicBezTo>
                <a:cubicBezTo>
                  <a:pt x="1360" y="1830"/>
                  <a:pt x="1360" y="1830"/>
                  <a:pt x="1360" y="1830"/>
                </a:cubicBezTo>
                <a:cubicBezTo>
                  <a:pt x="1255" y="1817"/>
                  <a:pt x="1255" y="1817"/>
                  <a:pt x="1255" y="1817"/>
                </a:cubicBezTo>
                <a:cubicBezTo>
                  <a:pt x="1412" y="1673"/>
                  <a:pt x="1412" y="1673"/>
                  <a:pt x="1412" y="1673"/>
                </a:cubicBezTo>
                <a:cubicBezTo>
                  <a:pt x="1334" y="1595"/>
                  <a:pt x="1334" y="1595"/>
                  <a:pt x="1334" y="1595"/>
                </a:cubicBezTo>
                <a:cubicBezTo>
                  <a:pt x="1373" y="1530"/>
                  <a:pt x="1373" y="1530"/>
                  <a:pt x="1373" y="1530"/>
                </a:cubicBezTo>
                <a:cubicBezTo>
                  <a:pt x="1439" y="1543"/>
                  <a:pt x="1439" y="1543"/>
                  <a:pt x="1439" y="1543"/>
                </a:cubicBezTo>
                <a:cubicBezTo>
                  <a:pt x="1439" y="1634"/>
                  <a:pt x="1439" y="1634"/>
                  <a:pt x="1439" y="1634"/>
                </a:cubicBezTo>
                <a:cubicBezTo>
                  <a:pt x="1543" y="1569"/>
                  <a:pt x="1543" y="1569"/>
                  <a:pt x="1543" y="1569"/>
                </a:cubicBezTo>
                <a:cubicBezTo>
                  <a:pt x="1491" y="1491"/>
                  <a:pt x="1491" y="1491"/>
                  <a:pt x="1491" y="1491"/>
                </a:cubicBezTo>
                <a:cubicBezTo>
                  <a:pt x="1295" y="1360"/>
                  <a:pt x="1295" y="1360"/>
                  <a:pt x="1295" y="1360"/>
                </a:cubicBezTo>
                <a:cubicBezTo>
                  <a:pt x="1125" y="1190"/>
                  <a:pt x="1125" y="1190"/>
                  <a:pt x="1125" y="1190"/>
                </a:cubicBezTo>
                <a:cubicBezTo>
                  <a:pt x="1138" y="941"/>
                  <a:pt x="1138" y="941"/>
                  <a:pt x="1138" y="941"/>
                </a:cubicBezTo>
                <a:cubicBezTo>
                  <a:pt x="1216" y="850"/>
                  <a:pt x="1216" y="850"/>
                  <a:pt x="1216" y="850"/>
                </a:cubicBezTo>
                <a:cubicBezTo>
                  <a:pt x="1242" y="915"/>
                  <a:pt x="1242" y="915"/>
                  <a:pt x="1242" y="915"/>
                </a:cubicBezTo>
                <a:cubicBezTo>
                  <a:pt x="1203" y="968"/>
                  <a:pt x="1203" y="968"/>
                  <a:pt x="1203" y="968"/>
                </a:cubicBezTo>
                <a:cubicBezTo>
                  <a:pt x="1386" y="1033"/>
                  <a:pt x="1386" y="1033"/>
                  <a:pt x="1386" y="1033"/>
                </a:cubicBezTo>
                <a:cubicBezTo>
                  <a:pt x="1412" y="1098"/>
                  <a:pt x="1412" y="1098"/>
                  <a:pt x="1412" y="1098"/>
                </a:cubicBezTo>
                <a:cubicBezTo>
                  <a:pt x="1478" y="1177"/>
                  <a:pt x="1478" y="1177"/>
                  <a:pt x="1478" y="1177"/>
                </a:cubicBezTo>
                <a:cubicBezTo>
                  <a:pt x="1635" y="1150"/>
                  <a:pt x="1635" y="1150"/>
                  <a:pt x="1635" y="1150"/>
                </a:cubicBezTo>
                <a:cubicBezTo>
                  <a:pt x="1452" y="1059"/>
                  <a:pt x="1452" y="1059"/>
                  <a:pt x="1452" y="1059"/>
                </a:cubicBezTo>
                <a:cubicBezTo>
                  <a:pt x="1465" y="994"/>
                  <a:pt x="1465" y="994"/>
                  <a:pt x="1465" y="994"/>
                </a:cubicBezTo>
                <a:cubicBezTo>
                  <a:pt x="1556" y="994"/>
                  <a:pt x="1556" y="994"/>
                  <a:pt x="1556" y="994"/>
                </a:cubicBezTo>
                <a:cubicBezTo>
                  <a:pt x="1609" y="1059"/>
                  <a:pt x="1609" y="1059"/>
                  <a:pt x="1609" y="1059"/>
                </a:cubicBezTo>
                <a:cubicBezTo>
                  <a:pt x="1713" y="1111"/>
                  <a:pt x="1713" y="1111"/>
                  <a:pt x="1713" y="1111"/>
                </a:cubicBezTo>
                <a:cubicBezTo>
                  <a:pt x="1713" y="1046"/>
                  <a:pt x="1713" y="1046"/>
                  <a:pt x="1713" y="1046"/>
                </a:cubicBezTo>
                <a:cubicBezTo>
                  <a:pt x="1569" y="954"/>
                  <a:pt x="1569" y="954"/>
                  <a:pt x="1569" y="954"/>
                </a:cubicBezTo>
                <a:cubicBezTo>
                  <a:pt x="1635" y="915"/>
                  <a:pt x="1635" y="915"/>
                  <a:pt x="1635" y="915"/>
                </a:cubicBezTo>
                <a:cubicBezTo>
                  <a:pt x="1831" y="994"/>
                  <a:pt x="1831" y="994"/>
                  <a:pt x="1831" y="994"/>
                </a:cubicBezTo>
                <a:cubicBezTo>
                  <a:pt x="1791" y="915"/>
                  <a:pt x="1791" y="915"/>
                  <a:pt x="1791" y="915"/>
                </a:cubicBezTo>
                <a:cubicBezTo>
                  <a:pt x="1622" y="876"/>
                  <a:pt x="1622" y="876"/>
                  <a:pt x="1622" y="876"/>
                </a:cubicBezTo>
                <a:cubicBezTo>
                  <a:pt x="1596" y="824"/>
                  <a:pt x="1596" y="824"/>
                  <a:pt x="1596" y="824"/>
                </a:cubicBezTo>
                <a:cubicBezTo>
                  <a:pt x="1530" y="771"/>
                  <a:pt x="1530" y="771"/>
                  <a:pt x="1530" y="771"/>
                </a:cubicBezTo>
                <a:cubicBezTo>
                  <a:pt x="1543" y="706"/>
                  <a:pt x="1543" y="706"/>
                  <a:pt x="1543" y="706"/>
                </a:cubicBezTo>
                <a:cubicBezTo>
                  <a:pt x="1661" y="719"/>
                  <a:pt x="1661" y="719"/>
                  <a:pt x="1661" y="719"/>
                </a:cubicBezTo>
                <a:cubicBezTo>
                  <a:pt x="1805" y="562"/>
                  <a:pt x="1805" y="562"/>
                  <a:pt x="1805" y="562"/>
                </a:cubicBezTo>
                <a:cubicBezTo>
                  <a:pt x="1896" y="602"/>
                  <a:pt x="1896" y="602"/>
                  <a:pt x="1896" y="602"/>
                </a:cubicBezTo>
                <a:cubicBezTo>
                  <a:pt x="2027" y="484"/>
                  <a:pt x="2027" y="484"/>
                  <a:pt x="2027" y="484"/>
                </a:cubicBezTo>
                <a:cubicBezTo>
                  <a:pt x="2262" y="497"/>
                  <a:pt x="2262" y="497"/>
                  <a:pt x="2262" y="497"/>
                </a:cubicBezTo>
                <a:cubicBezTo>
                  <a:pt x="2445" y="497"/>
                  <a:pt x="2445" y="497"/>
                  <a:pt x="2445" y="497"/>
                </a:cubicBezTo>
                <a:cubicBezTo>
                  <a:pt x="2498" y="340"/>
                  <a:pt x="2498" y="340"/>
                  <a:pt x="2498" y="340"/>
                </a:cubicBezTo>
                <a:cubicBezTo>
                  <a:pt x="2471" y="196"/>
                  <a:pt x="2471" y="196"/>
                  <a:pt x="2471" y="196"/>
                </a:cubicBezTo>
                <a:lnTo>
                  <a:pt x="2550" y="144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Freeform 4">
            <a:extLst>
              <a:ext uri="{FF2B5EF4-FFF2-40B4-BE49-F238E27FC236}">
                <a16:creationId xmlns:a16="http://schemas.microsoft.com/office/drawing/2014/main" id="{D693934C-975A-03F9-4FA9-D212ACF57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368" y="3240024"/>
            <a:ext cx="2070347" cy="1456969"/>
          </a:xfrm>
          <a:custGeom>
            <a:avLst/>
            <a:gdLst>
              <a:gd name="T0" fmla="*/ 5086 w 5911"/>
              <a:gd name="T1" fmla="*/ 2511 h 4159"/>
              <a:gd name="T2" fmla="*/ 5413 w 5911"/>
              <a:gd name="T3" fmla="*/ 2197 h 4159"/>
              <a:gd name="T4" fmla="*/ 5531 w 5911"/>
              <a:gd name="T5" fmla="*/ 1870 h 4159"/>
              <a:gd name="T6" fmla="*/ 5845 w 5911"/>
              <a:gd name="T7" fmla="*/ 1138 h 4159"/>
              <a:gd name="T8" fmla="*/ 5714 w 5911"/>
              <a:gd name="T9" fmla="*/ 928 h 4159"/>
              <a:gd name="T10" fmla="*/ 5361 w 5911"/>
              <a:gd name="T11" fmla="*/ 575 h 4159"/>
              <a:gd name="T12" fmla="*/ 4942 w 5911"/>
              <a:gd name="T13" fmla="*/ 680 h 4159"/>
              <a:gd name="T14" fmla="*/ 4668 w 5911"/>
              <a:gd name="T15" fmla="*/ 628 h 4159"/>
              <a:gd name="T16" fmla="*/ 4197 w 5911"/>
              <a:gd name="T17" fmla="*/ 758 h 4159"/>
              <a:gd name="T18" fmla="*/ 3923 w 5911"/>
              <a:gd name="T19" fmla="*/ 536 h 4159"/>
              <a:gd name="T20" fmla="*/ 3452 w 5911"/>
              <a:gd name="T21" fmla="*/ 419 h 4159"/>
              <a:gd name="T22" fmla="*/ 3334 w 5911"/>
              <a:gd name="T23" fmla="*/ 52 h 4159"/>
              <a:gd name="T24" fmla="*/ 3047 w 5911"/>
              <a:gd name="T25" fmla="*/ 65 h 4159"/>
              <a:gd name="T26" fmla="*/ 2772 w 5911"/>
              <a:gd name="T27" fmla="*/ 340 h 4159"/>
              <a:gd name="T28" fmla="*/ 2380 w 5911"/>
              <a:gd name="T29" fmla="*/ 706 h 4159"/>
              <a:gd name="T30" fmla="*/ 2001 w 5911"/>
              <a:gd name="T31" fmla="*/ 994 h 4159"/>
              <a:gd name="T32" fmla="*/ 1857 w 5911"/>
              <a:gd name="T33" fmla="*/ 981 h 4159"/>
              <a:gd name="T34" fmla="*/ 1478 w 5911"/>
              <a:gd name="T35" fmla="*/ 1086 h 4159"/>
              <a:gd name="T36" fmla="*/ 1255 w 5911"/>
              <a:gd name="T37" fmla="*/ 942 h 4159"/>
              <a:gd name="T38" fmla="*/ 432 w 5911"/>
              <a:gd name="T39" fmla="*/ 1124 h 4159"/>
              <a:gd name="T40" fmla="*/ 262 w 5911"/>
              <a:gd name="T41" fmla="*/ 1478 h 4159"/>
              <a:gd name="T42" fmla="*/ 445 w 5911"/>
              <a:gd name="T43" fmla="*/ 1857 h 4159"/>
              <a:gd name="T44" fmla="*/ 157 w 5911"/>
              <a:gd name="T45" fmla="*/ 2641 h 4159"/>
              <a:gd name="T46" fmla="*/ 0 w 5911"/>
              <a:gd name="T47" fmla="*/ 3073 h 4159"/>
              <a:gd name="T48" fmla="*/ 915 w 5911"/>
              <a:gd name="T49" fmla="*/ 3151 h 4159"/>
              <a:gd name="T50" fmla="*/ 1452 w 5911"/>
              <a:gd name="T51" fmla="*/ 2981 h 4159"/>
              <a:gd name="T52" fmla="*/ 1844 w 5911"/>
              <a:gd name="T53" fmla="*/ 2628 h 4159"/>
              <a:gd name="T54" fmla="*/ 2511 w 5911"/>
              <a:gd name="T55" fmla="*/ 2798 h 4159"/>
              <a:gd name="T56" fmla="*/ 2929 w 5911"/>
              <a:gd name="T57" fmla="*/ 3308 h 4159"/>
              <a:gd name="T58" fmla="*/ 2916 w 5911"/>
              <a:gd name="T59" fmla="*/ 3491 h 4159"/>
              <a:gd name="T60" fmla="*/ 2667 w 5911"/>
              <a:gd name="T61" fmla="*/ 3465 h 4159"/>
              <a:gd name="T62" fmla="*/ 2615 w 5911"/>
              <a:gd name="T63" fmla="*/ 3988 h 4159"/>
              <a:gd name="T64" fmla="*/ 2680 w 5911"/>
              <a:gd name="T65" fmla="*/ 4158 h 4159"/>
              <a:gd name="T66" fmla="*/ 3073 w 5911"/>
              <a:gd name="T67" fmla="*/ 3975 h 4159"/>
              <a:gd name="T68" fmla="*/ 3034 w 5911"/>
              <a:gd name="T69" fmla="*/ 3831 h 4159"/>
              <a:gd name="T70" fmla="*/ 3060 w 5911"/>
              <a:gd name="T71" fmla="*/ 3452 h 4159"/>
              <a:gd name="T72" fmla="*/ 3216 w 5911"/>
              <a:gd name="T73" fmla="*/ 3478 h 4159"/>
              <a:gd name="T74" fmla="*/ 3596 w 5911"/>
              <a:gd name="T75" fmla="*/ 2916 h 4159"/>
              <a:gd name="T76" fmla="*/ 3831 w 5911"/>
              <a:gd name="T77" fmla="*/ 3099 h 4159"/>
              <a:gd name="T78" fmla="*/ 3622 w 5911"/>
              <a:gd name="T79" fmla="*/ 3164 h 4159"/>
              <a:gd name="T80" fmla="*/ 3883 w 5911"/>
              <a:gd name="T81" fmla="*/ 3295 h 4159"/>
              <a:gd name="T82" fmla="*/ 4289 w 5911"/>
              <a:gd name="T83" fmla="*/ 3125 h 4159"/>
              <a:gd name="T84" fmla="*/ 4014 w 5911"/>
              <a:gd name="T85" fmla="*/ 3622 h 4159"/>
              <a:gd name="T86" fmla="*/ 4302 w 5911"/>
              <a:gd name="T87" fmla="*/ 3648 h 4159"/>
              <a:gd name="T88" fmla="*/ 4511 w 5911"/>
              <a:gd name="T89" fmla="*/ 3871 h 4159"/>
              <a:gd name="T90" fmla="*/ 4785 w 5911"/>
              <a:gd name="T91" fmla="*/ 3844 h 4159"/>
              <a:gd name="T92" fmla="*/ 5034 w 5911"/>
              <a:gd name="T93" fmla="*/ 3504 h 4159"/>
              <a:gd name="T94" fmla="*/ 5165 w 5911"/>
              <a:gd name="T95" fmla="*/ 3360 h 4159"/>
              <a:gd name="T96" fmla="*/ 5400 w 5911"/>
              <a:gd name="T97" fmla="*/ 3178 h 4159"/>
              <a:gd name="T98" fmla="*/ 5256 w 5911"/>
              <a:gd name="T99" fmla="*/ 3112 h 4159"/>
              <a:gd name="T100" fmla="*/ 5113 w 5911"/>
              <a:gd name="T101" fmla="*/ 3269 h 4159"/>
              <a:gd name="T102" fmla="*/ 4825 w 5911"/>
              <a:gd name="T103" fmla="*/ 3178 h 4159"/>
              <a:gd name="T104" fmla="*/ 4419 w 5911"/>
              <a:gd name="T105" fmla="*/ 3099 h 4159"/>
              <a:gd name="T106" fmla="*/ 4315 w 5911"/>
              <a:gd name="T107" fmla="*/ 3060 h 4159"/>
              <a:gd name="T108" fmla="*/ 4603 w 5911"/>
              <a:gd name="T109" fmla="*/ 3007 h 4159"/>
              <a:gd name="T110" fmla="*/ 4772 w 5911"/>
              <a:gd name="T111" fmla="*/ 2772 h 4159"/>
              <a:gd name="T112" fmla="*/ 4772 w 5911"/>
              <a:gd name="T113" fmla="*/ 2628 h 4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11" h="4159">
                <a:moveTo>
                  <a:pt x="4877" y="2707"/>
                </a:moveTo>
                <a:lnTo>
                  <a:pt x="4969" y="2550"/>
                </a:lnTo>
                <a:lnTo>
                  <a:pt x="5086" y="2511"/>
                </a:lnTo>
                <a:lnTo>
                  <a:pt x="5230" y="2367"/>
                </a:lnTo>
                <a:lnTo>
                  <a:pt x="5348" y="2236"/>
                </a:lnTo>
                <a:lnTo>
                  <a:pt x="5413" y="2197"/>
                </a:lnTo>
                <a:lnTo>
                  <a:pt x="5413" y="2105"/>
                </a:lnTo>
                <a:lnTo>
                  <a:pt x="5622" y="2001"/>
                </a:lnTo>
                <a:lnTo>
                  <a:pt x="5531" y="1870"/>
                </a:lnTo>
                <a:lnTo>
                  <a:pt x="5570" y="1661"/>
                </a:lnTo>
                <a:lnTo>
                  <a:pt x="5910" y="1281"/>
                </a:lnTo>
                <a:lnTo>
                  <a:pt x="5845" y="1138"/>
                </a:lnTo>
                <a:lnTo>
                  <a:pt x="5766" y="1099"/>
                </a:lnTo>
                <a:lnTo>
                  <a:pt x="5779" y="942"/>
                </a:lnTo>
                <a:lnTo>
                  <a:pt x="5714" y="928"/>
                </a:lnTo>
                <a:lnTo>
                  <a:pt x="5766" y="732"/>
                </a:lnTo>
                <a:lnTo>
                  <a:pt x="5662" y="588"/>
                </a:lnTo>
                <a:lnTo>
                  <a:pt x="5361" y="575"/>
                </a:lnTo>
                <a:lnTo>
                  <a:pt x="5269" y="641"/>
                </a:lnTo>
                <a:lnTo>
                  <a:pt x="5073" y="628"/>
                </a:lnTo>
                <a:lnTo>
                  <a:pt x="4942" y="680"/>
                </a:lnTo>
                <a:lnTo>
                  <a:pt x="4903" y="706"/>
                </a:lnTo>
                <a:lnTo>
                  <a:pt x="4785" y="732"/>
                </a:lnTo>
                <a:lnTo>
                  <a:pt x="4668" y="628"/>
                </a:lnTo>
                <a:lnTo>
                  <a:pt x="4550" y="719"/>
                </a:lnTo>
                <a:lnTo>
                  <a:pt x="4354" y="758"/>
                </a:lnTo>
                <a:lnTo>
                  <a:pt x="4197" y="758"/>
                </a:lnTo>
                <a:lnTo>
                  <a:pt x="4119" y="772"/>
                </a:lnTo>
                <a:lnTo>
                  <a:pt x="4040" y="732"/>
                </a:lnTo>
                <a:lnTo>
                  <a:pt x="3923" y="536"/>
                </a:lnTo>
                <a:lnTo>
                  <a:pt x="3779" y="484"/>
                </a:lnTo>
                <a:lnTo>
                  <a:pt x="3530" y="536"/>
                </a:lnTo>
                <a:lnTo>
                  <a:pt x="3452" y="419"/>
                </a:lnTo>
                <a:lnTo>
                  <a:pt x="3452" y="209"/>
                </a:lnTo>
                <a:lnTo>
                  <a:pt x="3360" y="157"/>
                </a:lnTo>
                <a:lnTo>
                  <a:pt x="3334" y="52"/>
                </a:lnTo>
                <a:lnTo>
                  <a:pt x="3190" y="0"/>
                </a:lnTo>
                <a:lnTo>
                  <a:pt x="3125" y="52"/>
                </a:lnTo>
                <a:lnTo>
                  <a:pt x="3047" y="65"/>
                </a:lnTo>
                <a:lnTo>
                  <a:pt x="2955" y="157"/>
                </a:lnTo>
                <a:lnTo>
                  <a:pt x="2811" y="183"/>
                </a:lnTo>
                <a:lnTo>
                  <a:pt x="2772" y="340"/>
                </a:lnTo>
                <a:lnTo>
                  <a:pt x="2589" y="353"/>
                </a:lnTo>
                <a:lnTo>
                  <a:pt x="2393" y="471"/>
                </a:lnTo>
                <a:lnTo>
                  <a:pt x="2380" y="706"/>
                </a:lnTo>
                <a:lnTo>
                  <a:pt x="2445" y="928"/>
                </a:lnTo>
                <a:lnTo>
                  <a:pt x="2236" y="889"/>
                </a:lnTo>
                <a:lnTo>
                  <a:pt x="2001" y="994"/>
                </a:lnTo>
                <a:lnTo>
                  <a:pt x="1909" y="863"/>
                </a:lnTo>
                <a:lnTo>
                  <a:pt x="1857" y="928"/>
                </a:lnTo>
                <a:lnTo>
                  <a:pt x="1857" y="981"/>
                </a:lnTo>
                <a:lnTo>
                  <a:pt x="1608" y="968"/>
                </a:lnTo>
                <a:lnTo>
                  <a:pt x="1530" y="1033"/>
                </a:lnTo>
                <a:lnTo>
                  <a:pt x="1478" y="1086"/>
                </a:lnTo>
                <a:lnTo>
                  <a:pt x="1425" y="1033"/>
                </a:lnTo>
                <a:lnTo>
                  <a:pt x="1321" y="1072"/>
                </a:lnTo>
                <a:lnTo>
                  <a:pt x="1255" y="942"/>
                </a:lnTo>
                <a:lnTo>
                  <a:pt x="1138" y="1007"/>
                </a:lnTo>
                <a:lnTo>
                  <a:pt x="667" y="994"/>
                </a:lnTo>
                <a:lnTo>
                  <a:pt x="432" y="1124"/>
                </a:lnTo>
                <a:lnTo>
                  <a:pt x="353" y="1242"/>
                </a:lnTo>
                <a:lnTo>
                  <a:pt x="196" y="1321"/>
                </a:lnTo>
                <a:lnTo>
                  <a:pt x="262" y="1478"/>
                </a:lnTo>
                <a:lnTo>
                  <a:pt x="366" y="1609"/>
                </a:lnTo>
                <a:lnTo>
                  <a:pt x="432" y="1791"/>
                </a:lnTo>
                <a:lnTo>
                  <a:pt x="445" y="1857"/>
                </a:lnTo>
                <a:lnTo>
                  <a:pt x="340" y="1948"/>
                </a:lnTo>
                <a:lnTo>
                  <a:pt x="78" y="2432"/>
                </a:lnTo>
                <a:lnTo>
                  <a:pt x="157" y="2641"/>
                </a:lnTo>
                <a:lnTo>
                  <a:pt x="209" y="2694"/>
                </a:lnTo>
                <a:lnTo>
                  <a:pt x="105" y="2720"/>
                </a:lnTo>
                <a:lnTo>
                  <a:pt x="0" y="3073"/>
                </a:lnTo>
                <a:lnTo>
                  <a:pt x="327" y="3243"/>
                </a:lnTo>
                <a:lnTo>
                  <a:pt x="484" y="3191"/>
                </a:lnTo>
                <a:lnTo>
                  <a:pt x="915" y="3151"/>
                </a:lnTo>
                <a:lnTo>
                  <a:pt x="1033" y="3256"/>
                </a:lnTo>
                <a:lnTo>
                  <a:pt x="1190" y="3086"/>
                </a:lnTo>
                <a:lnTo>
                  <a:pt x="1452" y="2981"/>
                </a:lnTo>
                <a:lnTo>
                  <a:pt x="1478" y="2864"/>
                </a:lnTo>
                <a:lnTo>
                  <a:pt x="1595" y="2785"/>
                </a:lnTo>
                <a:lnTo>
                  <a:pt x="1844" y="2628"/>
                </a:lnTo>
                <a:lnTo>
                  <a:pt x="2223" y="2707"/>
                </a:lnTo>
                <a:lnTo>
                  <a:pt x="2367" y="2668"/>
                </a:lnTo>
                <a:lnTo>
                  <a:pt x="2511" y="2798"/>
                </a:lnTo>
                <a:lnTo>
                  <a:pt x="2641" y="3034"/>
                </a:lnTo>
                <a:lnTo>
                  <a:pt x="2746" y="3060"/>
                </a:lnTo>
                <a:lnTo>
                  <a:pt x="2929" y="3308"/>
                </a:lnTo>
                <a:lnTo>
                  <a:pt x="3047" y="3360"/>
                </a:lnTo>
                <a:lnTo>
                  <a:pt x="3034" y="3452"/>
                </a:lnTo>
                <a:lnTo>
                  <a:pt x="2916" y="3491"/>
                </a:lnTo>
                <a:lnTo>
                  <a:pt x="2811" y="3478"/>
                </a:lnTo>
                <a:lnTo>
                  <a:pt x="2785" y="3530"/>
                </a:lnTo>
                <a:lnTo>
                  <a:pt x="2667" y="3465"/>
                </a:lnTo>
                <a:lnTo>
                  <a:pt x="2667" y="3583"/>
                </a:lnTo>
                <a:lnTo>
                  <a:pt x="2615" y="3923"/>
                </a:lnTo>
                <a:lnTo>
                  <a:pt x="2615" y="3988"/>
                </a:lnTo>
                <a:lnTo>
                  <a:pt x="2537" y="4106"/>
                </a:lnTo>
                <a:lnTo>
                  <a:pt x="2602" y="4158"/>
                </a:lnTo>
                <a:lnTo>
                  <a:pt x="2680" y="4158"/>
                </a:lnTo>
                <a:lnTo>
                  <a:pt x="2955" y="3962"/>
                </a:lnTo>
                <a:lnTo>
                  <a:pt x="3060" y="4040"/>
                </a:lnTo>
                <a:lnTo>
                  <a:pt x="3073" y="3975"/>
                </a:lnTo>
                <a:lnTo>
                  <a:pt x="2955" y="3858"/>
                </a:lnTo>
                <a:lnTo>
                  <a:pt x="2968" y="3766"/>
                </a:lnTo>
                <a:lnTo>
                  <a:pt x="3034" y="3831"/>
                </a:lnTo>
                <a:lnTo>
                  <a:pt x="3073" y="3740"/>
                </a:lnTo>
                <a:lnTo>
                  <a:pt x="3190" y="3530"/>
                </a:lnTo>
                <a:lnTo>
                  <a:pt x="3060" y="3452"/>
                </a:lnTo>
                <a:lnTo>
                  <a:pt x="3073" y="3387"/>
                </a:lnTo>
                <a:lnTo>
                  <a:pt x="3138" y="3400"/>
                </a:lnTo>
                <a:lnTo>
                  <a:pt x="3216" y="3478"/>
                </a:lnTo>
                <a:lnTo>
                  <a:pt x="3269" y="3256"/>
                </a:lnTo>
                <a:lnTo>
                  <a:pt x="3596" y="3073"/>
                </a:lnTo>
                <a:lnTo>
                  <a:pt x="3596" y="2916"/>
                </a:lnTo>
                <a:lnTo>
                  <a:pt x="3661" y="3060"/>
                </a:lnTo>
                <a:lnTo>
                  <a:pt x="3805" y="3073"/>
                </a:lnTo>
                <a:lnTo>
                  <a:pt x="3831" y="3099"/>
                </a:lnTo>
                <a:lnTo>
                  <a:pt x="3544" y="3138"/>
                </a:lnTo>
                <a:lnTo>
                  <a:pt x="3530" y="3191"/>
                </a:lnTo>
                <a:lnTo>
                  <a:pt x="3622" y="3164"/>
                </a:lnTo>
                <a:lnTo>
                  <a:pt x="3700" y="3178"/>
                </a:lnTo>
                <a:lnTo>
                  <a:pt x="3648" y="3256"/>
                </a:lnTo>
                <a:lnTo>
                  <a:pt x="3883" y="3295"/>
                </a:lnTo>
                <a:lnTo>
                  <a:pt x="4145" y="3151"/>
                </a:lnTo>
                <a:lnTo>
                  <a:pt x="4210" y="3178"/>
                </a:lnTo>
                <a:lnTo>
                  <a:pt x="4289" y="3125"/>
                </a:lnTo>
                <a:lnTo>
                  <a:pt x="4354" y="3204"/>
                </a:lnTo>
                <a:lnTo>
                  <a:pt x="4197" y="3373"/>
                </a:lnTo>
                <a:lnTo>
                  <a:pt x="4014" y="3622"/>
                </a:lnTo>
                <a:lnTo>
                  <a:pt x="4080" y="3674"/>
                </a:lnTo>
                <a:lnTo>
                  <a:pt x="4171" y="3609"/>
                </a:lnTo>
                <a:lnTo>
                  <a:pt x="4302" y="3648"/>
                </a:lnTo>
                <a:lnTo>
                  <a:pt x="4419" y="3622"/>
                </a:lnTo>
                <a:lnTo>
                  <a:pt x="4485" y="3701"/>
                </a:lnTo>
                <a:lnTo>
                  <a:pt x="4511" y="3871"/>
                </a:lnTo>
                <a:lnTo>
                  <a:pt x="4472" y="3936"/>
                </a:lnTo>
                <a:lnTo>
                  <a:pt x="4668" y="3988"/>
                </a:lnTo>
                <a:lnTo>
                  <a:pt x="4785" y="3844"/>
                </a:lnTo>
                <a:lnTo>
                  <a:pt x="4838" y="3701"/>
                </a:lnTo>
                <a:lnTo>
                  <a:pt x="5021" y="3596"/>
                </a:lnTo>
                <a:lnTo>
                  <a:pt x="5034" y="3504"/>
                </a:lnTo>
                <a:lnTo>
                  <a:pt x="5099" y="3452"/>
                </a:lnTo>
                <a:lnTo>
                  <a:pt x="5113" y="3387"/>
                </a:lnTo>
                <a:lnTo>
                  <a:pt x="5165" y="3360"/>
                </a:lnTo>
                <a:lnTo>
                  <a:pt x="5230" y="3400"/>
                </a:lnTo>
                <a:lnTo>
                  <a:pt x="5426" y="3295"/>
                </a:lnTo>
                <a:lnTo>
                  <a:pt x="5400" y="3178"/>
                </a:lnTo>
                <a:lnTo>
                  <a:pt x="5439" y="3073"/>
                </a:lnTo>
                <a:lnTo>
                  <a:pt x="5439" y="3060"/>
                </a:lnTo>
                <a:lnTo>
                  <a:pt x="5256" y="3112"/>
                </a:lnTo>
                <a:lnTo>
                  <a:pt x="5217" y="3164"/>
                </a:lnTo>
                <a:lnTo>
                  <a:pt x="5165" y="3178"/>
                </a:lnTo>
                <a:lnTo>
                  <a:pt x="5113" y="3269"/>
                </a:lnTo>
                <a:lnTo>
                  <a:pt x="5008" y="3335"/>
                </a:lnTo>
                <a:lnTo>
                  <a:pt x="4890" y="3295"/>
                </a:lnTo>
                <a:lnTo>
                  <a:pt x="4825" y="3178"/>
                </a:lnTo>
                <a:lnTo>
                  <a:pt x="4707" y="3151"/>
                </a:lnTo>
                <a:lnTo>
                  <a:pt x="4642" y="3073"/>
                </a:lnTo>
                <a:lnTo>
                  <a:pt x="4419" y="3099"/>
                </a:lnTo>
                <a:lnTo>
                  <a:pt x="4406" y="3125"/>
                </a:lnTo>
                <a:lnTo>
                  <a:pt x="4315" y="3086"/>
                </a:lnTo>
                <a:lnTo>
                  <a:pt x="4315" y="3060"/>
                </a:lnTo>
                <a:lnTo>
                  <a:pt x="4485" y="3034"/>
                </a:lnTo>
                <a:lnTo>
                  <a:pt x="4524" y="3021"/>
                </a:lnTo>
                <a:lnTo>
                  <a:pt x="4603" y="3007"/>
                </a:lnTo>
                <a:lnTo>
                  <a:pt x="4681" y="3021"/>
                </a:lnTo>
                <a:lnTo>
                  <a:pt x="4707" y="2903"/>
                </a:lnTo>
                <a:lnTo>
                  <a:pt x="4772" y="2772"/>
                </a:lnTo>
                <a:lnTo>
                  <a:pt x="4825" y="2759"/>
                </a:lnTo>
                <a:lnTo>
                  <a:pt x="4746" y="2681"/>
                </a:lnTo>
                <a:lnTo>
                  <a:pt x="4772" y="2628"/>
                </a:lnTo>
                <a:lnTo>
                  <a:pt x="4877" y="270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Freeform 5">
            <a:extLst>
              <a:ext uri="{FF2B5EF4-FFF2-40B4-BE49-F238E27FC236}">
                <a16:creationId xmlns:a16="http://schemas.microsoft.com/office/drawing/2014/main" id="{02E6C229-016A-0692-69A2-1B3FAEE7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655" y="2808959"/>
            <a:ext cx="614924" cy="485141"/>
          </a:xfrm>
          <a:custGeom>
            <a:avLst/>
            <a:gdLst>
              <a:gd name="T0" fmla="*/ 1543 w 1753"/>
              <a:gd name="T1" fmla="*/ 967 h 1386"/>
              <a:gd name="T2" fmla="*/ 1621 w 1753"/>
              <a:gd name="T3" fmla="*/ 1058 h 1386"/>
              <a:gd name="T4" fmla="*/ 1543 w 1753"/>
              <a:gd name="T5" fmla="*/ 1163 h 1386"/>
              <a:gd name="T6" fmla="*/ 1464 w 1753"/>
              <a:gd name="T7" fmla="*/ 1084 h 1386"/>
              <a:gd name="T8" fmla="*/ 1255 w 1753"/>
              <a:gd name="T9" fmla="*/ 1333 h 1386"/>
              <a:gd name="T10" fmla="*/ 1098 w 1753"/>
              <a:gd name="T11" fmla="*/ 1320 h 1386"/>
              <a:gd name="T12" fmla="*/ 1032 w 1753"/>
              <a:gd name="T13" fmla="*/ 1372 h 1386"/>
              <a:gd name="T14" fmla="*/ 954 w 1753"/>
              <a:gd name="T15" fmla="*/ 1385 h 1386"/>
              <a:gd name="T16" fmla="*/ 928 w 1753"/>
              <a:gd name="T17" fmla="*/ 1268 h 1386"/>
              <a:gd name="T18" fmla="*/ 719 w 1753"/>
              <a:gd name="T19" fmla="*/ 1189 h 1386"/>
              <a:gd name="T20" fmla="*/ 640 w 1753"/>
              <a:gd name="T21" fmla="*/ 1071 h 1386"/>
              <a:gd name="T22" fmla="*/ 667 w 1753"/>
              <a:gd name="T23" fmla="*/ 967 h 1386"/>
              <a:gd name="T24" fmla="*/ 575 w 1753"/>
              <a:gd name="T25" fmla="*/ 875 h 1386"/>
              <a:gd name="T26" fmla="*/ 418 w 1753"/>
              <a:gd name="T27" fmla="*/ 888 h 1386"/>
              <a:gd name="T28" fmla="*/ 301 w 1753"/>
              <a:gd name="T29" fmla="*/ 875 h 1386"/>
              <a:gd name="T30" fmla="*/ 130 w 1753"/>
              <a:gd name="T31" fmla="*/ 823 h 1386"/>
              <a:gd name="T32" fmla="*/ 0 w 1753"/>
              <a:gd name="T33" fmla="*/ 471 h 1386"/>
              <a:gd name="T34" fmla="*/ 183 w 1753"/>
              <a:gd name="T35" fmla="*/ 235 h 1386"/>
              <a:gd name="T36" fmla="*/ 640 w 1753"/>
              <a:gd name="T37" fmla="*/ 118 h 1386"/>
              <a:gd name="T38" fmla="*/ 928 w 1753"/>
              <a:gd name="T39" fmla="*/ 131 h 1386"/>
              <a:gd name="T40" fmla="*/ 1098 w 1753"/>
              <a:gd name="T41" fmla="*/ 0 h 1386"/>
              <a:gd name="T42" fmla="*/ 1176 w 1753"/>
              <a:gd name="T43" fmla="*/ 79 h 1386"/>
              <a:gd name="T44" fmla="*/ 1268 w 1753"/>
              <a:gd name="T45" fmla="*/ 91 h 1386"/>
              <a:gd name="T46" fmla="*/ 1347 w 1753"/>
              <a:gd name="T47" fmla="*/ 66 h 1386"/>
              <a:gd name="T48" fmla="*/ 1399 w 1753"/>
              <a:gd name="T49" fmla="*/ 144 h 1386"/>
              <a:gd name="T50" fmla="*/ 1660 w 1753"/>
              <a:gd name="T51" fmla="*/ 288 h 1386"/>
              <a:gd name="T52" fmla="*/ 1686 w 1753"/>
              <a:gd name="T53" fmla="*/ 445 h 1386"/>
              <a:gd name="T54" fmla="*/ 1752 w 1753"/>
              <a:gd name="T55" fmla="*/ 458 h 1386"/>
              <a:gd name="T56" fmla="*/ 1556 w 1753"/>
              <a:gd name="T57" fmla="*/ 731 h 1386"/>
              <a:gd name="T58" fmla="*/ 1543 w 1753"/>
              <a:gd name="T59" fmla="*/ 967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3" h="1386">
                <a:moveTo>
                  <a:pt x="1543" y="967"/>
                </a:moveTo>
                <a:lnTo>
                  <a:pt x="1621" y="1058"/>
                </a:lnTo>
                <a:lnTo>
                  <a:pt x="1543" y="1163"/>
                </a:lnTo>
                <a:lnTo>
                  <a:pt x="1464" y="1084"/>
                </a:lnTo>
                <a:lnTo>
                  <a:pt x="1255" y="1333"/>
                </a:lnTo>
                <a:lnTo>
                  <a:pt x="1098" y="1320"/>
                </a:lnTo>
                <a:lnTo>
                  <a:pt x="1032" y="1372"/>
                </a:lnTo>
                <a:lnTo>
                  <a:pt x="954" y="1385"/>
                </a:lnTo>
                <a:lnTo>
                  <a:pt x="928" y="1268"/>
                </a:lnTo>
                <a:lnTo>
                  <a:pt x="719" y="1189"/>
                </a:lnTo>
                <a:lnTo>
                  <a:pt x="640" y="1071"/>
                </a:lnTo>
                <a:lnTo>
                  <a:pt x="667" y="967"/>
                </a:lnTo>
                <a:lnTo>
                  <a:pt x="575" y="875"/>
                </a:lnTo>
                <a:lnTo>
                  <a:pt x="418" y="888"/>
                </a:lnTo>
                <a:lnTo>
                  <a:pt x="301" y="875"/>
                </a:lnTo>
                <a:lnTo>
                  <a:pt x="130" y="823"/>
                </a:lnTo>
                <a:lnTo>
                  <a:pt x="0" y="471"/>
                </a:lnTo>
                <a:lnTo>
                  <a:pt x="183" y="235"/>
                </a:lnTo>
                <a:lnTo>
                  <a:pt x="640" y="118"/>
                </a:lnTo>
                <a:lnTo>
                  <a:pt x="928" y="131"/>
                </a:lnTo>
                <a:lnTo>
                  <a:pt x="1098" y="0"/>
                </a:lnTo>
                <a:lnTo>
                  <a:pt x="1176" y="79"/>
                </a:lnTo>
                <a:lnTo>
                  <a:pt x="1268" y="91"/>
                </a:lnTo>
                <a:lnTo>
                  <a:pt x="1347" y="66"/>
                </a:lnTo>
                <a:lnTo>
                  <a:pt x="1399" y="144"/>
                </a:lnTo>
                <a:lnTo>
                  <a:pt x="1660" y="288"/>
                </a:lnTo>
                <a:lnTo>
                  <a:pt x="1686" y="445"/>
                </a:lnTo>
                <a:lnTo>
                  <a:pt x="1752" y="458"/>
                </a:lnTo>
                <a:lnTo>
                  <a:pt x="1556" y="731"/>
                </a:lnTo>
                <a:lnTo>
                  <a:pt x="1543" y="9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Freeform 6">
            <a:extLst>
              <a:ext uri="{FF2B5EF4-FFF2-40B4-BE49-F238E27FC236}">
                <a16:creationId xmlns:a16="http://schemas.microsoft.com/office/drawing/2014/main" id="{8048B7BA-DD66-D3BE-54EE-BE5152F0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582" y="656723"/>
            <a:ext cx="925477" cy="2547765"/>
          </a:xfrm>
          <a:custGeom>
            <a:avLst/>
            <a:gdLst>
              <a:gd name="T0" fmla="*/ 1711 w 2640"/>
              <a:gd name="T1" fmla="*/ 6550 h 7270"/>
              <a:gd name="T2" fmla="*/ 1659 w 2640"/>
              <a:gd name="T3" fmla="*/ 6433 h 7270"/>
              <a:gd name="T4" fmla="*/ 1777 w 2640"/>
              <a:gd name="T5" fmla="*/ 6132 h 7270"/>
              <a:gd name="T6" fmla="*/ 2182 w 2640"/>
              <a:gd name="T7" fmla="*/ 5766 h 7270"/>
              <a:gd name="T8" fmla="*/ 2103 w 2640"/>
              <a:gd name="T9" fmla="*/ 6197 h 7270"/>
              <a:gd name="T10" fmla="*/ 2195 w 2640"/>
              <a:gd name="T11" fmla="*/ 6132 h 7270"/>
              <a:gd name="T12" fmla="*/ 2234 w 2640"/>
              <a:gd name="T13" fmla="*/ 5857 h 7270"/>
              <a:gd name="T14" fmla="*/ 2313 w 2640"/>
              <a:gd name="T15" fmla="*/ 823 h 7270"/>
              <a:gd name="T16" fmla="*/ 2208 w 2640"/>
              <a:gd name="T17" fmla="*/ 405 h 7270"/>
              <a:gd name="T18" fmla="*/ 1685 w 2640"/>
              <a:gd name="T19" fmla="*/ 143 h 7270"/>
              <a:gd name="T20" fmla="*/ 1476 w 2640"/>
              <a:gd name="T21" fmla="*/ 169 h 7270"/>
              <a:gd name="T22" fmla="*/ 1124 w 2640"/>
              <a:gd name="T23" fmla="*/ 418 h 7270"/>
              <a:gd name="T24" fmla="*/ 797 w 2640"/>
              <a:gd name="T25" fmla="*/ 993 h 7270"/>
              <a:gd name="T26" fmla="*/ 679 w 2640"/>
              <a:gd name="T27" fmla="*/ 1516 h 7270"/>
              <a:gd name="T28" fmla="*/ 588 w 2640"/>
              <a:gd name="T29" fmla="*/ 2092 h 7270"/>
              <a:gd name="T30" fmla="*/ 575 w 2640"/>
              <a:gd name="T31" fmla="*/ 2759 h 7270"/>
              <a:gd name="T32" fmla="*/ 91 w 2640"/>
              <a:gd name="T33" fmla="*/ 3177 h 7270"/>
              <a:gd name="T34" fmla="*/ 182 w 2640"/>
              <a:gd name="T35" fmla="*/ 3987 h 7270"/>
              <a:gd name="T36" fmla="*/ 235 w 2640"/>
              <a:gd name="T37" fmla="*/ 4354 h 7270"/>
              <a:gd name="T38" fmla="*/ 182 w 2640"/>
              <a:gd name="T39" fmla="*/ 4994 h 7270"/>
              <a:gd name="T40" fmla="*/ 130 w 2640"/>
              <a:gd name="T41" fmla="*/ 5465 h 7270"/>
              <a:gd name="T42" fmla="*/ 25 w 2640"/>
              <a:gd name="T43" fmla="*/ 5360 h 7270"/>
              <a:gd name="T44" fmla="*/ 143 w 2640"/>
              <a:gd name="T45" fmla="*/ 5766 h 7270"/>
              <a:gd name="T46" fmla="*/ 261 w 2640"/>
              <a:gd name="T47" fmla="*/ 6119 h 7270"/>
              <a:gd name="T48" fmla="*/ 483 w 2640"/>
              <a:gd name="T49" fmla="*/ 6498 h 7270"/>
              <a:gd name="T50" fmla="*/ 575 w 2640"/>
              <a:gd name="T51" fmla="*/ 6734 h 7270"/>
              <a:gd name="T52" fmla="*/ 457 w 2640"/>
              <a:gd name="T53" fmla="*/ 6837 h 7270"/>
              <a:gd name="T54" fmla="*/ 666 w 2640"/>
              <a:gd name="T55" fmla="*/ 7229 h 7270"/>
              <a:gd name="T56" fmla="*/ 1006 w 2640"/>
              <a:gd name="T57" fmla="*/ 7203 h 7270"/>
              <a:gd name="T58" fmla="*/ 1071 w 2640"/>
              <a:gd name="T59" fmla="*/ 6915 h 7270"/>
              <a:gd name="T60" fmla="*/ 1450 w 2640"/>
              <a:gd name="T61" fmla="*/ 6760 h 7270"/>
              <a:gd name="T62" fmla="*/ 1620 w 2640"/>
              <a:gd name="T63" fmla="*/ 6249 h 7270"/>
              <a:gd name="T64" fmla="*/ 1620 w 2640"/>
              <a:gd name="T65" fmla="*/ 5753 h 7270"/>
              <a:gd name="T66" fmla="*/ 1580 w 2640"/>
              <a:gd name="T67" fmla="*/ 5452 h 7270"/>
              <a:gd name="T68" fmla="*/ 1803 w 2640"/>
              <a:gd name="T69" fmla="*/ 5295 h 7270"/>
              <a:gd name="T70" fmla="*/ 1934 w 2640"/>
              <a:gd name="T71" fmla="*/ 5165 h 7270"/>
              <a:gd name="T72" fmla="*/ 2038 w 2640"/>
              <a:gd name="T73" fmla="*/ 5047 h 7270"/>
              <a:gd name="T74" fmla="*/ 1698 w 2640"/>
              <a:gd name="T75" fmla="*/ 5112 h 7270"/>
              <a:gd name="T76" fmla="*/ 1333 w 2640"/>
              <a:gd name="T77" fmla="*/ 5047 h 7270"/>
              <a:gd name="T78" fmla="*/ 1750 w 2640"/>
              <a:gd name="T79" fmla="*/ 4968 h 7270"/>
              <a:gd name="T80" fmla="*/ 2129 w 2640"/>
              <a:gd name="T81" fmla="*/ 4798 h 7270"/>
              <a:gd name="T82" fmla="*/ 2064 w 2640"/>
              <a:gd name="T83" fmla="*/ 4641 h 7270"/>
              <a:gd name="T84" fmla="*/ 1737 w 2640"/>
              <a:gd name="T85" fmla="*/ 4432 h 7270"/>
              <a:gd name="T86" fmla="*/ 1462 w 2640"/>
              <a:gd name="T87" fmla="*/ 3896 h 7270"/>
              <a:gd name="T88" fmla="*/ 1515 w 2640"/>
              <a:gd name="T89" fmla="*/ 3595 h 7270"/>
              <a:gd name="T90" fmla="*/ 1580 w 2640"/>
              <a:gd name="T91" fmla="*/ 3439 h 7270"/>
              <a:gd name="T92" fmla="*/ 1724 w 2640"/>
              <a:gd name="T93" fmla="*/ 3033 h 7270"/>
              <a:gd name="T94" fmla="*/ 2103 w 2640"/>
              <a:gd name="T95" fmla="*/ 2641 h 7270"/>
              <a:gd name="T96" fmla="*/ 2156 w 2640"/>
              <a:gd name="T97" fmla="*/ 1935 h 7270"/>
              <a:gd name="T98" fmla="*/ 2247 w 2640"/>
              <a:gd name="T99" fmla="*/ 1582 h 7270"/>
              <a:gd name="T100" fmla="*/ 2639 w 2640"/>
              <a:gd name="T101" fmla="*/ 1490 h 7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40" h="7270">
                <a:moveTo>
                  <a:pt x="1777" y="6132"/>
                </a:moveTo>
                <a:lnTo>
                  <a:pt x="1763" y="6328"/>
                </a:lnTo>
                <a:lnTo>
                  <a:pt x="1711" y="6550"/>
                </a:lnTo>
                <a:lnTo>
                  <a:pt x="1659" y="6707"/>
                </a:lnTo>
                <a:lnTo>
                  <a:pt x="1620" y="6655"/>
                </a:lnTo>
                <a:lnTo>
                  <a:pt x="1659" y="6433"/>
                </a:lnTo>
                <a:lnTo>
                  <a:pt x="1711" y="6276"/>
                </a:lnTo>
                <a:lnTo>
                  <a:pt x="1737" y="6145"/>
                </a:lnTo>
                <a:lnTo>
                  <a:pt x="1777" y="6132"/>
                </a:lnTo>
                <a:close/>
                <a:moveTo>
                  <a:pt x="2234" y="5857"/>
                </a:moveTo>
                <a:lnTo>
                  <a:pt x="2300" y="5766"/>
                </a:lnTo>
                <a:lnTo>
                  <a:pt x="2182" y="5766"/>
                </a:lnTo>
                <a:lnTo>
                  <a:pt x="2051" y="5962"/>
                </a:lnTo>
                <a:lnTo>
                  <a:pt x="2064" y="6145"/>
                </a:lnTo>
                <a:lnTo>
                  <a:pt x="2103" y="6197"/>
                </a:lnTo>
                <a:lnTo>
                  <a:pt x="2116" y="6263"/>
                </a:lnTo>
                <a:lnTo>
                  <a:pt x="2169" y="6249"/>
                </a:lnTo>
                <a:lnTo>
                  <a:pt x="2195" y="6132"/>
                </a:lnTo>
                <a:lnTo>
                  <a:pt x="2260" y="6027"/>
                </a:lnTo>
                <a:lnTo>
                  <a:pt x="2247" y="5949"/>
                </a:lnTo>
                <a:lnTo>
                  <a:pt x="2234" y="5857"/>
                </a:lnTo>
                <a:close/>
                <a:moveTo>
                  <a:pt x="2457" y="1228"/>
                </a:moveTo>
                <a:lnTo>
                  <a:pt x="2430" y="967"/>
                </a:lnTo>
                <a:lnTo>
                  <a:pt x="2313" y="823"/>
                </a:lnTo>
                <a:lnTo>
                  <a:pt x="2339" y="719"/>
                </a:lnTo>
                <a:lnTo>
                  <a:pt x="2260" y="575"/>
                </a:lnTo>
                <a:lnTo>
                  <a:pt x="2208" y="405"/>
                </a:lnTo>
                <a:lnTo>
                  <a:pt x="2077" y="287"/>
                </a:lnTo>
                <a:lnTo>
                  <a:pt x="1803" y="196"/>
                </a:lnTo>
                <a:lnTo>
                  <a:pt x="1685" y="143"/>
                </a:lnTo>
                <a:lnTo>
                  <a:pt x="1620" y="0"/>
                </a:lnTo>
                <a:lnTo>
                  <a:pt x="1462" y="52"/>
                </a:lnTo>
                <a:lnTo>
                  <a:pt x="1476" y="169"/>
                </a:lnTo>
                <a:lnTo>
                  <a:pt x="1476" y="392"/>
                </a:lnTo>
                <a:lnTo>
                  <a:pt x="1202" y="353"/>
                </a:lnTo>
                <a:lnTo>
                  <a:pt x="1124" y="418"/>
                </a:lnTo>
                <a:lnTo>
                  <a:pt x="1137" y="653"/>
                </a:lnTo>
                <a:lnTo>
                  <a:pt x="928" y="679"/>
                </a:lnTo>
                <a:lnTo>
                  <a:pt x="797" y="993"/>
                </a:lnTo>
                <a:lnTo>
                  <a:pt x="797" y="1006"/>
                </a:lnTo>
                <a:lnTo>
                  <a:pt x="862" y="1190"/>
                </a:lnTo>
                <a:lnTo>
                  <a:pt x="679" y="1516"/>
                </a:lnTo>
                <a:lnTo>
                  <a:pt x="745" y="1621"/>
                </a:lnTo>
                <a:lnTo>
                  <a:pt x="523" y="1726"/>
                </a:lnTo>
                <a:lnTo>
                  <a:pt x="588" y="2092"/>
                </a:lnTo>
                <a:lnTo>
                  <a:pt x="444" y="2471"/>
                </a:lnTo>
                <a:lnTo>
                  <a:pt x="523" y="2549"/>
                </a:lnTo>
                <a:lnTo>
                  <a:pt x="575" y="2759"/>
                </a:lnTo>
                <a:lnTo>
                  <a:pt x="352" y="2772"/>
                </a:lnTo>
                <a:lnTo>
                  <a:pt x="169" y="2876"/>
                </a:lnTo>
                <a:lnTo>
                  <a:pt x="91" y="3177"/>
                </a:lnTo>
                <a:lnTo>
                  <a:pt x="130" y="3504"/>
                </a:lnTo>
                <a:lnTo>
                  <a:pt x="182" y="3752"/>
                </a:lnTo>
                <a:lnTo>
                  <a:pt x="182" y="3987"/>
                </a:lnTo>
                <a:lnTo>
                  <a:pt x="352" y="4171"/>
                </a:lnTo>
                <a:lnTo>
                  <a:pt x="326" y="4328"/>
                </a:lnTo>
                <a:lnTo>
                  <a:pt x="235" y="4354"/>
                </a:lnTo>
                <a:lnTo>
                  <a:pt x="352" y="4654"/>
                </a:lnTo>
                <a:lnTo>
                  <a:pt x="274" y="4916"/>
                </a:lnTo>
                <a:lnTo>
                  <a:pt x="182" y="4994"/>
                </a:lnTo>
                <a:lnTo>
                  <a:pt x="143" y="5125"/>
                </a:lnTo>
                <a:lnTo>
                  <a:pt x="182" y="5269"/>
                </a:lnTo>
                <a:lnTo>
                  <a:pt x="130" y="5465"/>
                </a:lnTo>
                <a:lnTo>
                  <a:pt x="78" y="5465"/>
                </a:lnTo>
                <a:lnTo>
                  <a:pt x="65" y="5387"/>
                </a:lnTo>
                <a:lnTo>
                  <a:pt x="25" y="5360"/>
                </a:lnTo>
                <a:lnTo>
                  <a:pt x="0" y="5413"/>
                </a:lnTo>
                <a:lnTo>
                  <a:pt x="78" y="5713"/>
                </a:lnTo>
                <a:lnTo>
                  <a:pt x="143" y="5766"/>
                </a:lnTo>
                <a:lnTo>
                  <a:pt x="235" y="5753"/>
                </a:lnTo>
                <a:lnTo>
                  <a:pt x="209" y="6040"/>
                </a:lnTo>
                <a:lnTo>
                  <a:pt x="261" y="6119"/>
                </a:lnTo>
                <a:lnTo>
                  <a:pt x="287" y="6236"/>
                </a:lnTo>
                <a:lnTo>
                  <a:pt x="339" y="6249"/>
                </a:lnTo>
                <a:lnTo>
                  <a:pt x="483" y="6498"/>
                </a:lnTo>
                <a:lnTo>
                  <a:pt x="535" y="6577"/>
                </a:lnTo>
                <a:lnTo>
                  <a:pt x="614" y="6629"/>
                </a:lnTo>
                <a:lnTo>
                  <a:pt x="575" y="6734"/>
                </a:lnTo>
                <a:lnTo>
                  <a:pt x="575" y="6812"/>
                </a:lnTo>
                <a:lnTo>
                  <a:pt x="523" y="6812"/>
                </a:lnTo>
                <a:lnTo>
                  <a:pt x="457" y="6837"/>
                </a:lnTo>
                <a:lnTo>
                  <a:pt x="588" y="6968"/>
                </a:lnTo>
                <a:lnTo>
                  <a:pt x="666" y="7112"/>
                </a:lnTo>
                <a:lnTo>
                  <a:pt x="666" y="7229"/>
                </a:lnTo>
                <a:lnTo>
                  <a:pt x="784" y="7269"/>
                </a:lnTo>
                <a:lnTo>
                  <a:pt x="889" y="7216"/>
                </a:lnTo>
                <a:lnTo>
                  <a:pt x="1006" y="7203"/>
                </a:lnTo>
                <a:lnTo>
                  <a:pt x="1071" y="7177"/>
                </a:lnTo>
                <a:lnTo>
                  <a:pt x="1046" y="7020"/>
                </a:lnTo>
                <a:lnTo>
                  <a:pt x="1071" y="6915"/>
                </a:lnTo>
                <a:lnTo>
                  <a:pt x="1124" y="6889"/>
                </a:lnTo>
                <a:lnTo>
                  <a:pt x="1176" y="6799"/>
                </a:lnTo>
                <a:lnTo>
                  <a:pt x="1450" y="6760"/>
                </a:lnTo>
                <a:lnTo>
                  <a:pt x="1502" y="6812"/>
                </a:lnTo>
                <a:lnTo>
                  <a:pt x="1606" y="6446"/>
                </a:lnTo>
                <a:lnTo>
                  <a:pt x="1620" y="6249"/>
                </a:lnTo>
                <a:lnTo>
                  <a:pt x="1659" y="6040"/>
                </a:lnTo>
                <a:lnTo>
                  <a:pt x="1620" y="5883"/>
                </a:lnTo>
                <a:lnTo>
                  <a:pt x="1620" y="5753"/>
                </a:lnTo>
                <a:lnTo>
                  <a:pt x="1606" y="5596"/>
                </a:lnTo>
                <a:lnTo>
                  <a:pt x="1606" y="5531"/>
                </a:lnTo>
                <a:lnTo>
                  <a:pt x="1580" y="5452"/>
                </a:lnTo>
                <a:lnTo>
                  <a:pt x="1633" y="5439"/>
                </a:lnTo>
                <a:lnTo>
                  <a:pt x="1672" y="5387"/>
                </a:lnTo>
                <a:lnTo>
                  <a:pt x="1803" y="5295"/>
                </a:lnTo>
                <a:lnTo>
                  <a:pt x="1829" y="5230"/>
                </a:lnTo>
                <a:lnTo>
                  <a:pt x="1868" y="5282"/>
                </a:lnTo>
                <a:lnTo>
                  <a:pt x="1934" y="5165"/>
                </a:lnTo>
                <a:lnTo>
                  <a:pt x="1999" y="5112"/>
                </a:lnTo>
                <a:lnTo>
                  <a:pt x="1973" y="5060"/>
                </a:lnTo>
                <a:lnTo>
                  <a:pt x="2038" y="5047"/>
                </a:lnTo>
                <a:lnTo>
                  <a:pt x="2012" y="4994"/>
                </a:lnTo>
                <a:lnTo>
                  <a:pt x="1855" y="5099"/>
                </a:lnTo>
                <a:lnTo>
                  <a:pt x="1698" y="5112"/>
                </a:lnTo>
                <a:lnTo>
                  <a:pt x="1659" y="5073"/>
                </a:lnTo>
                <a:lnTo>
                  <a:pt x="1515" y="5047"/>
                </a:lnTo>
                <a:lnTo>
                  <a:pt x="1333" y="5047"/>
                </a:lnTo>
                <a:lnTo>
                  <a:pt x="1437" y="4994"/>
                </a:lnTo>
                <a:lnTo>
                  <a:pt x="1606" y="4981"/>
                </a:lnTo>
                <a:lnTo>
                  <a:pt x="1750" y="4968"/>
                </a:lnTo>
                <a:lnTo>
                  <a:pt x="1763" y="4903"/>
                </a:lnTo>
                <a:lnTo>
                  <a:pt x="1829" y="5034"/>
                </a:lnTo>
                <a:lnTo>
                  <a:pt x="2129" y="4798"/>
                </a:lnTo>
                <a:lnTo>
                  <a:pt x="2064" y="4785"/>
                </a:lnTo>
                <a:lnTo>
                  <a:pt x="2091" y="4707"/>
                </a:lnTo>
                <a:lnTo>
                  <a:pt x="2064" y="4641"/>
                </a:lnTo>
                <a:lnTo>
                  <a:pt x="1907" y="4615"/>
                </a:lnTo>
                <a:lnTo>
                  <a:pt x="1881" y="4537"/>
                </a:lnTo>
                <a:lnTo>
                  <a:pt x="1737" y="4432"/>
                </a:lnTo>
                <a:lnTo>
                  <a:pt x="1554" y="4393"/>
                </a:lnTo>
                <a:lnTo>
                  <a:pt x="1541" y="4275"/>
                </a:lnTo>
                <a:lnTo>
                  <a:pt x="1462" y="3896"/>
                </a:lnTo>
                <a:lnTo>
                  <a:pt x="1541" y="3870"/>
                </a:lnTo>
                <a:lnTo>
                  <a:pt x="1476" y="3739"/>
                </a:lnTo>
                <a:lnTo>
                  <a:pt x="1515" y="3595"/>
                </a:lnTo>
                <a:lnTo>
                  <a:pt x="1411" y="3504"/>
                </a:lnTo>
                <a:lnTo>
                  <a:pt x="1424" y="3452"/>
                </a:lnTo>
                <a:lnTo>
                  <a:pt x="1580" y="3439"/>
                </a:lnTo>
                <a:lnTo>
                  <a:pt x="1580" y="3268"/>
                </a:lnTo>
                <a:lnTo>
                  <a:pt x="1685" y="3216"/>
                </a:lnTo>
                <a:lnTo>
                  <a:pt x="1724" y="3033"/>
                </a:lnTo>
                <a:lnTo>
                  <a:pt x="1803" y="3020"/>
                </a:lnTo>
                <a:lnTo>
                  <a:pt x="1894" y="2863"/>
                </a:lnTo>
                <a:lnTo>
                  <a:pt x="2103" y="2641"/>
                </a:lnTo>
                <a:lnTo>
                  <a:pt x="2247" y="2314"/>
                </a:lnTo>
                <a:lnTo>
                  <a:pt x="2116" y="2170"/>
                </a:lnTo>
                <a:lnTo>
                  <a:pt x="2156" y="1935"/>
                </a:lnTo>
                <a:lnTo>
                  <a:pt x="2143" y="1817"/>
                </a:lnTo>
                <a:lnTo>
                  <a:pt x="2273" y="1699"/>
                </a:lnTo>
                <a:lnTo>
                  <a:pt x="2247" y="1582"/>
                </a:lnTo>
                <a:lnTo>
                  <a:pt x="2339" y="1529"/>
                </a:lnTo>
                <a:lnTo>
                  <a:pt x="2443" y="1529"/>
                </a:lnTo>
                <a:lnTo>
                  <a:pt x="2639" y="1490"/>
                </a:lnTo>
                <a:lnTo>
                  <a:pt x="2457" y="122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Freeform 8">
            <a:extLst>
              <a:ext uri="{FF2B5EF4-FFF2-40B4-BE49-F238E27FC236}">
                <a16:creationId xmlns:a16="http://schemas.microsoft.com/office/drawing/2014/main" id="{1DB7F53C-7FA5-6458-DC7F-1735C193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059" y="4347815"/>
            <a:ext cx="948652" cy="472781"/>
          </a:xfrm>
          <a:custGeom>
            <a:avLst/>
            <a:gdLst>
              <a:gd name="T0" fmla="*/ 2562 w 2707"/>
              <a:gd name="T1" fmla="*/ 667 h 1348"/>
              <a:gd name="T2" fmla="*/ 2496 w 2707"/>
              <a:gd name="T3" fmla="*/ 759 h 1348"/>
              <a:gd name="T4" fmla="*/ 2535 w 2707"/>
              <a:gd name="T5" fmla="*/ 955 h 1348"/>
              <a:gd name="T6" fmla="*/ 2457 w 2707"/>
              <a:gd name="T7" fmla="*/ 981 h 1348"/>
              <a:gd name="T8" fmla="*/ 2418 w 2707"/>
              <a:gd name="T9" fmla="*/ 1060 h 1348"/>
              <a:gd name="T10" fmla="*/ 2365 w 2707"/>
              <a:gd name="T11" fmla="*/ 1073 h 1348"/>
              <a:gd name="T12" fmla="*/ 2392 w 2707"/>
              <a:gd name="T13" fmla="*/ 1151 h 1348"/>
              <a:gd name="T14" fmla="*/ 2274 w 2707"/>
              <a:gd name="T15" fmla="*/ 1151 h 1348"/>
              <a:gd name="T16" fmla="*/ 2196 w 2707"/>
              <a:gd name="T17" fmla="*/ 1217 h 1348"/>
              <a:gd name="T18" fmla="*/ 2012 w 2707"/>
              <a:gd name="T19" fmla="*/ 1203 h 1348"/>
              <a:gd name="T20" fmla="*/ 1855 w 2707"/>
              <a:gd name="T21" fmla="*/ 1347 h 1348"/>
              <a:gd name="T22" fmla="*/ 1556 w 2707"/>
              <a:gd name="T23" fmla="*/ 1334 h 1348"/>
              <a:gd name="T24" fmla="*/ 1059 w 2707"/>
              <a:gd name="T25" fmla="*/ 1256 h 1348"/>
              <a:gd name="T26" fmla="*/ 954 w 2707"/>
              <a:gd name="T27" fmla="*/ 1138 h 1348"/>
              <a:gd name="T28" fmla="*/ 967 w 2707"/>
              <a:gd name="T29" fmla="*/ 1060 h 1348"/>
              <a:gd name="T30" fmla="*/ 810 w 2707"/>
              <a:gd name="T31" fmla="*/ 1138 h 1348"/>
              <a:gd name="T32" fmla="*/ 614 w 2707"/>
              <a:gd name="T33" fmla="*/ 1151 h 1348"/>
              <a:gd name="T34" fmla="*/ 549 w 2707"/>
              <a:gd name="T35" fmla="*/ 1243 h 1348"/>
              <a:gd name="T36" fmla="*/ 431 w 2707"/>
              <a:gd name="T37" fmla="*/ 1256 h 1348"/>
              <a:gd name="T38" fmla="*/ 418 w 2707"/>
              <a:gd name="T39" fmla="*/ 1217 h 1348"/>
              <a:gd name="T40" fmla="*/ 327 w 2707"/>
              <a:gd name="T41" fmla="*/ 1217 h 1348"/>
              <a:gd name="T42" fmla="*/ 340 w 2707"/>
              <a:gd name="T43" fmla="*/ 1164 h 1348"/>
              <a:gd name="T44" fmla="*/ 222 w 2707"/>
              <a:gd name="T45" fmla="*/ 1217 h 1348"/>
              <a:gd name="T46" fmla="*/ 118 w 2707"/>
              <a:gd name="T47" fmla="*/ 1203 h 1348"/>
              <a:gd name="T48" fmla="*/ 118 w 2707"/>
              <a:gd name="T49" fmla="*/ 1164 h 1348"/>
              <a:gd name="T50" fmla="*/ 26 w 2707"/>
              <a:gd name="T51" fmla="*/ 1138 h 1348"/>
              <a:gd name="T52" fmla="*/ 26 w 2707"/>
              <a:gd name="T53" fmla="*/ 1138 h 1348"/>
              <a:gd name="T54" fmla="*/ 26 w 2707"/>
              <a:gd name="T55" fmla="*/ 1138 h 1348"/>
              <a:gd name="T56" fmla="*/ 39 w 2707"/>
              <a:gd name="T57" fmla="*/ 1060 h 1348"/>
              <a:gd name="T58" fmla="*/ 0 w 2707"/>
              <a:gd name="T59" fmla="*/ 1033 h 1348"/>
              <a:gd name="T60" fmla="*/ 13 w 2707"/>
              <a:gd name="T61" fmla="*/ 981 h 1348"/>
              <a:gd name="T62" fmla="*/ 13 w 2707"/>
              <a:gd name="T63" fmla="*/ 876 h 1348"/>
              <a:gd name="T64" fmla="*/ 92 w 2707"/>
              <a:gd name="T65" fmla="*/ 824 h 1348"/>
              <a:gd name="T66" fmla="*/ 261 w 2707"/>
              <a:gd name="T67" fmla="*/ 955 h 1348"/>
              <a:gd name="T68" fmla="*/ 353 w 2707"/>
              <a:gd name="T69" fmla="*/ 850 h 1348"/>
              <a:gd name="T70" fmla="*/ 471 w 2707"/>
              <a:gd name="T71" fmla="*/ 850 h 1348"/>
              <a:gd name="T72" fmla="*/ 562 w 2707"/>
              <a:gd name="T73" fmla="*/ 916 h 1348"/>
              <a:gd name="T74" fmla="*/ 680 w 2707"/>
              <a:gd name="T75" fmla="*/ 876 h 1348"/>
              <a:gd name="T76" fmla="*/ 928 w 2707"/>
              <a:gd name="T77" fmla="*/ 785 h 1348"/>
              <a:gd name="T78" fmla="*/ 967 w 2707"/>
              <a:gd name="T79" fmla="*/ 746 h 1348"/>
              <a:gd name="T80" fmla="*/ 1177 w 2707"/>
              <a:gd name="T81" fmla="*/ 759 h 1348"/>
              <a:gd name="T82" fmla="*/ 1229 w 2707"/>
              <a:gd name="T83" fmla="*/ 824 h 1348"/>
              <a:gd name="T84" fmla="*/ 1281 w 2707"/>
              <a:gd name="T85" fmla="*/ 732 h 1348"/>
              <a:gd name="T86" fmla="*/ 1151 w 2707"/>
              <a:gd name="T87" fmla="*/ 537 h 1348"/>
              <a:gd name="T88" fmla="*/ 1164 w 2707"/>
              <a:gd name="T89" fmla="*/ 458 h 1348"/>
              <a:gd name="T90" fmla="*/ 1320 w 2707"/>
              <a:gd name="T91" fmla="*/ 366 h 1348"/>
              <a:gd name="T92" fmla="*/ 1347 w 2707"/>
              <a:gd name="T93" fmla="*/ 249 h 1348"/>
              <a:gd name="T94" fmla="*/ 1451 w 2707"/>
              <a:gd name="T95" fmla="*/ 275 h 1348"/>
              <a:gd name="T96" fmla="*/ 1490 w 2707"/>
              <a:gd name="T97" fmla="*/ 131 h 1348"/>
              <a:gd name="T98" fmla="*/ 1582 w 2707"/>
              <a:gd name="T99" fmla="*/ 209 h 1348"/>
              <a:gd name="T100" fmla="*/ 1660 w 2707"/>
              <a:gd name="T101" fmla="*/ 236 h 1348"/>
              <a:gd name="T102" fmla="*/ 1790 w 2707"/>
              <a:gd name="T103" fmla="*/ 196 h 1348"/>
              <a:gd name="T104" fmla="*/ 1921 w 2707"/>
              <a:gd name="T105" fmla="*/ 0 h 1348"/>
              <a:gd name="T106" fmla="*/ 2235 w 2707"/>
              <a:gd name="T107" fmla="*/ 40 h 1348"/>
              <a:gd name="T108" fmla="*/ 2340 w 2707"/>
              <a:gd name="T109" fmla="*/ 92 h 1348"/>
              <a:gd name="T110" fmla="*/ 2431 w 2707"/>
              <a:gd name="T111" fmla="*/ 40 h 1348"/>
              <a:gd name="T112" fmla="*/ 2601 w 2707"/>
              <a:gd name="T113" fmla="*/ 53 h 1348"/>
              <a:gd name="T114" fmla="*/ 2588 w 2707"/>
              <a:gd name="T115" fmla="*/ 223 h 1348"/>
              <a:gd name="T116" fmla="*/ 2679 w 2707"/>
              <a:gd name="T117" fmla="*/ 406 h 1348"/>
              <a:gd name="T118" fmla="*/ 2706 w 2707"/>
              <a:gd name="T119" fmla="*/ 576 h 1348"/>
              <a:gd name="T120" fmla="*/ 2535 w 2707"/>
              <a:gd name="T121" fmla="*/ 589 h 1348"/>
              <a:gd name="T122" fmla="*/ 2509 w 2707"/>
              <a:gd name="T123" fmla="*/ 628 h 1348"/>
              <a:gd name="T124" fmla="*/ 2562 w 2707"/>
              <a:gd name="T125" fmla="*/ 667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7" h="1348">
                <a:moveTo>
                  <a:pt x="2562" y="667"/>
                </a:moveTo>
                <a:lnTo>
                  <a:pt x="2496" y="759"/>
                </a:lnTo>
                <a:lnTo>
                  <a:pt x="2535" y="955"/>
                </a:lnTo>
                <a:lnTo>
                  <a:pt x="2457" y="981"/>
                </a:lnTo>
                <a:lnTo>
                  <a:pt x="2418" y="1060"/>
                </a:lnTo>
                <a:lnTo>
                  <a:pt x="2365" y="1073"/>
                </a:lnTo>
                <a:lnTo>
                  <a:pt x="2392" y="1151"/>
                </a:lnTo>
                <a:lnTo>
                  <a:pt x="2274" y="1151"/>
                </a:lnTo>
                <a:lnTo>
                  <a:pt x="2196" y="1217"/>
                </a:lnTo>
                <a:lnTo>
                  <a:pt x="2012" y="1203"/>
                </a:lnTo>
                <a:lnTo>
                  <a:pt x="1855" y="1347"/>
                </a:lnTo>
                <a:lnTo>
                  <a:pt x="1556" y="1334"/>
                </a:lnTo>
                <a:lnTo>
                  <a:pt x="1059" y="1256"/>
                </a:lnTo>
                <a:lnTo>
                  <a:pt x="954" y="1138"/>
                </a:lnTo>
                <a:lnTo>
                  <a:pt x="967" y="1060"/>
                </a:lnTo>
                <a:lnTo>
                  <a:pt x="810" y="1138"/>
                </a:lnTo>
                <a:lnTo>
                  <a:pt x="614" y="1151"/>
                </a:lnTo>
                <a:lnTo>
                  <a:pt x="549" y="1243"/>
                </a:lnTo>
                <a:lnTo>
                  <a:pt x="431" y="1256"/>
                </a:lnTo>
                <a:lnTo>
                  <a:pt x="418" y="1217"/>
                </a:lnTo>
                <a:lnTo>
                  <a:pt x="327" y="1217"/>
                </a:lnTo>
                <a:lnTo>
                  <a:pt x="340" y="1164"/>
                </a:lnTo>
                <a:lnTo>
                  <a:pt x="222" y="1217"/>
                </a:lnTo>
                <a:lnTo>
                  <a:pt x="118" y="1203"/>
                </a:lnTo>
                <a:lnTo>
                  <a:pt x="118" y="1164"/>
                </a:lnTo>
                <a:lnTo>
                  <a:pt x="26" y="1138"/>
                </a:lnTo>
                <a:lnTo>
                  <a:pt x="26" y="1138"/>
                </a:lnTo>
                <a:lnTo>
                  <a:pt x="26" y="1138"/>
                </a:lnTo>
                <a:lnTo>
                  <a:pt x="39" y="1060"/>
                </a:lnTo>
                <a:lnTo>
                  <a:pt x="0" y="1033"/>
                </a:lnTo>
                <a:lnTo>
                  <a:pt x="13" y="981"/>
                </a:lnTo>
                <a:lnTo>
                  <a:pt x="13" y="876"/>
                </a:lnTo>
                <a:lnTo>
                  <a:pt x="92" y="824"/>
                </a:lnTo>
                <a:lnTo>
                  <a:pt x="261" y="955"/>
                </a:lnTo>
                <a:lnTo>
                  <a:pt x="353" y="850"/>
                </a:lnTo>
                <a:lnTo>
                  <a:pt x="471" y="850"/>
                </a:lnTo>
                <a:lnTo>
                  <a:pt x="562" y="916"/>
                </a:lnTo>
                <a:lnTo>
                  <a:pt x="680" y="876"/>
                </a:lnTo>
                <a:lnTo>
                  <a:pt x="928" y="785"/>
                </a:lnTo>
                <a:lnTo>
                  <a:pt x="967" y="746"/>
                </a:lnTo>
                <a:lnTo>
                  <a:pt x="1177" y="759"/>
                </a:lnTo>
                <a:lnTo>
                  <a:pt x="1229" y="824"/>
                </a:lnTo>
                <a:lnTo>
                  <a:pt x="1281" y="732"/>
                </a:lnTo>
                <a:lnTo>
                  <a:pt x="1151" y="537"/>
                </a:lnTo>
                <a:lnTo>
                  <a:pt x="1164" y="458"/>
                </a:lnTo>
                <a:lnTo>
                  <a:pt x="1320" y="366"/>
                </a:lnTo>
                <a:lnTo>
                  <a:pt x="1347" y="249"/>
                </a:lnTo>
                <a:lnTo>
                  <a:pt x="1451" y="275"/>
                </a:lnTo>
                <a:lnTo>
                  <a:pt x="1490" y="131"/>
                </a:lnTo>
                <a:lnTo>
                  <a:pt x="1582" y="209"/>
                </a:lnTo>
                <a:lnTo>
                  <a:pt x="1660" y="236"/>
                </a:lnTo>
                <a:lnTo>
                  <a:pt x="1790" y="196"/>
                </a:lnTo>
                <a:lnTo>
                  <a:pt x="1921" y="0"/>
                </a:lnTo>
                <a:lnTo>
                  <a:pt x="2235" y="40"/>
                </a:lnTo>
                <a:lnTo>
                  <a:pt x="2340" y="92"/>
                </a:lnTo>
                <a:lnTo>
                  <a:pt x="2431" y="40"/>
                </a:lnTo>
                <a:lnTo>
                  <a:pt x="2601" y="53"/>
                </a:lnTo>
                <a:lnTo>
                  <a:pt x="2588" y="223"/>
                </a:lnTo>
                <a:lnTo>
                  <a:pt x="2679" y="406"/>
                </a:lnTo>
                <a:lnTo>
                  <a:pt x="2706" y="576"/>
                </a:lnTo>
                <a:lnTo>
                  <a:pt x="2535" y="589"/>
                </a:lnTo>
                <a:lnTo>
                  <a:pt x="2509" y="628"/>
                </a:lnTo>
                <a:lnTo>
                  <a:pt x="2562" y="6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Freeform 9">
            <a:extLst>
              <a:ext uri="{FF2B5EF4-FFF2-40B4-BE49-F238E27FC236}">
                <a16:creationId xmlns:a16="http://schemas.microsoft.com/office/drawing/2014/main" id="{EE99170B-BE0D-CDBA-2A63-A35414EF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993" y="3573750"/>
            <a:ext cx="463511" cy="494412"/>
          </a:xfrm>
          <a:custGeom>
            <a:avLst/>
            <a:gdLst>
              <a:gd name="T0" fmla="*/ 1163 w 1321"/>
              <a:gd name="T1" fmla="*/ 510 h 1413"/>
              <a:gd name="T2" fmla="*/ 1268 w 1321"/>
              <a:gd name="T3" fmla="*/ 536 h 1413"/>
              <a:gd name="T4" fmla="*/ 1242 w 1321"/>
              <a:gd name="T5" fmla="*/ 654 h 1413"/>
              <a:gd name="T6" fmla="*/ 1163 w 1321"/>
              <a:gd name="T7" fmla="*/ 745 h 1413"/>
              <a:gd name="T8" fmla="*/ 1163 w 1321"/>
              <a:gd name="T9" fmla="*/ 810 h 1413"/>
              <a:gd name="T10" fmla="*/ 915 w 1321"/>
              <a:gd name="T11" fmla="*/ 836 h 1413"/>
              <a:gd name="T12" fmla="*/ 993 w 1321"/>
              <a:gd name="T13" fmla="*/ 1085 h 1413"/>
              <a:gd name="T14" fmla="*/ 902 w 1321"/>
              <a:gd name="T15" fmla="*/ 1294 h 1413"/>
              <a:gd name="T16" fmla="*/ 954 w 1321"/>
              <a:gd name="T17" fmla="*/ 1320 h 1413"/>
              <a:gd name="T18" fmla="*/ 915 w 1321"/>
              <a:gd name="T19" fmla="*/ 1412 h 1413"/>
              <a:gd name="T20" fmla="*/ 810 w 1321"/>
              <a:gd name="T21" fmla="*/ 1386 h 1413"/>
              <a:gd name="T22" fmla="*/ 837 w 1321"/>
              <a:gd name="T23" fmla="*/ 1190 h 1413"/>
              <a:gd name="T24" fmla="*/ 771 w 1321"/>
              <a:gd name="T25" fmla="*/ 1111 h 1413"/>
              <a:gd name="T26" fmla="*/ 640 w 1321"/>
              <a:gd name="T27" fmla="*/ 1124 h 1413"/>
              <a:gd name="T28" fmla="*/ 588 w 1321"/>
              <a:gd name="T29" fmla="*/ 1072 h 1413"/>
              <a:gd name="T30" fmla="*/ 405 w 1321"/>
              <a:gd name="T31" fmla="*/ 1046 h 1413"/>
              <a:gd name="T32" fmla="*/ 405 w 1321"/>
              <a:gd name="T33" fmla="*/ 1137 h 1413"/>
              <a:gd name="T34" fmla="*/ 352 w 1321"/>
              <a:gd name="T35" fmla="*/ 1137 h 1413"/>
              <a:gd name="T36" fmla="*/ 366 w 1321"/>
              <a:gd name="T37" fmla="*/ 1098 h 1413"/>
              <a:gd name="T38" fmla="*/ 339 w 1321"/>
              <a:gd name="T39" fmla="*/ 1046 h 1413"/>
              <a:gd name="T40" fmla="*/ 274 w 1321"/>
              <a:gd name="T41" fmla="*/ 1020 h 1413"/>
              <a:gd name="T42" fmla="*/ 170 w 1321"/>
              <a:gd name="T43" fmla="*/ 1033 h 1413"/>
              <a:gd name="T44" fmla="*/ 78 w 1321"/>
              <a:gd name="T45" fmla="*/ 993 h 1413"/>
              <a:gd name="T46" fmla="*/ 104 w 1321"/>
              <a:gd name="T47" fmla="*/ 941 h 1413"/>
              <a:gd name="T48" fmla="*/ 170 w 1321"/>
              <a:gd name="T49" fmla="*/ 941 h 1413"/>
              <a:gd name="T50" fmla="*/ 209 w 1321"/>
              <a:gd name="T51" fmla="*/ 980 h 1413"/>
              <a:gd name="T52" fmla="*/ 274 w 1321"/>
              <a:gd name="T53" fmla="*/ 993 h 1413"/>
              <a:gd name="T54" fmla="*/ 352 w 1321"/>
              <a:gd name="T55" fmla="*/ 928 h 1413"/>
              <a:gd name="T56" fmla="*/ 418 w 1321"/>
              <a:gd name="T57" fmla="*/ 902 h 1413"/>
              <a:gd name="T58" fmla="*/ 287 w 1321"/>
              <a:gd name="T59" fmla="*/ 810 h 1413"/>
              <a:gd name="T60" fmla="*/ 287 w 1321"/>
              <a:gd name="T61" fmla="*/ 732 h 1413"/>
              <a:gd name="T62" fmla="*/ 379 w 1321"/>
              <a:gd name="T63" fmla="*/ 667 h 1413"/>
              <a:gd name="T64" fmla="*/ 457 w 1321"/>
              <a:gd name="T65" fmla="*/ 523 h 1413"/>
              <a:gd name="T66" fmla="*/ 536 w 1321"/>
              <a:gd name="T67" fmla="*/ 261 h 1413"/>
              <a:gd name="T68" fmla="*/ 614 w 1321"/>
              <a:gd name="T69" fmla="*/ 274 h 1413"/>
              <a:gd name="T70" fmla="*/ 640 w 1321"/>
              <a:gd name="T71" fmla="*/ 340 h 1413"/>
              <a:gd name="T72" fmla="*/ 693 w 1321"/>
              <a:gd name="T73" fmla="*/ 392 h 1413"/>
              <a:gd name="T74" fmla="*/ 601 w 1321"/>
              <a:gd name="T75" fmla="*/ 457 h 1413"/>
              <a:gd name="T76" fmla="*/ 601 w 1321"/>
              <a:gd name="T77" fmla="*/ 588 h 1413"/>
              <a:gd name="T78" fmla="*/ 680 w 1321"/>
              <a:gd name="T79" fmla="*/ 549 h 1413"/>
              <a:gd name="T80" fmla="*/ 771 w 1321"/>
              <a:gd name="T81" fmla="*/ 470 h 1413"/>
              <a:gd name="T82" fmla="*/ 823 w 1321"/>
              <a:gd name="T83" fmla="*/ 431 h 1413"/>
              <a:gd name="T84" fmla="*/ 810 w 1321"/>
              <a:gd name="T85" fmla="*/ 379 h 1413"/>
              <a:gd name="T86" fmla="*/ 810 w 1321"/>
              <a:gd name="T87" fmla="*/ 313 h 1413"/>
              <a:gd name="T88" fmla="*/ 732 w 1321"/>
              <a:gd name="T89" fmla="*/ 287 h 1413"/>
              <a:gd name="T90" fmla="*/ 706 w 1321"/>
              <a:gd name="T91" fmla="*/ 196 h 1413"/>
              <a:gd name="T92" fmla="*/ 902 w 1321"/>
              <a:gd name="T93" fmla="*/ 39 h 1413"/>
              <a:gd name="T94" fmla="*/ 1006 w 1321"/>
              <a:gd name="T95" fmla="*/ 39 h 1413"/>
              <a:gd name="T96" fmla="*/ 1150 w 1321"/>
              <a:gd name="T97" fmla="*/ 0 h 1413"/>
              <a:gd name="T98" fmla="*/ 1294 w 1321"/>
              <a:gd name="T99" fmla="*/ 144 h 1413"/>
              <a:gd name="T100" fmla="*/ 1320 w 1321"/>
              <a:gd name="T101" fmla="*/ 235 h 1413"/>
              <a:gd name="T102" fmla="*/ 1255 w 1321"/>
              <a:gd name="T103" fmla="*/ 431 h 1413"/>
              <a:gd name="T104" fmla="*/ 1163 w 1321"/>
              <a:gd name="T105" fmla="*/ 431 h 1413"/>
              <a:gd name="T106" fmla="*/ 1163 w 1321"/>
              <a:gd name="T107" fmla="*/ 510 h 1413"/>
              <a:gd name="T108" fmla="*/ 261 w 1321"/>
              <a:gd name="T109" fmla="*/ 1059 h 1413"/>
              <a:gd name="T110" fmla="*/ 183 w 1321"/>
              <a:gd name="T111" fmla="*/ 1072 h 1413"/>
              <a:gd name="T112" fmla="*/ 117 w 1321"/>
              <a:gd name="T113" fmla="*/ 1046 h 1413"/>
              <a:gd name="T114" fmla="*/ 0 w 1321"/>
              <a:gd name="T115" fmla="*/ 1046 h 1413"/>
              <a:gd name="T116" fmla="*/ 52 w 1321"/>
              <a:gd name="T117" fmla="*/ 1111 h 1413"/>
              <a:gd name="T118" fmla="*/ 222 w 1321"/>
              <a:gd name="T119" fmla="*/ 1163 h 1413"/>
              <a:gd name="T120" fmla="*/ 352 w 1321"/>
              <a:gd name="T121" fmla="*/ 1137 h 1413"/>
              <a:gd name="T122" fmla="*/ 261 w 1321"/>
              <a:gd name="T123" fmla="*/ 105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21" h="1413">
                <a:moveTo>
                  <a:pt x="1163" y="510"/>
                </a:moveTo>
                <a:lnTo>
                  <a:pt x="1268" y="536"/>
                </a:lnTo>
                <a:lnTo>
                  <a:pt x="1242" y="654"/>
                </a:lnTo>
                <a:lnTo>
                  <a:pt x="1163" y="745"/>
                </a:lnTo>
                <a:lnTo>
                  <a:pt x="1163" y="810"/>
                </a:lnTo>
                <a:lnTo>
                  <a:pt x="915" y="836"/>
                </a:lnTo>
                <a:lnTo>
                  <a:pt x="993" y="1085"/>
                </a:lnTo>
                <a:lnTo>
                  <a:pt x="902" y="1294"/>
                </a:lnTo>
                <a:lnTo>
                  <a:pt x="954" y="1320"/>
                </a:lnTo>
                <a:lnTo>
                  <a:pt x="915" y="1412"/>
                </a:lnTo>
                <a:lnTo>
                  <a:pt x="810" y="1386"/>
                </a:lnTo>
                <a:lnTo>
                  <a:pt x="837" y="1190"/>
                </a:lnTo>
                <a:lnTo>
                  <a:pt x="771" y="1111"/>
                </a:lnTo>
                <a:lnTo>
                  <a:pt x="640" y="1124"/>
                </a:lnTo>
                <a:lnTo>
                  <a:pt x="588" y="1072"/>
                </a:lnTo>
                <a:lnTo>
                  <a:pt x="405" y="1046"/>
                </a:lnTo>
                <a:lnTo>
                  <a:pt x="405" y="1137"/>
                </a:lnTo>
                <a:lnTo>
                  <a:pt x="352" y="1137"/>
                </a:lnTo>
                <a:lnTo>
                  <a:pt x="366" y="1098"/>
                </a:lnTo>
                <a:lnTo>
                  <a:pt x="339" y="1046"/>
                </a:lnTo>
                <a:lnTo>
                  <a:pt x="274" y="1020"/>
                </a:lnTo>
                <a:lnTo>
                  <a:pt x="170" y="1033"/>
                </a:lnTo>
                <a:lnTo>
                  <a:pt x="78" y="993"/>
                </a:lnTo>
                <a:lnTo>
                  <a:pt x="104" y="941"/>
                </a:lnTo>
                <a:lnTo>
                  <a:pt x="170" y="941"/>
                </a:lnTo>
                <a:lnTo>
                  <a:pt x="209" y="980"/>
                </a:lnTo>
                <a:lnTo>
                  <a:pt x="274" y="993"/>
                </a:lnTo>
                <a:lnTo>
                  <a:pt x="352" y="928"/>
                </a:lnTo>
                <a:lnTo>
                  <a:pt x="418" y="902"/>
                </a:lnTo>
                <a:lnTo>
                  <a:pt x="287" y="810"/>
                </a:lnTo>
                <a:lnTo>
                  <a:pt x="287" y="732"/>
                </a:lnTo>
                <a:lnTo>
                  <a:pt x="379" y="667"/>
                </a:lnTo>
                <a:lnTo>
                  <a:pt x="457" y="523"/>
                </a:lnTo>
                <a:lnTo>
                  <a:pt x="536" y="261"/>
                </a:lnTo>
                <a:lnTo>
                  <a:pt x="614" y="274"/>
                </a:lnTo>
                <a:lnTo>
                  <a:pt x="640" y="340"/>
                </a:lnTo>
                <a:lnTo>
                  <a:pt x="693" y="392"/>
                </a:lnTo>
                <a:lnTo>
                  <a:pt x="601" y="457"/>
                </a:lnTo>
                <a:lnTo>
                  <a:pt x="601" y="588"/>
                </a:lnTo>
                <a:lnTo>
                  <a:pt x="680" y="549"/>
                </a:lnTo>
                <a:lnTo>
                  <a:pt x="771" y="470"/>
                </a:lnTo>
                <a:lnTo>
                  <a:pt x="823" y="431"/>
                </a:lnTo>
                <a:lnTo>
                  <a:pt x="810" y="379"/>
                </a:lnTo>
                <a:lnTo>
                  <a:pt x="810" y="313"/>
                </a:lnTo>
                <a:lnTo>
                  <a:pt x="732" y="287"/>
                </a:lnTo>
                <a:lnTo>
                  <a:pt x="706" y="196"/>
                </a:lnTo>
                <a:lnTo>
                  <a:pt x="902" y="39"/>
                </a:lnTo>
                <a:lnTo>
                  <a:pt x="1006" y="39"/>
                </a:lnTo>
                <a:lnTo>
                  <a:pt x="1150" y="0"/>
                </a:lnTo>
                <a:lnTo>
                  <a:pt x="1294" y="144"/>
                </a:lnTo>
                <a:lnTo>
                  <a:pt x="1320" y="235"/>
                </a:lnTo>
                <a:lnTo>
                  <a:pt x="1255" y="431"/>
                </a:lnTo>
                <a:lnTo>
                  <a:pt x="1163" y="431"/>
                </a:lnTo>
                <a:lnTo>
                  <a:pt x="1163" y="510"/>
                </a:lnTo>
                <a:close/>
                <a:moveTo>
                  <a:pt x="261" y="1059"/>
                </a:moveTo>
                <a:lnTo>
                  <a:pt x="183" y="1072"/>
                </a:lnTo>
                <a:lnTo>
                  <a:pt x="117" y="1046"/>
                </a:lnTo>
                <a:lnTo>
                  <a:pt x="0" y="1046"/>
                </a:lnTo>
                <a:lnTo>
                  <a:pt x="52" y="1111"/>
                </a:lnTo>
                <a:lnTo>
                  <a:pt x="222" y="1163"/>
                </a:lnTo>
                <a:lnTo>
                  <a:pt x="352" y="1137"/>
                </a:lnTo>
                <a:lnTo>
                  <a:pt x="261" y="1059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Freeform 10">
            <a:extLst>
              <a:ext uri="{FF2B5EF4-FFF2-40B4-BE49-F238E27FC236}">
                <a16:creationId xmlns:a16="http://schemas.microsoft.com/office/drawing/2014/main" id="{4AE9AD1A-5024-F20F-375D-34DED60F0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24" y="3986276"/>
            <a:ext cx="1799965" cy="1782971"/>
          </a:xfrm>
          <a:custGeom>
            <a:avLst/>
            <a:gdLst>
              <a:gd name="T0" fmla="*/ 4419 w 5139"/>
              <a:gd name="T1" fmla="*/ 3740 h 5088"/>
              <a:gd name="T2" fmla="*/ 4314 w 5139"/>
              <a:gd name="T3" fmla="*/ 3884 h 5088"/>
              <a:gd name="T4" fmla="*/ 4249 w 5139"/>
              <a:gd name="T5" fmla="*/ 3910 h 5088"/>
              <a:gd name="T6" fmla="*/ 4184 w 5139"/>
              <a:gd name="T7" fmla="*/ 3976 h 5088"/>
              <a:gd name="T8" fmla="*/ 4014 w 5139"/>
              <a:gd name="T9" fmla="*/ 4106 h 5088"/>
              <a:gd name="T10" fmla="*/ 3674 w 5139"/>
              <a:gd name="T11" fmla="*/ 4224 h 5088"/>
              <a:gd name="T12" fmla="*/ 3491 w 5139"/>
              <a:gd name="T13" fmla="*/ 4080 h 5088"/>
              <a:gd name="T14" fmla="*/ 3412 w 5139"/>
              <a:gd name="T15" fmla="*/ 4002 h 5088"/>
              <a:gd name="T16" fmla="*/ 3268 w 5139"/>
              <a:gd name="T17" fmla="*/ 4080 h 5088"/>
              <a:gd name="T18" fmla="*/ 3059 w 5139"/>
              <a:gd name="T19" fmla="*/ 3989 h 5088"/>
              <a:gd name="T20" fmla="*/ 2785 w 5139"/>
              <a:gd name="T21" fmla="*/ 4080 h 5088"/>
              <a:gd name="T22" fmla="*/ 2589 w 5139"/>
              <a:gd name="T23" fmla="*/ 4263 h 5088"/>
              <a:gd name="T24" fmla="*/ 2589 w 5139"/>
              <a:gd name="T25" fmla="*/ 4485 h 5088"/>
              <a:gd name="T26" fmla="*/ 2301 w 5139"/>
              <a:gd name="T27" fmla="*/ 4485 h 5088"/>
              <a:gd name="T28" fmla="*/ 2079 w 5139"/>
              <a:gd name="T29" fmla="*/ 4446 h 5088"/>
              <a:gd name="T30" fmla="*/ 2013 w 5139"/>
              <a:gd name="T31" fmla="*/ 4355 h 5088"/>
              <a:gd name="T32" fmla="*/ 1713 w 5139"/>
              <a:gd name="T33" fmla="*/ 4237 h 5088"/>
              <a:gd name="T34" fmla="*/ 1464 w 5139"/>
              <a:gd name="T35" fmla="*/ 4302 h 5088"/>
              <a:gd name="T36" fmla="*/ 876 w 5139"/>
              <a:gd name="T37" fmla="*/ 3949 h 5088"/>
              <a:gd name="T38" fmla="*/ 1033 w 5139"/>
              <a:gd name="T39" fmla="*/ 3217 h 5088"/>
              <a:gd name="T40" fmla="*/ 1124 w 5139"/>
              <a:gd name="T41" fmla="*/ 2393 h 5088"/>
              <a:gd name="T42" fmla="*/ 824 w 5139"/>
              <a:gd name="T43" fmla="*/ 1870 h 5088"/>
              <a:gd name="T44" fmla="*/ 0 w 5139"/>
              <a:gd name="T45" fmla="*/ 1308 h 5088"/>
              <a:gd name="T46" fmla="*/ 0 w 5139"/>
              <a:gd name="T47" fmla="*/ 1151 h 5088"/>
              <a:gd name="T48" fmla="*/ 379 w 5139"/>
              <a:gd name="T49" fmla="*/ 1007 h 5088"/>
              <a:gd name="T50" fmla="*/ 719 w 5139"/>
              <a:gd name="T51" fmla="*/ 1177 h 5088"/>
              <a:gd name="T52" fmla="*/ 1137 w 5139"/>
              <a:gd name="T53" fmla="*/ 850 h 5088"/>
              <a:gd name="T54" fmla="*/ 1242 w 5139"/>
              <a:gd name="T55" fmla="*/ 641 h 5088"/>
              <a:gd name="T56" fmla="*/ 1320 w 5139"/>
              <a:gd name="T57" fmla="*/ 772 h 5088"/>
              <a:gd name="T58" fmla="*/ 1791 w 5139"/>
              <a:gd name="T59" fmla="*/ 798 h 5088"/>
              <a:gd name="T60" fmla="*/ 2236 w 5139"/>
              <a:gd name="T61" fmla="*/ 497 h 5088"/>
              <a:gd name="T62" fmla="*/ 2667 w 5139"/>
              <a:gd name="T63" fmla="*/ 0 h 5088"/>
              <a:gd name="T64" fmla="*/ 2850 w 5139"/>
              <a:gd name="T65" fmla="*/ 196 h 5088"/>
              <a:gd name="T66" fmla="*/ 2981 w 5139"/>
              <a:gd name="T67" fmla="*/ 380 h 5088"/>
              <a:gd name="T68" fmla="*/ 3203 w 5139"/>
              <a:gd name="T69" fmla="*/ 589 h 5088"/>
              <a:gd name="T70" fmla="*/ 3412 w 5139"/>
              <a:gd name="T71" fmla="*/ 537 h 5088"/>
              <a:gd name="T72" fmla="*/ 3635 w 5139"/>
              <a:gd name="T73" fmla="*/ 850 h 5088"/>
              <a:gd name="T74" fmla="*/ 3896 w 5139"/>
              <a:gd name="T75" fmla="*/ 890 h 5088"/>
              <a:gd name="T76" fmla="*/ 4563 w 5139"/>
              <a:gd name="T77" fmla="*/ 1164 h 5088"/>
              <a:gd name="T78" fmla="*/ 4367 w 5139"/>
              <a:gd name="T79" fmla="*/ 1870 h 5088"/>
              <a:gd name="T80" fmla="*/ 4171 w 5139"/>
              <a:gd name="T81" fmla="*/ 1936 h 5088"/>
              <a:gd name="T82" fmla="*/ 3948 w 5139"/>
              <a:gd name="T83" fmla="*/ 2289 h 5088"/>
              <a:gd name="T84" fmla="*/ 3818 w 5139"/>
              <a:gd name="T85" fmla="*/ 2537 h 5088"/>
              <a:gd name="T86" fmla="*/ 3857 w 5139"/>
              <a:gd name="T87" fmla="*/ 2629 h 5088"/>
              <a:gd name="T88" fmla="*/ 4053 w 5139"/>
              <a:gd name="T89" fmla="*/ 2472 h 5088"/>
              <a:gd name="T90" fmla="*/ 4158 w 5139"/>
              <a:gd name="T91" fmla="*/ 2773 h 5088"/>
              <a:gd name="T92" fmla="*/ 4079 w 5139"/>
              <a:gd name="T93" fmla="*/ 2851 h 5088"/>
              <a:gd name="T94" fmla="*/ 4092 w 5139"/>
              <a:gd name="T95" fmla="*/ 3165 h 5088"/>
              <a:gd name="T96" fmla="*/ 4119 w 5139"/>
              <a:gd name="T97" fmla="*/ 3335 h 5088"/>
              <a:gd name="T98" fmla="*/ 4105 w 5139"/>
              <a:gd name="T99" fmla="*/ 3544 h 5088"/>
              <a:gd name="T100" fmla="*/ 4406 w 5139"/>
              <a:gd name="T101" fmla="*/ 3648 h 5088"/>
              <a:gd name="T102" fmla="*/ 5047 w 5139"/>
              <a:gd name="T103" fmla="*/ 4289 h 5088"/>
              <a:gd name="T104" fmla="*/ 4955 w 5139"/>
              <a:gd name="T105" fmla="*/ 4394 h 5088"/>
              <a:gd name="T106" fmla="*/ 4785 w 5139"/>
              <a:gd name="T107" fmla="*/ 4799 h 5088"/>
              <a:gd name="T108" fmla="*/ 4811 w 5139"/>
              <a:gd name="T109" fmla="*/ 4917 h 5088"/>
              <a:gd name="T110" fmla="*/ 4837 w 5139"/>
              <a:gd name="T111" fmla="*/ 5008 h 5088"/>
              <a:gd name="T112" fmla="*/ 5073 w 5139"/>
              <a:gd name="T113" fmla="*/ 5048 h 5088"/>
              <a:gd name="T114" fmla="*/ 5138 w 5139"/>
              <a:gd name="T115" fmla="*/ 4590 h 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39" h="5088">
                <a:moveTo>
                  <a:pt x="4406" y="3648"/>
                </a:moveTo>
                <a:lnTo>
                  <a:pt x="4419" y="3740"/>
                </a:lnTo>
                <a:lnTo>
                  <a:pt x="4354" y="3871"/>
                </a:lnTo>
                <a:lnTo>
                  <a:pt x="4314" y="3884"/>
                </a:lnTo>
                <a:lnTo>
                  <a:pt x="4276" y="3871"/>
                </a:lnTo>
                <a:lnTo>
                  <a:pt x="4249" y="3910"/>
                </a:lnTo>
                <a:lnTo>
                  <a:pt x="4223" y="3910"/>
                </a:lnTo>
                <a:lnTo>
                  <a:pt x="4184" y="3976"/>
                </a:lnTo>
                <a:lnTo>
                  <a:pt x="4145" y="3976"/>
                </a:lnTo>
                <a:lnTo>
                  <a:pt x="4014" y="4106"/>
                </a:lnTo>
                <a:lnTo>
                  <a:pt x="3975" y="4171"/>
                </a:lnTo>
                <a:lnTo>
                  <a:pt x="3674" y="4224"/>
                </a:lnTo>
                <a:lnTo>
                  <a:pt x="3504" y="4145"/>
                </a:lnTo>
                <a:lnTo>
                  <a:pt x="3491" y="4080"/>
                </a:lnTo>
                <a:lnTo>
                  <a:pt x="3386" y="4067"/>
                </a:lnTo>
                <a:lnTo>
                  <a:pt x="3412" y="4002"/>
                </a:lnTo>
                <a:lnTo>
                  <a:pt x="3360" y="3962"/>
                </a:lnTo>
                <a:lnTo>
                  <a:pt x="3268" y="4080"/>
                </a:lnTo>
                <a:lnTo>
                  <a:pt x="3164" y="4002"/>
                </a:lnTo>
                <a:lnTo>
                  <a:pt x="3059" y="3989"/>
                </a:lnTo>
                <a:lnTo>
                  <a:pt x="2981" y="3923"/>
                </a:lnTo>
                <a:lnTo>
                  <a:pt x="2785" y="4080"/>
                </a:lnTo>
                <a:lnTo>
                  <a:pt x="2707" y="4067"/>
                </a:lnTo>
                <a:lnTo>
                  <a:pt x="2589" y="4263"/>
                </a:lnTo>
                <a:lnTo>
                  <a:pt x="2628" y="4342"/>
                </a:lnTo>
                <a:lnTo>
                  <a:pt x="2589" y="4485"/>
                </a:lnTo>
                <a:lnTo>
                  <a:pt x="2445" y="4564"/>
                </a:lnTo>
                <a:lnTo>
                  <a:pt x="2301" y="4485"/>
                </a:lnTo>
                <a:lnTo>
                  <a:pt x="2196" y="4525"/>
                </a:lnTo>
                <a:lnTo>
                  <a:pt x="2079" y="4446"/>
                </a:lnTo>
                <a:lnTo>
                  <a:pt x="2079" y="4394"/>
                </a:lnTo>
                <a:lnTo>
                  <a:pt x="2013" y="4355"/>
                </a:lnTo>
                <a:lnTo>
                  <a:pt x="1948" y="4355"/>
                </a:lnTo>
                <a:lnTo>
                  <a:pt x="1713" y="4237"/>
                </a:lnTo>
                <a:lnTo>
                  <a:pt x="1661" y="4276"/>
                </a:lnTo>
                <a:lnTo>
                  <a:pt x="1464" y="4302"/>
                </a:lnTo>
                <a:lnTo>
                  <a:pt x="850" y="4041"/>
                </a:lnTo>
                <a:lnTo>
                  <a:pt x="876" y="3949"/>
                </a:lnTo>
                <a:lnTo>
                  <a:pt x="732" y="3884"/>
                </a:lnTo>
                <a:lnTo>
                  <a:pt x="1033" y="3217"/>
                </a:lnTo>
                <a:lnTo>
                  <a:pt x="1111" y="2773"/>
                </a:lnTo>
                <a:lnTo>
                  <a:pt x="1124" y="2393"/>
                </a:lnTo>
                <a:lnTo>
                  <a:pt x="797" y="2053"/>
                </a:lnTo>
                <a:lnTo>
                  <a:pt x="824" y="1870"/>
                </a:lnTo>
                <a:lnTo>
                  <a:pt x="588" y="1622"/>
                </a:lnTo>
                <a:lnTo>
                  <a:pt x="0" y="1308"/>
                </a:lnTo>
                <a:lnTo>
                  <a:pt x="157" y="1269"/>
                </a:lnTo>
                <a:lnTo>
                  <a:pt x="0" y="1151"/>
                </a:lnTo>
                <a:lnTo>
                  <a:pt x="144" y="1007"/>
                </a:lnTo>
                <a:lnTo>
                  <a:pt x="379" y="1007"/>
                </a:lnTo>
                <a:lnTo>
                  <a:pt x="575" y="981"/>
                </a:lnTo>
                <a:lnTo>
                  <a:pt x="719" y="1177"/>
                </a:lnTo>
                <a:lnTo>
                  <a:pt x="1137" y="1151"/>
                </a:lnTo>
                <a:lnTo>
                  <a:pt x="1137" y="850"/>
                </a:lnTo>
                <a:lnTo>
                  <a:pt x="1072" y="615"/>
                </a:lnTo>
                <a:lnTo>
                  <a:pt x="1242" y="641"/>
                </a:lnTo>
                <a:lnTo>
                  <a:pt x="1347" y="615"/>
                </a:lnTo>
                <a:lnTo>
                  <a:pt x="1320" y="772"/>
                </a:lnTo>
                <a:lnTo>
                  <a:pt x="1634" y="863"/>
                </a:lnTo>
                <a:lnTo>
                  <a:pt x="1791" y="798"/>
                </a:lnTo>
                <a:lnTo>
                  <a:pt x="1791" y="733"/>
                </a:lnTo>
                <a:lnTo>
                  <a:pt x="2236" y="497"/>
                </a:lnTo>
                <a:lnTo>
                  <a:pt x="2340" y="105"/>
                </a:lnTo>
                <a:lnTo>
                  <a:pt x="2667" y="0"/>
                </a:lnTo>
                <a:lnTo>
                  <a:pt x="2745" y="196"/>
                </a:lnTo>
                <a:lnTo>
                  <a:pt x="2850" y="196"/>
                </a:lnTo>
                <a:lnTo>
                  <a:pt x="2876" y="327"/>
                </a:lnTo>
                <a:lnTo>
                  <a:pt x="2981" y="380"/>
                </a:lnTo>
                <a:lnTo>
                  <a:pt x="3164" y="445"/>
                </a:lnTo>
                <a:lnTo>
                  <a:pt x="3203" y="589"/>
                </a:lnTo>
                <a:lnTo>
                  <a:pt x="3295" y="641"/>
                </a:lnTo>
                <a:lnTo>
                  <a:pt x="3412" y="537"/>
                </a:lnTo>
                <a:lnTo>
                  <a:pt x="3425" y="706"/>
                </a:lnTo>
                <a:lnTo>
                  <a:pt x="3635" y="850"/>
                </a:lnTo>
                <a:lnTo>
                  <a:pt x="3765" y="890"/>
                </a:lnTo>
                <a:lnTo>
                  <a:pt x="3896" y="890"/>
                </a:lnTo>
                <a:lnTo>
                  <a:pt x="4066" y="1060"/>
                </a:lnTo>
                <a:lnTo>
                  <a:pt x="4563" y="1164"/>
                </a:lnTo>
                <a:lnTo>
                  <a:pt x="4406" y="1399"/>
                </a:lnTo>
                <a:lnTo>
                  <a:pt x="4367" y="1870"/>
                </a:lnTo>
                <a:lnTo>
                  <a:pt x="4288" y="1975"/>
                </a:lnTo>
                <a:lnTo>
                  <a:pt x="4171" y="1936"/>
                </a:lnTo>
                <a:lnTo>
                  <a:pt x="4171" y="2014"/>
                </a:lnTo>
                <a:lnTo>
                  <a:pt x="3948" y="2289"/>
                </a:lnTo>
                <a:lnTo>
                  <a:pt x="3831" y="2419"/>
                </a:lnTo>
                <a:lnTo>
                  <a:pt x="3818" y="2537"/>
                </a:lnTo>
                <a:lnTo>
                  <a:pt x="3753" y="2616"/>
                </a:lnTo>
                <a:lnTo>
                  <a:pt x="3857" y="2629"/>
                </a:lnTo>
                <a:lnTo>
                  <a:pt x="3883" y="2498"/>
                </a:lnTo>
                <a:lnTo>
                  <a:pt x="4053" y="2472"/>
                </a:lnTo>
                <a:lnTo>
                  <a:pt x="4092" y="2629"/>
                </a:lnTo>
                <a:lnTo>
                  <a:pt x="4158" y="2773"/>
                </a:lnTo>
                <a:lnTo>
                  <a:pt x="4158" y="2773"/>
                </a:lnTo>
                <a:lnTo>
                  <a:pt x="4079" y="2851"/>
                </a:lnTo>
                <a:lnTo>
                  <a:pt x="4197" y="3073"/>
                </a:lnTo>
                <a:lnTo>
                  <a:pt x="4092" y="3165"/>
                </a:lnTo>
                <a:lnTo>
                  <a:pt x="4001" y="3178"/>
                </a:lnTo>
                <a:lnTo>
                  <a:pt x="4119" y="3335"/>
                </a:lnTo>
                <a:lnTo>
                  <a:pt x="4145" y="3426"/>
                </a:lnTo>
                <a:lnTo>
                  <a:pt x="4105" y="3544"/>
                </a:lnTo>
                <a:lnTo>
                  <a:pt x="4236" y="3675"/>
                </a:lnTo>
                <a:lnTo>
                  <a:pt x="4406" y="3648"/>
                </a:lnTo>
                <a:close/>
                <a:moveTo>
                  <a:pt x="5112" y="4276"/>
                </a:moveTo>
                <a:lnTo>
                  <a:pt x="5047" y="4289"/>
                </a:lnTo>
                <a:lnTo>
                  <a:pt x="5034" y="4407"/>
                </a:lnTo>
                <a:lnTo>
                  <a:pt x="4955" y="4394"/>
                </a:lnTo>
                <a:lnTo>
                  <a:pt x="4772" y="4551"/>
                </a:lnTo>
                <a:lnTo>
                  <a:pt x="4785" y="4799"/>
                </a:lnTo>
                <a:lnTo>
                  <a:pt x="4837" y="4825"/>
                </a:lnTo>
                <a:lnTo>
                  <a:pt x="4811" y="4917"/>
                </a:lnTo>
                <a:lnTo>
                  <a:pt x="4851" y="4943"/>
                </a:lnTo>
                <a:lnTo>
                  <a:pt x="4837" y="5008"/>
                </a:lnTo>
                <a:lnTo>
                  <a:pt x="4968" y="5087"/>
                </a:lnTo>
                <a:lnTo>
                  <a:pt x="5073" y="5048"/>
                </a:lnTo>
                <a:lnTo>
                  <a:pt x="5112" y="4799"/>
                </a:lnTo>
                <a:lnTo>
                  <a:pt x="5138" y="4590"/>
                </a:lnTo>
                <a:lnTo>
                  <a:pt x="5112" y="4276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Freeform 11">
            <a:extLst>
              <a:ext uri="{FF2B5EF4-FFF2-40B4-BE49-F238E27FC236}">
                <a16:creationId xmlns:a16="http://schemas.microsoft.com/office/drawing/2014/main" id="{23D37D83-1DCF-2436-3142-44D597A2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673" y="4160864"/>
            <a:ext cx="508316" cy="517587"/>
          </a:xfrm>
          <a:custGeom>
            <a:avLst/>
            <a:gdLst>
              <a:gd name="T0" fmla="*/ 1452 w 1453"/>
              <a:gd name="T1" fmla="*/ 732 h 1479"/>
              <a:gd name="T2" fmla="*/ 1439 w 1453"/>
              <a:gd name="T3" fmla="*/ 824 h 1479"/>
              <a:gd name="T4" fmla="*/ 1321 w 1453"/>
              <a:gd name="T5" fmla="*/ 863 h 1479"/>
              <a:gd name="T6" fmla="*/ 1216 w 1453"/>
              <a:gd name="T7" fmla="*/ 850 h 1479"/>
              <a:gd name="T8" fmla="*/ 1190 w 1453"/>
              <a:gd name="T9" fmla="*/ 902 h 1479"/>
              <a:gd name="T10" fmla="*/ 1072 w 1453"/>
              <a:gd name="T11" fmla="*/ 837 h 1479"/>
              <a:gd name="T12" fmla="*/ 1072 w 1453"/>
              <a:gd name="T13" fmla="*/ 955 h 1479"/>
              <a:gd name="T14" fmla="*/ 1020 w 1453"/>
              <a:gd name="T15" fmla="*/ 1295 h 1479"/>
              <a:gd name="T16" fmla="*/ 1020 w 1453"/>
              <a:gd name="T17" fmla="*/ 1360 h 1479"/>
              <a:gd name="T18" fmla="*/ 942 w 1453"/>
              <a:gd name="T19" fmla="*/ 1478 h 1479"/>
              <a:gd name="T20" fmla="*/ 850 w 1453"/>
              <a:gd name="T21" fmla="*/ 1425 h 1479"/>
              <a:gd name="T22" fmla="*/ 706 w 1453"/>
              <a:gd name="T23" fmla="*/ 693 h 1479"/>
              <a:gd name="T24" fmla="*/ 523 w 1453"/>
              <a:gd name="T25" fmla="*/ 641 h 1479"/>
              <a:gd name="T26" fmla="*/ 144 w 1453"/>
              <a:gd name="T27" fmla="*/ 170 h 1479"/>
              <a:gd name="T28" fmla="*/ 0 w 1453"/>
              <a:gd name="T29" fmla="*/ 157 h 1479"/>
              <a:gd name="T30" fmla="*/ 249 w 1453"/>
              <a:gd name="T31" fmla="*/ 0 h 1479"/>
              <a:gd name="T32" fmla="*/ 628 w 1453"/>
              <a:gd name="T33" fmla="*/ 79 h 1479"/>
              <a:gd name="T34" fmla="*/ 772 w 1453"/>
              <a:gd name="T35" fmla="*/ 40 h 1479"/>
              <a:gd name="T36" fmla="*/ 916 w 1453"/>
              <a:gd name="T37" fmla="*/ 170 h 1479"/>
              <a:gd name="T38" fmla="*/ 1046 w 1453"/>
              <a:gd name="T39" fmla="*/ 406 h 1479"/>
              <a:gd name="T40" fmla="*/ 1151 w 1453"/>
              <a:gd name="T41" fmla="*/ 432 h 1479"/>
              <a:gd name="T42" fmla="*/ 1334 w 1453"/>
              <a:gd name="T43" fmla="*/ 680 h 1479"/>
              <a:gd name="T44" fmla="*/ 1452 w 1453"/>
              <a:gd name="T45" fmla="*/ 73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3" h="1479">
                <a:moveTo>
                  <a:pt x="1452" y="732"/>
                </a:moveTo>
                <a:lnTo>
                  <a:pt x="1439" y="824"/>
                </a:lnTo>
                <a:lnTo>
                  <a:pt x="1321" y="863"/>
                </a:lnTo>
                <a:lnTo>
                  <a:pt x="1216" y="850"/>
                </a:lnTo>
                <a:lnTo>
                  <a:pt x="1190" y="902"/>
                </a:lnTo>
                <a:lnTo>
                  <a:pt x="1072" y="837"/>
                </a:lnTo>
                <a:lnTo>
                  <a:pt x="1072" y="955"/>
                </a:lnTo>
                <a:lnTo>
                  <a:pt x="1020" y="1295"/>
                </a:lnTo>
                <a:lnTo>
                  <a:pt x="1020" y="1360"/>
                </a:lnTo>
                <a:lnTo>
                  <a:pt x="942" y="1478"/>
                </a:lnTo>
                <a:lnTo>
                  <a:pt x="850" y="1425"/>
                </a:lnTo>
                <a:lnTo>
                  <a:pt x="706" y="693"/>
                </a:lnTo>
                <a:lnTo>
                  <a:pt x="523" y="641"/>
                </a:lnTo>
                <a:lnTo>
                  <a:pt x="144" y="170"/>
                </a:lnTo>
                <a:lnTo>
                  <a:pt x="0" y="157"/>
                </a:lnTo>
                <a:lnTo>
                  <a:pt x="249" y="0"/>
                </a:lnTo>
                <a:lnTo>
                  <a:pt x="628" y="79"/>
                </a:lnTo>
                <a:lnTo>
                  <a:pt x="772" y="40"/>
                </a:lnTo>
                <a:lnTo>
                  <a:pt x="916" y="170"/>
                </a:lnTo>
                <a:lnTo>
                  <a:pt x="1046" y="406"/>
                </a:lnTo>
                <a:lnTo>
                  <a:pt x="1151" y="432"/>
                </a:lnTo>
                <a:lnTo>
                  <a:pt x="1334" y="680"/>
                </a:lnTo>
                <a:lnTo>
                  <a:pt x="1452" y="73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Freeform 12">
            <a:extLst>
              <a:ext uri="{FF2B5EF4-FFF2-40B4-BE49-F238E27FC236}">
                <a16:creationId xmlns:a16="http://schemas.microsoft.com/office/drawing/2014/main" id="{75611D34-64B7-60BA-37ED-69E15E6F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087" y="5256296"/>
            <a:ext cx="261111" cy="312097"/>
          </a:xfrm>
          <a:custGeom>
            <a:avLst/>
            <a:gdLst>
              <a:gd name="T0" fmla="*/ 706 w 747"/>
              <a:gd name="T1" fmla="*/ 392 h 891"/>
              <a:gd name="T2" fmla="*/ 628 w 747"/>
              <a:gd name="T3" fmla="*/ 432 h 891"/>
              <a:gd name="T4" fmla="*/ 641 w 747"/>
              <a:gd name="T5" fmla="*/ 523 h 891"/>
              <a:gd name="T6" fmla="*/ 549 w 747"/>
              <a:gd name="T7" fmla="*/ 563 h 891"/>
              <a:gd name="T8" fmla="*/ 523 w 747"/>
              <a:gd name="T9" fmla="*/ 497 h 891"/>
              <a:gd name="T10" fmla="*/ 405 w 747"/>
              <a:gd name="T11" fmla="*/ 720 h 891"/>
              <a:gd name="T12" fmla="*/ 445 w 747"/>
              <a:gd name="T13" fmla="*/ 785 h 891"/>
              <a:gd name="T14" fmla="*/ 445 w 747"/>
              <a:gd name="T15" fmla="*/ 890 h 891"/>
              <a:gd name="T16" fmla="*/ 301 w 747"/>
              <a:gd name="T17" fmla="*/ 798 h 891"/>
              <a:gd name="T18" fmla="*/ 209 w 747"/>
              <a:gd name="T19" fmla="*/ 706 h 891"/>
              <a:gd name="T20" fmla="*/ 105 w 747"/>
              <a:gd name="T21" fmla="*/ 654 h 891"/>
              <a:gd name="T22" fmla="*/ 0 w 747"/>
              <a:gd name="T23" fmla="*/ 641 h 891"/>
              <a:gd name="T24" fmla="*/ 13 w 747"/>
              <a:gd name="T25" fmla="*/ 576 h 891"/>
              <a:gd name="T26" fmla="*/ 79 w 747"/>
              <a:gd name="T27" fmla="*/ 484 h 891"/>
              <a:gd name="T28" fmla="*/ 66 w 747"/>
              <a:gd name="T29" fmla="*/ 327 h 891"/>
              <a:gd name="T30" fmla="*/ 118 w 747"/>
              <a:gd name="T31" fmla="*/ 275 h 891"/>
              <a:gd name="T32" fmla="*/ 39 w 747"/>
              <a:gd name="T33" fmla="*/ 183 h 891"/>
              <a:gd name="T34" fmla="*/ 0 w 747"/>
              <a:gd name="T35" fmla="*/ 26 h 891"/>
              <a:gd name="T36" fmla="*/ 92 w 747"/>
              <a:gd name="T37" fmla="*/ 0 h 891"/>
              <a:gd name="T38" fmla="*/ 236 w 747"/>
              <a:gd name="T39" fmla="*/ 53 h 891"/>
              <a:gd name="T40" fmla="*/ 484 w 747"/>
              <a:gd name="T41" fmla="*/ 249 h 891"/>
              <a:gd name="T42" fmla="*/ 746 w 747"/>
              <a:gd name="T43" fmla="*/ 327 h 891"/>
              <a:gd name="T44" fmla="*/ 706 w 747"/>
              <a:gd name="T45" fmla="*/ 39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47" h="891">
                <a:moveTo>
                  <a:pt x="706" y="392"/>
                </a:moveTo>
                <a:lnTo>
                  <a:pt x="628" y="432"/>
                </a:lnTo>
                <a:lnTo>
                  <a:pt x="641" y="523"/>
                </a:lnTo>
                <a:lnTo>
                  <a:pt x="549" y="563"/>
                </a:lnTo>
                <a:lnTo>
                  <a:pt x="523" y="497"/>
                </a:lnTo>
                <a:lnTo>
                  <a:pt x="405" y="720"/>
                </a:lnTo>
                <a:lnTo>
                  <a:pt x="445" y="785"/>
                </a:lnTo>
                <a:lnTo>
                  <a:pt x="445" y="890"/>
                </a:lnTo>
                <a:lnTo>
                  <a:pt x="301" y="798"/>
                </a:lnTo>
                <a:lnTo>
                  <a:pt x="209" y="706"/>
                </a:lnTo>
                <a:lnTo>
                  <a:pt x="105" y="654"/>
                </a:lnTo>
                <a:lnTo>
                  <a:pt x="0" y="641"/>
                </a:lnTo>
                <a:lnTo>
                  <a:pt x="13" y="576"/>
                </a:lnTo>
                <a:lnTo>
                  <a:pt x="79" y="484"/>
                </a:lnTo>
                <a:lnTo>
                  <a:pt x="66" y="327"/>
                </a:lnTo>
                <a:lnTo>
                  <a:pt x="118" y="275"/>
                </a:lnTo>
                <a:lnTo>
                  <a:pt x="39" y="183"/>
                </a:lnTo>
                <a:lnTo>
                  <a:pt x="0" y="26"/>
                </a:lnTo>
                <a:lnTo>
                  <a:pt x="92" y="0"/>
                </a:lnTo>
                <a:lnTo>
                  <a:pt x="236" y="53"/>
                </a:lnTo>
                <a:lnTo>
                  <a:pt x="484" y="249"/>
                </a:lnTo>
                <a:lnTo>
                  <a:pt x="746" y="327"/>
                </a:lnTo>
                <a:lnTo>
                  <a:pt x="706" y="39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Freeform 13">
            <a:extLst>
              <a:ext uri="{FF2B5EF4-FFF2-40B4-BE49-F238E27FC236}">
                <a16:creationId xmlns:a16="http://schemas.microsoft.com/office/drawing/2014/main" id="{3DB788D7-307D-789A-4C2E-17CAEC255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134" y="4939564"/>
            <a:ext cx="825049" cy="645825"/>
          </a:xfrm>
          <a:custGeom>
            <a:avLst/>
            <a:gdLst>
              <a:gd name="T0" fmla="*/ 2249 w 2355"/>
              <a:gd name="T1" fmla="*/ 262 h 1845"/>
              <a:gd name="T2" fmla="*/ 2158 w 2355"/>
              <a:gd name="T3" fmla="*/ 379 h 1845"/>
              <a:gd name="T4" fmla="*/ 2171 w 2355"/>
              <a:gd name="T5" fmla="*/ 654 h 1845"/>
              <a:gd name="T6" fmla="*/ 2079 w 2355"/>
              <a:gd name="T7" fmla="*/ 850 h 1845"/>
              <a:gd name="T8" fmla="*/ 2171 w 2355"/>
              <a:gd name="T9" fmla="*/ 863 h 1845"/>
              <a:gd name="T10" fmla="*/ 2328 w 2355"/>
              <a:gd name="T11" fmla="*/ 1033 h 1845"/>
              <a:gd name="T12" fmla="*/ 2184 w 2355"/>
              <a:gd name="T13" fmla="*/ 1125 h 1845"/>
              <a:gd name="T14" fmla="*/ 2040 w 2355"/>
              <a:gd name="T15" fmla="*/ 1072 h 1845"/>
              <a:gd name="T16" fmla="*/ 1831 w 2355"/>
              <a:gd name="T17" fmla="*/ 1203 h 1845"/>
              <a:gd name="T18" fmla="*/ 1726 w 2355"/>
              <a:gd name="T19" fmla="*/ 1334 h 1845"/>
              <a:gd name="T20" fmla="*/ 1674 w 2355"/>
              <a:gd name="T21" fmla="*/ 1373 h 1845"/>
              <a:gd name="T22" fmla="*/ 1687 w 2355"/>
              <a:gd name="T23" fmla="*/ 1451 h 1845"/>
              <a:gd name="T24" fmla="*/ 1648 w 2355"/>
              <a:gd name="T25" fmla="*/ 1569 h 1845"/>
              <a:gd name="T26" fmla="*/ 1413 w 2355"/>
              <a:gd name="T27" fmla="*/ 1700 h 1845"/>
              <a:gd name="T28" fmla="*/ 1242 w 2355"/>
              <a:gd name="T29" fmla="*/ 1661 h 1845"/>
              <a:gd name="T30" fmla="*/ 1164 w 2355"/>
              <a:gd name="T31" fmla="*/ 1674 h 1845"/>
              <a:gd name="T32" fmla="*/ 1059 w 2355"/>
              <a:gd name="T33" fmla="*/ 1608 h 1845"/>
              <a:gd name="T34" fmla="*/ 955 w 2355"/>
              <a:gd name="T35" fmla="*/ 1622 h 1845"/>
              <a:gd name="T36" fmla="*/ 824 w 2355"/>
              <a:gd name="T37" fmla="*/ 1713 h 1845"/>
              <a:gd name="T38" fmla="*/ 615 w 2355"/>
              <a:gd name="T39" fmla="*/ 1779 h 1845"/>
              <a:gd name="T40" fmla="*/ 484 w 2355"/>
              <a:gd name="T41" fmla="*/ 1844 h 1845"/>
              <a:gd name="T42" fmla="*/ 445 w 2355"/>
              <a:gd name="T43" fmla="*/ 1661 h 1845"/>
              <a:gd name="T44" fmla="*/ 353 w 2355"/>
              <a:gd name="T45" fmla="*/ 1491 h 1845"/>
              <a:gd name="T46" fmla="*/ 196 w 2355"/>
              <a:gd name="T47" fmla="*/ 1438 h 1845"/>
              <a:gd name="T48" fmla="*/ 157 w 2355"/>
              <a:gd name="T49" fmla="*/ 1373 h 1845"/>
              <a:gd name="T50" fmla="*/ 196 w 2355"/>
              <a:gd name="T51" fmla="*/ 1282 h 1845"/>
              <a:gd name="T52" fmla="*/ 157 w 2355"/>
              <a:gd name="T53" fmla="*/ 1242 h 1845"/>
              <a:gd name="T54" fmla="*/ 144 w 2355"/>
              <a:gd name="T55" fmla="*/ 1099 h 1845"/>
              <a:gd name="T56" fmla="*/ 196 w 2355"/>
              <a:gd name="T57" fmla="*/ 1059 h 1845"/>
              <a:gd name="T58" fmla="*/ 314 w 2355"/>
              <a:gd name="T59" fmla="*/ 863 h 1845"/>
              <a:gd name="T60" fmla="*/ 118 w 2355"/>
              <a:gd name="T61" fmla="*/ 771 h 1845"/>
              <a:gd name="T62" fmla="*/ 66 w 2355"/>
              <a:gd name="T63" fmla="*/ 667 h 1845"/>
              <a:gd name="T64" fmla="*/ 13 w 2355"/>
              <a:gd name="T65" fmla="*/ 615 h 1845"/>
              <a:gd name="T66" fmla="*/ 0 w 2355"/>
              <a:gd name="T67" fmla="*/ 536 h 1845"/>
              <a:gd name="T68" fmla="*/ 66 w 2355"/>
              <a:gd name="T69" fmla="*/ 432 h 1845"/>
              <a:gd name="T70" fmla="*/ 39 w 2355"/>
              <a:gd name="T71" fmla="*/ 327 h 1845"/>
              <a:gd name="T72" fmla="*/ 196 w 2355"/>
              <a:gd name="T73" fmla="*/ 379 h 1845"/>
              <a:gd name="T74" fmla="*/ 183 w 2355"/>
              <a:gd name="T75" fmla="*/ 484 h 1845"/>
              <a:gd name="T76" fmla="*/ 406 w 2355"/>
              <a:gd name="T77" fmla="*/ 471 h 1845"/>
              <a:gd name="T78" fmla="*/ 719 w 2355"/>
              <a:gd name="T79" fmla="*/ 484 h 1845"/>
              <a:gd name="T80" fmla="*/ 890 w 2355"/>
              <a:gd name="T81" fmla="*/ 432 h 1845"/>
              <a:gd name="T82" fmla="*/ 1151 w 2355"/>
              <a:gd name="T83" fmla="*/ 432 h 1845"/>
              <a:gd name="T84" fmla="*/ 1269 w 2355"/>
              <a:gd name="T85" fmla="*/ 379 h 1845"/>
              <a:gd name="T86" fmla="*/ 1334 w 2355"/>
              <a:gd name="T87" fmla="*/ 196 h 1845"/>
              <a:gd name="T88" fmla="*/ 1739 w 2355"/>
              <a:gd name="T89" fmla="*/ 0 h 1845"/>
              <a:gd name="T90" fmla="*/ 1922 w 2355"/>
              <a:gd name="T91" fmla="*/ 39 h 1845"/>
              <a:gd name="T92" fmla="*/ 2027 w 2355"/>
              <a:gd name="T93" fmla="*/ 39 h 1845"/>
              <a:gd name="T94" fmla="*/ 2092 w 2355"/>
              <a:gd name="T95" fmla="*/ 79 h 1845"/>
              <a:gd name="T96" fmla="*/ 2171 w 2355"/>
              <a:gd name="T97" fmla="*/ 105 h 1845"/>
              <a:gd name="T98" fmla="*/ 2315 w 2355"/>
              <a:gd name="T99" fmla="*/ 79 h 1845"/>
              <a:gd name="T100" fmla="*/ 2354 w 2355"/>
              <a:gd name="T101" fmla="*/ 157 h 1845"/>
              <a:gd name="T102" fmla="*/ 2328 w 2355"/>
              <a:gd name="T103" fmla="*/ 275 h 1845"/>
              <a:gd name="T104" fmla="*/ 2249 w 2355"/>
              <a:gd name="T105" fmla="*/ 262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5" h="1845">
                <a:moveTo>
                  <a:pt x="2249" y="262"/>
                </a:moveTo>
                <a:lnTo>
                  <a:pt x="2158" y="379"/>
                </a:lnTo>
                <a:lnTo>
                  <a:pt x="2171" y="654"/>
                </a:lnTo>
                <a:lnTo>
                  <a:pt x="2079" y="850"/>
                </a:lnTo>
                <a:lnTo>
                  <a:pt x="2171" y="863"/>
                </a:lnTo>
                <a:lnTo>
                  <a:pt x="2328" y="1033"/>
                </a:lnTo>
                <a:lnTo>
                  <a:pt x="2184" y="1125"/>
                </a:lnTo>
                <a:lnTo>
                  <a:pt x="2040" y="1072"/>
                </a:lnTo>
                <a:lnTo>
                  <a:pt x="1831" y="1203"/>
                </a:lnTo>
                <a:lnTo>
                  <a:pt x="1726" y="1334"/>
                </a:lnTo>
                <a:lnTo>
                  <a:pt x="1674" y="1373"/>
                </a:lnTo>
                <a:lnTo>
                  <a:pt x="1687" y="1451"/>
                </a:lnTo>
                <a:lnTo>
                  <a:pt x="1648" y="1569"/>
                </a:lnTo>
                <a:lnTo>
                  <a:pt x="1413" y="1700"/>
                </a:lnTo>
                <a:lnTo>
                  <a:pt x="1242" y="1661"/>
                </a:lnTo>
                <a:lnTo>
                  <a:pt x="1164" y="1674"/>
                </a:lnTo>
                <a:lnTo>
                  <a:pt x="1059" y="1608"/>
                </a:lnTo>
                <a:lnTo>
                  <a:pt x="955" y="1622"/>
                </a:lnTo>
                <a:lnTo>
                  <a:pt x="824" y="1713"/>
                </a:lnTo>
                <a:lnTo>
                  <a:pt x="615" y="1779"/>
                </a:lnTo>
                <a:lnTo>
                  <a:pt x="484" y="1844"/>
                </a:lnTo>
                <a:lnTo>
                  <a:pt x="445" y="1661"/>
                </a:lnTo>
                <a:lnTo>
                  <a:pt x="353" y="1491"/>
                </a:lnTo>
                <a:lnTo>
                  <a:pt x="196" y="1438"/>
                </a:lnTo>
                <a:lnTo>
                  <a:pt x="157" y="1373"/>
                </a:lnTo>
                <a:lnTo>
                  <a:pt x="196" y="1282"/>
                </a:lnTo>
                <a:lnTo>
                  <a:pt x="157" y="1242"/>
                </a:lnTo>
                <a:lnTo>
                  <a:pt x="144" y="1099"/>
                </a:lnTo>
                <a:lnTo>
                  <a:pt x="196" y="1059"/>
                </a:lnTo>
                <a:lnTo>
                  <a:pt x="314" y="863"/>
                </a:lnTo>
                <a:lnTo>
                  <a:pt x="118" y="771"/>
                </a:lnTo>
                <a:lnTo>
                  <a:pt x="66" y="667"/>
                </a:lnTo>
                <a:lnTo>
                  <a:pt x="13" y="615"/>
                </a:lnTo>
                <a:lnTo>
                  <a:pt x="0" y="536"/>
                </a:lnTo>
                <a:lnTo>
                  <a:pt x="66" y="432"/>
                </a:lnTo>
                <a:lnTo>
                  <a:pt x="39" y="327"/>
                </a:lnTo>
                <a:lnTo>
                  <a:pt x="196" y="379"/>
                </a:lnTo>
                <a:lnTo>
                  <a:pt x="183" y="484"/>
                </a:lnTo>
                <a:lnTo>
                  <a:pt x="406" y="471"/>
                </a:lnTo>
                <a:lnTo>
                  <a:pt x="719" y="484"/>
                </a:lnTo>
                <a:lnTo>
                  <a:pt x="890" y="432"/>
                </a:lnTo>
                <a:lnTo>
                  <a:pt x="1151" y="432"/>
                </a:lnTo>
                <a:lnTo>
                  <a:pt x="1269" y="379"/>
                </a:lnTo>
                <a:lnTo>
                  <a:pt x="1334" y="196"/>
                </a:lnTo>
                <a:lnTo>
                  <a:pt x="1739" y="0"/>
                </a:lnTo>
                <a:lnTo>
                  <a:pt x="1922" y="39"/>
                </a:lnTo>
                <a:lnTo>
                  <a:pt x="2027" y="39"/>
                </a:lnTo>
                <a:lnTo>
                  <a:pt x="2092" y="79"/>
                </a:lnTo>
                <a:lnTo>
                  <a:pt x="2171" y="105"/>
                </a:lnTo>
                <a:lnTo>
                  <a:pt x="2315" y="79"/>
                </a:lnTo>
                <a:lnTo>
                  <a:pt x="2354" y="157"/>
                </a:lnTo>
                <a:lnTo>
                  <a:pt x="2328" y="275"/>
                </a:lnTo>
                <a:lnTo>
                  <a:pt x="2249" y="2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Freeform 14">
            <a:extLst>
              <a:ext uri="{FF2B5EF4-FFF2-40B4-BE49-F238E27FC236}">
                <a16:creationId xmlns:a16="http://schemas.microsoft.com/office/drawing/2014/main" id="{0951AB5B-47BB-6935-2C56-B0FBAE0B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739" y="4312279"/>
            <a:ext cx="806508" cy="568573"/>
          </a:xfrm>
          <a:custGeom>
            <a:avLst/>
            <a:gdLst>
              <a:gd name="T0" fmla="*/ 2301 w 2302"/>
              <a:gd name="T1" fmla="*/ 183 h 1622"/>
              <a:gd name="T2" fmla="*/ 2262 w 2302"/>
              <a:gd name="T3" fmla="*/ 300 h 1622"/>
              <a:gd name="T4" fmla="*/ 2118 w 2302"/>
              <a:gd name="T5" fmla="*/ 379 h 1622"/>
              <a:gd name="T6" fmla="*/ 2039 w 2302"/>
              <a:gd name="T7" fmla="*/ 497 h 1622"/>
              <a:gd name="T8" fmla="*/ 2052 w 2302"/>
              <a:gd name="T9" fmla="*/ 562 h 1622"/>
              <a:gd name="T10" fmla="*/ 2000 w 2302"/>
              <a:gd name="T11" fmla="*/ 654 h 1622"/>
              <a:gd name="T12" fmla="*/ 1817 w 2302"/>
              <a:gd name="T13" fmla="*/ 1216 h 1622"/>
              <a:gd name="T14" fmla="*/ 1700 w 2302"/>
              <a:gd name="T15" fmla="*/ 1229 h 1622"/>
              <a:gd name="T16" fmla="*/ 1686 w 2302"/>
              <a:gd name="T17" fmla="*/ 1294 h 1622"/>
              <a:gd name="T18" fmla="*/ 1582 w 2302"/>
              <a:gd name="T19" fmla="*/ 1321 h 1622"/>
              <a:gd name="T20" fmla="*/ 1412 w 2302"/>
              <a:gd name="T21" fmla="*/ 1347 h 1622"/>
              <a:gd name="T22" fmla="*/ 1320 w 2302"/>
              <a:gd name="T23" fmla="*/ 1334 h 1622"/>
              <a:gd name="T24" fmla="*/ 1190 w 2302"/>
              <a:gd name="T25" fmla="*/ 1451 h 1622"/>
              <a:gd name="T26" fmla="*/ 1111 w 2302"/>
              <a:gd name="T27" fmla="*/ 1478 h 1622"/>
              <a:gd name="T28" fmla="*/ 1059 w 2302"/>
              <a:gd name="T29" fmla="*/ 1543 h 1622"/>
              <a:gd name="T30" fmla="*/ 954 w 2302"/>
              <a:gd name="T31" fmla="*/ 1556 h 1622"/>
              <a:gd name="T32" fmla="*/ 889 w 2302"/>
              <a:gd name="T33" fmla="*/ 1621 h 1622"/>
              <a:gd name="T34" fmla="*/ 640 w 2302"/>
              <a:gd name="T35" fmla="*/ 1608 h 1622"/>
              <a:gd name="T36" fmla="*/ 601 w 2302"/>
              <a:gd name="T37" fmla="*/ 1569 h 1622"/>
              <a:gd name="T38" fmla="*/ 470 w 2302"/>
              <a:gd name="T39" fmla="*/ 1569 h 1622"/>
              <a:gd name="T40" fmla="*/ 157 w 2302"/>
              <a:gd name="T41" fmla="*/ 1321 h 1622"/>
              <a:gd name="T42" fmla="*/ 65 w 2302"/>
              <a:gd name="T43" fmla="*/ 1164 h 1622"/>
              <a:gd name="T44" fmla="*/ 0 w 2302"/>
              <a:gd name="T45" fmla="*/ 1164 h 1622"/>
              <a:gd name="T46" fmla="*/ 39 w 2302"/>
              <a:gd name="T47" fmla="*/ 1085 h 1622"/>
              <a:gd name="T48" fmla="*/ 117 w 2302"/>
              <a:gd name="T49" fmla="*/ 1059 h 1622"/>
              <a:gd name="T50" fmla="*/ 78 w 2302"/>
              <a:gd name="T51" fmla="*/ 863 h 1622"/>
              <a:gd name="T52" fmla="*/ 144 w 2302"/>
              <a:gd name="T53" fmla="*/ 771 h 1622"/>
              <a:gd name="T54" fmla="*/ 91 w 2302"/>
              <a:gd name="T55" fmla="*/ 732 h 1622"/>
              <a:gd name="T56" fmla="*/ 117 w 2302"/>
              <a:gd name="T57" fmla="*/ 693 h 1622"/>
              <a:gd name="T58" fmla="*/ 288 w 2302"/>
              <a:gd name="T59" fmla="*/ 680 h 1622"/>
              <a:gd name="T60" fmla="*/ 261 w 2302"/>
              <a:gd name="T61" fmla="*/ 510 h 1622"/>
              <a:gd name="T62" fmla="*/ 392 w 2302"/>
              <a:gd name="T63" fmla="*/ 523 h 1622"/>
              <a:gd name="T64" fmla="*/ 523 w 2302"/>
              <a:gd name="T65" fmla="*/ 627 h 1622"/>
              <a:gd name="T66" fmla="*/ 850 w 2302"/>
              <a:gd name="T67" fmla="*/ 536 h 1622"/>
              <a:gd name="T68" fmla="*/ 902 w 2302"/>
              <a:gd name="T69" fmla="*/ 418 h 1622"/>
              <a:gd name="T70" fmla="*/ 1072 w 2302"/>
              <a:gd name="T71" fmla="*/ 366 h 1622"/>
              <a:gd name="T72" fmla="*/ 1124 w 2302"/>
              <a:gd name="T73" fmla="*/ 248 h 1622"/>
              <a:gd name="T74" fmla="*/ 1268 w 2302"/>
              <a:gd name="T75" fmla="*/ 288 h 1622"/>
              <a:gd name="T76" fmla="*/ 1425 w 2302"/>
              <a:gd name="T77" fmla="*/ 52 h 1622"/>
              <a:gd name="T78" fmla="*/ 1621 w 2302"/>
              <a:gd name="T79" fmla="*/ 52 h 1622"/>
              <a:gd name="T80" fmla="*/ 1765 w 2302"/>
              <a:gd name="T81" fmla="*/ 0 h 1622"/>
              <a:gd name="T82" fmla="*/ 1870 w 2302"/>
              <a:gd name="T83" fmla="*/ 78 h 1622"/>
              <a:gd name="T84" fmla="*/ 1974 w 2302"/>
              <a:gd name="T85" fmla="*/ 13 h 1622"/>
              <a:gd name="T86" fmla="*/ 2301 w 2302"/>
              <a:gd name="T87" fmla="*/ 183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02" h="1622">
                <a:moveTo>
                  <a:pt x="2301" y="183"/>
                </a:moveTo>
                <a:lnTo>
                  <a:pt x="2262" y="300"/>
                </a:lnTo>
                <a:lnTo>
                  <a:pt x="2118" y="379"/>
                </a:lnTo>
                <a:lnTo>
                  <a:pt x="2039" y="497"/>
                </a:lnTo>
                <a:lnTo>
                  <a:pt x="2052" y="562"/>
                </a:lnTo>
                <a:lnTo>
                  <a:pt x="2000" y="654"/>
                </a:lnTo>
                <a:lnTo>
                  <a:pt x="1817" y="1216"/>
                </a:lnTo>
                <a:lnTo>
                  <a:pt x="1700" y="1229"/>
                </a:lnTo>
                <a:lnTo>
                  <a:pt x="1686" y="1294"/>
                </a:lnTo>
                <a:lnTo>
                  <a:pt x="1582" y="1321"/>
                </a:lnTo>
                <a:lnTo>
                  <a:pt x="1412" y="1347"/>
                </a:lnTo>
                <a:lnTo>
                  <a:pt x="1320" y="1334"/>
                </a:lnTo>
                <a:lnTo>
                  <a:pt x="1190" y="1451"/>
                </a:lnTo>
                <a:lnTo>
                  <a:pt x="1111" y="1478"/>
                </a:lnTo>
                <a:lnTo>
                  <a:pt x="1059" y="1543"/>
                </a:lnTo>
                <a:lnTo>
                  <a:pt x="954" y="1556"/>
                </a:lnTo>
                <a:lnTo>
                  <a:pt x="889" y="1621"/>
                </a:lnTo>
                <a:lnTo>
                  <a:pt x="640" y="1608"/>
                </a:lnTo>
                <a:lnTo>
                  <a:pt x="601" y="1569"/>
                </a:lnTo>
                <a:lnTo>
                  <a:pt x="470" y="1569"/>
                </a:lnTo>
                <a:lnTo>
                  <a:pt x="157" y="1321"/>
                </a:lnTo>
                <a:lnTo>
                  <a:pt x="65" y="1164"/>
                </a:lnTo>
                <a:lnTo>
                  <a:pt x="0" y="1164"/>
                </a:lnTo>
                <a:lnTo>
                  <a:pt x="39" y="1085"/>
                </a:lnTo>
                <a:lnTo>
                  <a:pt x="117" y="1059"/>
                </a:lnTo>
                <a:lnTo>
                  <a:pt x="78" y="863"/>
                </a:lnTo>
                <a:lnTo>
                  <a:pt x="144" y="771"/>
                </a:lnTo>
                <a:lnTo>
                  <a:pt x="91" y="732"/>
                </a:lnTo>
                <a:lnTo>
                  <a:pt x="117" y="693"/>
                </a:lnTo>
                <a:lnTo>
                  <a:pt x="288" y="680"/>
                </a:lnTo>
                <a:lnTo>
                  <a:pt x="261" y="510"/>
                </a:lnTo>
                <a:lnTo>
                  <a:pt x="392" y="523"/>
                </a:lnTo>
                <a:lnTo>
                  <a:pt x="523" y="627"/>
                </a:lnTo>
                <a:lnTo>
                  <a:pt x="850" y="536"/>
                </a:lnTo>
                <a:lnTo>
                  <a:pt x="902" y="418"/>
                </a:lnTo>
                <a:lnTo>
                  <a:pt x="1072" y="366"/>
                </a:lnTo>
                <a:lnTo>
                  <a:pt x="1124" y="248"/>
                </a:lnTo>
                <a:lnTo>
                  <a:pt x="1268" y="288"/>
                </a:lnTo>
                <a:lnTo>
                  <a:pt x="1425" y="52"/>
                </a:lnTo>
                <a:lnTo>
                  <a:pt x="1621" y="52"/>
                </a:lnTo>
                <a:lnTo>
                  <a:pt x="1765" y="0"/>
                </a:lnTo>
                <a:lnTo>
                  <a:pt x="1870" y="78"/>
                </a:lnTo>
                <a:lnTo>
                  <a:pt x="1974" y="13"/>
                </a:lnTo>
                <a:lnTo>
                  <a:pt x="2301" y="18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Freeform 15">
            <a:extLst>
              <a:ext uri="{FF2B5EF4-FFF2-40B4-BE49-F238E27FC236}">
                <a16:creationId xmlns:a16="http://schemas.microsoft.com/office/drawing/2014/main" id="{97142C60-95D7-79A0-DF8F-9E6B6CFD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028" y="1838676"/>
            <a:ext cx="2125968" cy="1512589"/>
          </a:xfrm>
          <a:custGeom>
            <a:avLst/>
            <a:gdLst>
              <a:gd name="T0" fmla="*/ 6027 w 6067"/>
              <a:gd name="T1" fmla="*/ 4040 h 4315"/>
              <a:gd name="T2" fmla="*/ 5896 w 6067"/>
              <a:gd name="T3" fmla="*/ 3974 h 4315"/>
              <a:gd name="T4" fmla="*/ 6014 w 6067"/>
              <a:gd name="T5" fmla="*/ 3935 h 4315"/>
              <a:gd name="T6" fmla="*/ 5138 w 6067"/>
              <a:gd name="T7" fmla="*/ 4183 h 4315"/>
              <a:gd name="T8" fmla="*/ 5007 w 6067"/>
              <a:gd name="T9" fmla="*/ 4157 h 4315"/>
              <a:gd name="T10" fmla="*/ 5099 w 6067"/>
              <a:gd name="T11" fmla="*/ 4314 h 4315"/>
              <a:gd name="T12" fmla="*/ 5138 w 6067"/>
              <a:gd name="T13" fmla="*/ 4183 h 4315"/>
              <a:gd name="T14" fmla="*/ 4981 w 6067"/>
              <a:gd name="T15" fmla="*/ 4275 h 4315"/>
              <a:gd name="T16" fmla="*/ 4850 w 6067"/>
              <a:gd name="T17" fmla="*/ 4275 h 4315"/>
              <a:gd name="T18" fmla="*/ 4824 w 6067"/>
              <a:gd name="T19" fmla="*/ 4222 h 4315"/>
              <a:gd name="T20" fmla="*/ 4863 w 6067"/>
              <a:gd name="T21" fmla="*/ 4131 h 4315"/>
              <a:gd name="T22" fmla="*/ 4955 w 6067"/>
              <a:gd name="T23" fmla="*/ 4222 h 4315"/>
              <a:gd name="T24" fmla="*/ 5046 w 6067"/>
              <a:gd name="T25" fmla="*/ 4275 h 4315"/>
              <a:gd name="T26" fmla="*/ 4680 w 6067"/>
              <a:gd name="T27" fmla="*/ 4092 h 4315"/>
              <a:gd name="T28" fmla="*/ 4458 w 6067"/>
              <a:gd name="T29" fmla="*/ 4026 h 4315"/>
              <a:gd name="T30" fmla="*/ 4432 w 6067"/>
              <a:gd name="T31" fmla="*/ 3883 h 4315"/>
              <a:gd name="T32" fmla="*/ 4654 w 6067"/>
              <a:gd name="T33" fmla="*/ 3830 h 4315"/>
              <a:gd name="T34" fmla="*/ 4719 w 6067"/>
              <a:gd name="T35" fmla="*/ 4000 h 4315"/>
              <a:gd name="T36" fmla="*/ 5230 w 6067"/>
              <a:gd name="T37" fmla="*/ 3909 h 4315"/>
              <a:gd name="T38" fmla="*/ 5112 w 6067"/>
              <a:gd name="T39" fmla="*/ 4000 h 4315"/>
              <a:gd name="T40" fmla="*/ 5059 w 6067"/>
              <a:gd name="T41" fmla="*/ 4131 h 4315"/>
              <a:gd name="T42" fmla="*/ 4837 w 6067"/>
              <a:gd name="T43" fmla="*/ 3974 h 4315"/>
              <a:gd name="T44" fmla="*/ 4759 w 6067"/>
              <a:gd name="T45" fmla="*/ 3778 h 4315"/>
              <a:gd name="T46" fmla="*/ 4824 w 6067"/>
              <a:gd name="T47" fmla="*/ 3739 h 4315"/>
              <a:gd name="T48" fmla="*/ 4889 w 6067"/>
              <a:gd name="T49" fmla="*/ 3621 h 4315"/>
              <a:gd name="T50" fmla="*/ 4981 w 6067"/>
              <a:gd name="T51" fmla="*/ 3699 h 4315"/>
              <a:gd name="T52" fmla="*/ 5046 w 6067"/>
              <a:gd name="T53" fmla="*/ 3621 h 4315"/>
              <a:gd name="T54" fmla="*/ 5151 w 6067"/>
              <a:gd name="T55" fmla="*/ 3529 h 4315"/>
              <a:gd name="T56" fmla="*/ 5230 w 6067"/>
              <a:gd name="T57" fmla="*/ 3673 h 4315"/>
              <a:gd name="T58" fmla="*/ 5151 w 6067"/>
              <a:gd name="T59" fmla="*/ 3817 h 4315"/>
              <a:gd name="T60" fmla="*/ 143 w 6067"/>
              <a:gd name="T61" fmla="*/ 209 h 4315"/>
              <a:gd name="T62" fmla="*/ 65 w 6067"/>
              <a:gd name="T63" fmla="*/ 118 h 4315"/>
              <a:gd name="T64" fmla="*/ 25 w 6067"/>
              <a:gd name="T65" fmla="*/ 26 h 4315"/>
              <a:gd name="T66" fmla="*/ 104 w 6067"/>
              <a:gd name="T67" fmla="*/ 79 h 4315"/>
              <a:gd name="T68" fmla="*/ 4719 w 6067"/>
              <a:gd name="T69" fmla="*/ 3361 h 4315"/>
              <a:gd name="T70" fmla="*/ 4563 w 6067"/>
              <a:gd name="T71" fmla="*/ 3490 h 4315"/>
              <a:gd name="T72" fmla="*/ 4419 w 6067"/>
              <a:gd name="T73" fmla="*/ 3843 h 4315"/>
              <a:gd name="T74" fmla="*/ 4366 w 6067"/>
              <a:gd name="T75" fmla="*/ 3922 h 4315"/>
              <a:gd name="T76" fmla="*/ 4340 w 6067"/>
              <a:gd name="T77" fmla="*/ 4092 h 4315"/>
              <a:gd name="T78" fmla="*/ 4353 w 6067"/>
              <a:gd name="T79" fmla="*/ 4235 h 4315"/>
              <a:gd name="T80" fmla="*/ 4079 w 6067"/>
              <a:gd name="T81" fmla="*/ 4183 h 4315"/>
              <a:gd name="T82" fmla="*/ 3870 w 6067"/>
              <a:gd name="T83" fmla="*/ 3869 h 4315"/>
              <a:gd name="T84" fmla="*/ 3896 w 6067"/>
              <a:gd name="T85" fmla="*/ 3295 h 4315"/>
              <a:gd name="T86" fmla="*/ 4196 w 6067"/>
              <a:gd name="T87" fmla="*/ 3020 h 4315"/>
              <a:gd name="T88" fmla="*/ 4393 w 6067"/>
              <a:gd name="T89" fmla="*/ 2824 h 4315"/>
              <a:gd name="T90" fmla="*/ 4602 w 6067"/>
              <a:gd name="T91" fmla="*/ 2707 h 4315"/>
              <a:gd name="T92" fmla="*/ 4589 w 6067"/>
              <a:gd name="T93" fmla="*/ 2876 h 4315"/>
              <a:gd name="T94" fmla="*/ 4510 w 6067"/>
              <a:gd name="T95" fmla="*/ 3112 h 4315"/>
              <a:gd name="T96" fmla="*/ 4550 w 6067"/>
              <a:gd name="T97" fmla="*/ 3321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67" h="4315">
                <a:moveTo>
                  <a:pt x="6066" y="3987"/>
                </a:moveTo>
                <a:lnTo>
                  <a:pt x="6027" y="4040"/>
                </a:lnTo>
                <a:lnTo>
                  <a:pt x="5935" y="4026"/>
                </a:lnTo>
                <a:lnTo>
                  <a:pt x="5896" y="3974"/>
                </a:lnTo>
                <a:lnTo>
                  <a:pt x="5922" y="3883"/>
                </a:lnTo>
                <a:lnTo>
                  <a:pt x="6014" y="3935"/>
                </a:lnTo>
                <a:lnTo>
                  <a:pt x="6066" y="3987"/>
                </a:lnTo>
                <a:close/>
                <a:moveTo>
                  <a:pt x="5138" y="4183"/>
                </a:moveTo>
                <a:lnTo>
                  <a:pt x="5112" y="4157"/>
                </a:lnTo>
                <a:lnTo>
                  <a:pt x="5007" y="4157"/>
                </a:lnTo>
                <a:lnTo>
                  <a:pt x="5007" y="4183"/>
                </a:lnTo>
                <a:lnTo>
                  <a:pt x="5099" y="4314"/>
                </a:lnTo>
                <a:lnTo>
                  <a:pt x="5086" y="4262"/>
                </a:lnTo>
                <a:lnTo>
                  <a:pt x="5138" y="4183"/>
                </a:lnTo>
                <a:close/>
                <a:moveTo>
                  <a:pt x="5046" y="4275"/>
                </a:moveTo>
                <a:lnTo>
                  <a:pt x="4981" y="4275"/>
                </a:lnTo>
                <a:lnTo>
                  <a:pt x="4942" y="4301"/>
                </a:lnTo>
                <a:lnTo>
                  <a:pt x="4850" y="4275"/>
                </a:lnTo>
                <a:lnTo>
                  <a:pt x="4798" y="4235"/>
                </a:lnTo>
                <a:lnTo>
                  <a:pt x="4824" y="4222"/>
                </a:lnTo>
                <a:lnTo>
                  <a:pt x="4811" y="4170"/>
                </a:lnTo>
                <a:lnTo>
                  <a:pt x="4863" y="4131"/>
                </a:lnTo>
                <a:lnTo>
                  <a:pt x="4929" y="4196"/>
                </a:lnTo>
                <a:lnTo>
                  <a:pt x="4955" y="4222"/>
                </a:lnTo>
                <a:lnTo>
                  <a:pt x="4994" y="4196"/>
                </a:lnTo>
                <a:lnTo>
                  <a:pt x="5046" y="4275"/>
                </a:lnTo>
                <a:close/>
                <a:moveTo>
                  <a:pt x="4719" y="4000"/>
                </a:moveTo>
                <a:lnTo>
                  <a:pt x="4680" y="4092"/>
                </a:lnTo>
                <a:lnTo>
                  <a:pt x="4589" y="4105"/>
                </a:lnTo>
                <a:lnTo>
                  <a:pt x="4458" y="4026"/>
                </a:lnTo>
                <a:lnTo>
                  <a:pt x="4419" y="3948"/>
                </a:lnTo>
                <a:lnTo>
                  <a:pt x="4432" y="3883"/>
                </a:lnTo>
                <a:lnTo>
                  <a:pt x="4550" y="3817"/>
                </a:lnTo>
                <a:lnTo>
                  <a:pt x="4654" y="3830"/>
                </a:lnTo>
                <a:lnTo>
                  <a:pt x="4707" y="3922"/>
                </a:lnTo>
                <a:lnTo>
                  <a:pt x="4719" y="4000"/>
                </a:lnTo>
                <a:close/>
                <a:moveTo>
                  <a:pt x="5177" y="3883"/>
                </a:moveTo>
                <a:lnTo>
                  <a:pt x="5230" y="3909"/>
                </a:lnTo>
                <a:lnTo>
                  <a:pt x="5216" y="3961"/>
                </a:lnTo>
                <a:lnTo>
                  <a:pt x="5112" y="4000"/>
                </a:lnTo>
                <a:lnTo>
                  <a:pt x="5138" y="4105"/>
                </a:lnTo>
                <a:lnTo>
                  <a:pt x="5059" y="4131"/>
                </a:lnTo>
                <a:lnTo>
                  <a:pt x="4994" y="4026"/>
                </a:lnTo>
                <a:lnTo>
                  <a:pt x="4837" y="3974"/>
                </a:lnTo>
                <a:lnTo>
                  <a:pt x="4824" y="3883"/>
                </a:lnTo>
                <a:lnTo>
                  <a:pt x="4759" y="3778"/>
                </a:lnTo>
                <a:lnTo>
                  <a:pt x="4745" y="3765"/>
                </a:lnTo>
                <a:lnTo>
                  <a:pt x="4824" y="3739"/>
                </a:lnTo>
                <a:lnTo>
                  <a:pt x="4889" y="3686"/>
                </a:lnTo>
                <a:lnTo>
                  <a:pt x="4889" y="3621"/>
                </a:lnTo>
                <a:lnTo>
                  <a:pt x="4968" y="3621"/>
                </a:lnTo>
                <a:lnTo>
                  <a:pt x="4981" y="3699"/>
                </a:lnTo>
                <a:lnTo>
                  <a:pt x="5020" y="3752"/>
                </a:lnTo>
                <a:lnTo>
                  <a:pt x="5046" y="3621"/>
                </a:lnTo>
                <a:lnTo>
                  <a:pt x="5046" y="3582"/>
                </a:lnTo>
                <a:lnTo>
                  <a:pt x="5151" y="3529"/>
                </a:lnTo>
                <a:lnTo>
                  <a:pt x="5216" y="3569"/>
                </a:lnTo>
                <a:lnTo>
                  <a:pt x="5230" y="3673"/>
                </a:lnTo>
                <a:lnTo>
                  <a:pt x="5242" y="3726"/>
                </a:lnTo>
                <a:lnTo>
                  <a:pt x="5151" y="3817"/>
                </a:lnTo>
                <a:lnTo>
                  <a:pt x="5177" y="3883"/>
                </a:lnTo>
                <a:close/>
                <a:moveTo>
                  <a:pt x="143" y="209"/>
                </a:moveTo>
                <a:lnTo>
                  <a:pt x="78" y="209"/>
                </a:lnTo>
                <a:lnTo>
                  <a:pt x="65" y="118"/>
                </a:lnTo>
                <a:lnTo>
                  <a:pt x="0" y="52"/>
                </a:lnTo>
                <a:lnTo>
                  <a:pt x="25" y="26"/>
                </a:lnTo>
                <a:lnTo>
                  <a:pt x="117" y="0"/>
                </a:lnTo>
                <a:lnTo>
                  <a:pt x="104" y="79"/>
                </a:lnTo>
                <a:lnTo>
                  <a:pt x="143" y="209"/>
                </a:lnTo>
                <a:close/>
                <a:moveTo>
                  <a:pt x="4719" y="3361"/>
                </a:moveTo>
                <a:lnTo>
                  <a:pt x="4667" y="3529"/>
                </a:lnTo>
                <a:lnTo>
                  <a:pt x="4563" y="3490"/>
                </a:lnTo>
                <a:lnTo>
                  <a:pt x="4523" y="3686"/>
                </a:lnTo>
                <a:lnTo>
                  <a:pt x="4419" y="3843"/>
                </a:lnTo>
                <a:lnTo>
                  <a:pt x="4393" y="3856"/>
                </a:lnTo>
                <a:lnTo>
                  <a:pt x="4366" y="3922"/>
                </a:lnTo>
                <a:lnTo>
                  <a:pt x="4379" y="4026"/>
                </a:lnTo>
                <a:lnTo>
                  <a:pt x="4340" y="4092"/>
                </a:lnTo>
                <a:lnTo>
                  <a:pt x="4379" y="4170"/>
                </a:lnTo>
                <a:lnTo>
                  <a:pt x="4353" y="4235"/>
                </a:lnTo>
                <a:lnTo>
                  <a:pt x="4288" y="4249"/>
                </a:lnTo>
                <a:lnTo>
                  <a:pt x="4079" y="4183"/>
                </a:lnTo>
                <a:lnTo>
                  <a:pt x="4053" y="3935"/>
                </a:lnTo>
                <a:lnTo>
                  <a:pt x="3870" y="3869"/>
                </a:lnTo>
                <a:lnTo>
                  <a:pt x="3896" y="3686"/>
                </a:lnTo>
                <a:lnTo>
                  <a:pt x="3896" y="3295"/>
                </a:lnTo>
                <a:lnTo>
                  <a:pt x="4000" y="3073"/>
                </a:lnTo>
                <a:lnTo>
                  <a:pt x="4196" y="3020"/>
                </a:lnTo>
                <a:lnTo>
                  <a:pt x="4314" y="2968"/>
                </a:lnTo>
                <a:lnTo>
                  <a:pt x="4393" y="2824"/>
                </a:lnTo>
                <a:lnTo>
                  <a:pt x="4497" y="2798"/>
                </a:lnTo>
                <a:lnTo>
                  <a:pt x="4602" y="2707"/>
                </a:lnTo>
                <a:lnTo>
                  <a:pt x="4563" y="2798"/>
                </a:lnTo>
                <a:lnTo>
                  <a:pt x="4589" y="2876"/>
                </a:lnTo>
                <a:lnTo>
                  <a:pt x="4563" y="3073"/>
                </a:lnTo>
                <a:lnTo>
                  <a:pt x="4510" y="3112"/>
                </a:lnTo>
                <a:lnTo>
                  <a:pt x="4523" y="3138"/>
                </a:lnTo>
                <a:lnTo>
                  <a:pt x="4550" y="3321"/>
                </a:lnTo>
                <a:lnTo>
                  <a:pt x="4719" y="336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Freeform 16">
            <a:extLst>
              <a:ext uri="{FF2B5EF4-FFF2-40B4-BE49-F238E27FC236}">
                <a16:creationId xmlns:a16="http://schemas.microsoft.com/office/drawing/2014/main" id="{D5F3DC1E-0066-804E-6BA6-F32905A7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069" y="3972371"/>
            <a:ext cx="815779" cy="458876"/>
          </a:xfrm>
          <a:custGeom>
            <a:avLst/>
            <a:gdLst>
              <a:gd name="T0" fmla="*/ 2326 w 2327"/>
              <a:gd name="T1" fmla="*/ 563 h 1309"/>
              <a:gd name="T2" fmla="*/ 2156 w 2327"/>
              <a:gd name="T3" fmla="*/ 745 h 1309"/>
              <a:gd name="T4" fmla="*/ 2064 w 2327"/>
              <a:gd name="T5" fmla="*/ 942 h 1309"/>
              <a:gd name="T6" fmla="*/ 1855 w 2327"/>
              <a:gd name="T7" fmla="*/ 1033 h 1309"/>
              <a:gd name="T8" fmla="*/ 1764 w 2327"/>
              <a:gd name="T9" fmla="*/ 1125 h 1309"/>
              <a:gd name="T10" fmla="*/ 1594 w 2327"/>
              <a:gd name="T11" fmla="*/ 1112 h 1309"/>
              <a:gd name="T12" fmla="*/ 1503 w 2327"/>
              <a:gd name="T13" fmla="*/ 1164 h 1309"/>
              <a:gd name="T14" fmla="*/ 1398 w 2327"/>
              <a:gd name="T15" fmla="*/ 1112 h 1309"/>
              <a:gd name="T16" fmla="*/ 1084 w 2327"/>
              <a:gd name="T17" fmla="*/ 1072 h 1309"/>
              <a:gd name="T18" fmla="*/ 953 w 2327"/>
              <a:gd name="T19" fmla="*/ 1268 h 1309"/>
              <a:gd name="T20" fmla="*/ 823 w 2327"/>
              <a:gd name="T21" fmla="*/ 1308 h 1309"/>
              <a:gd name="T22" fmla="*/ 745 w 2327"/>
              <a:gd name="T23" fmla="*/ 1281 h 1309"/>
              <a:gd name="T24" fmla="*/ 653 w 2327"/>
              <a:gd name="T25" fmla="*/ 1203 h 1309"/>
              <a:gd name="T26" fmla="*/ 405 w 2327"/>
              <a:gd name="T27" fmla="*/ 1059 h 1309"/>
              <a:gd name="T28" fmla="*/ 301 w 2327"/>
              <a:gd name="T29" fmla="*/ 942 h 1309"/>
              <a:gd name="T30" fmla="*/ 196 w 2327"/>
              <a:gd name="T31" fmla="*/ 929 h 1309"/>
              <a:gd name="T32" fmla="*/ 117 w 2327"/>
              <a:gd name="T33" fmla="*/ 772 h 1309"/>
              <a:gd name="T34" fmla="*/ 130 w 2327"/>
              <a:gd name="T35" fmla="*/ 693 h 1309"/>
              <a:gd name="T36" fmla="*/ 0 w 2327"/>
              <a:gd name="T37" fmla="*/ 523 h 1309"/>
              <a:gd name="T38" fmla="*/ 0 w 2327"/>
              <a:gd name="T39" fmla="*/ 458 h 1309"/>
              <a:gd name="T40" fmla="*/ 78 w 2327"/>
              <a:gd name="T41" fmla="*/ 510 h 1309"/>
              <a:gd name="T42" fmla="*/ 170 w 2327"/>
              <a:gd name="T43" fmla="*/ 406 h 1309"/>
              <a:gd name="T44" fmla="*/ 274 w 2327"/>
              <a:gd name="T45" fmla="*/ 392 h 1309"/>
              <a:gd name="T46" fmla="*/ 327 w 2327"/>
              <a:gd name="T47" fmla="*/ 340 h 1309"/>
              <a:gd name="T48" fmla="*/ 405 w 2327"/>
              <a:gd name="T49" fmla="*/ 314 h 1309"/>
              <a:gd name="T50" fmla="*/ 431 w 2327"/>
              <a:gd name="T51" fmla="*/ 275 h 1309"/>
              <a:gd name="T52" fmla="*/ 562 w 2327"/>
              <a:gd name="T53" fmla="*/ 222 h 1309"/>
              <a:gd name="T54" fmla="*/ 588 w 2327"/>
              <a:gd name="T55" fmla="*/ 183 h 1309"/>
              <a:gd name="T56" fmla="*/ 719 w 2327"/>
              <a:gd name="T57" fmla="*/ 91 h 1309"/>
              <a:gd name="T58" fmla="*/ 693 w 2327"/>
              <a:gd name="T59" fmla="*/ 53 h 1309"/>
              <a:gd name="T60" fmla="*/ 745 w 2327"/>
              <a:gd name="T61" fmla="*/ 26 h 1309"/>
              <a:gd name="T62" fmla="*/ 823 w 2327"/>
              <a:gd name="T63" fmla="*/ 39 h 1309"/>
              <a:gd name="T64" fmla="*/ 823 w 2327"/>
              <a:gd name="T65" fmla="*/ 105 h 1309"/>
              <a:gd name="T66" fmla="*/ 874 w 2327"/>
              <a:gd name="T67" fmla="*/ 118 h 1309"/>
              <a:gd name="T68" fmla="*/ 901 w 2327"/>
              <a:gd name="T69" fmla="*/ 79 h 1309"/>
              <a:gd name="T70" fmla="*/ 940 w 2327"/>
              <a:gd name="T71" fmla="*/ 79 h 1309"/>
              <a:gd name="T72" fmla="*/ 953 w 2327"/>
              <a:gd name="T73" fmla="*/ 26 h 1309"/>
              <a:gd name="T74" fmla="*/ 1018 w 2327"/>
              <a:gd name="T75" fmla="*/ 0 h 1309"/>
              <a:gd name="T76" fmla="*/ 1071 w 2327"/>
              <a:gd name="T77" fmla="*/ 105 h 1309"/>
              <a:gd name="T78" fmla="*/ 1254 w 2327"/>
              <a:gd name="T79" fmla="*/ 144 h 1309"/>
              <a:gd name="T80" fmla="*/ 1359 w 2327"/>
              <a:gd name="T81" fmla="*/ 144 h 1309"/>
              <a:gd name="T82" fmla="*/ 1411 w 2327"/>
              <a:gd name="T83" fmla="*/ 118 h 1309"/>
              <a:gd name="T84" fmla="*/ 1450 w 2327"/>
              <a:gd name="T85" fmla="*/ 170 h 1309"/>
              <a:gd name="T86" fmla="*/ 1385 w 2327"/>
              <a:gd name="T87" fmla="*/ 275 h 1309"/>
              <a:gd name="T88" fmla="*/ 1450 w 2327"/>
              <a:gd name="T89" fmla="*/ 288 h 1309"/>
              <a:gd name="T90" fmla="*/ 1594 w 2327"/>
              <a:gd name="T91" fmla="*/ 406 h 1309"/>
              <a:gd name="T92" fmla="*/ 1620 w 2327"/>
              <a:gd name="T93" fmla="*/ 353 h 1309"/>
              <a:gd name="T94" fmla="*/ 1659 w 2327"/>
              <a:gd name="T95" fmla="*/ 314 h 1309"/>
              <a:gd name="T96" fmla="*/ 1607 w 2327"/>
              <a:gd name="T97" fmla="*/ 275 h 1309"/>
              <a:gd name="T98" fmla="*/ 1620 w 2327"/>
              <a:gd name="T99" fmla="*/ 235 h 1309"/>
              <a:gd name="T100" fmla="*/ 1712 w 2327"/>
              <a:gd name="T101" fmla="*/ 249 h 1309"/>
              <a:gd name="T102" fmla="*/ 1829 w 2327"/>
              <a:gd name="T103" fmla="*/ 314 h 1309"/>
              <a:gd name="T104" fmla="*/ 1921 w 2327"/>
              <a:gd name="T105" fmla="*/ 275 h 1309"/>
              <a:gd name="T106" fmla="*/ 1921 w 2327"/>
              <a:gd name="T107" fmla="*/ 314 h 1309"/>
              <a:gd name="T108" fmla="*/ 1895 w 2327"/>
              <a:gd name="T109" fmla="*/ 366 h 1309"/>
              <a:gd name="T110" fmla="*/ 1986 w 2327"/>
              <a:gd name="T111" fmla="*/ 419 h 1309"/>
              <a:gd name="T112" fmla="*/ 2051 w 2327"/>
              <a:gd name="T113" fmla="*/ 379 h 1309"/>
              <a:gd name="T114" fmla="*/ 2117 w 2327"/>
              <a:gd name="T115" fmla="*/ 419 h 1309"/>
              <a:gd name="T116" fmla="*/ 2221 w 2327"/>
              <a:gd name="T117" fmla="*/ 432 h 1309"/>
              <a:gd name="T118" fmla="*/ 2248 w 2327"/>
              <a:gd name="T119" fmla="*/ 497 h 1309"/>
              <a:gd name="T120" fmla="*/ 2326 w 2327"/>
              <a:gd name="T121" fmla="*/ 563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27" h="1309">
                <a:moveTo>
                  <a:pt x="2326" y="563"/>
                </a:moveTo>
                <a:lnTo>
                  <a:pt x="2156" y="745"/>
                </a:lnTo>
                <a:lnTo>
                  <a:pt x="2064" y="942"/>
                </a:lnTo>
                <a:lnTo>
                  <a:pt x="1855" y="1033"/>
                </a:lnTo>
                <a:lnTo>
                  <a:pt x="1764" y="1125"/>
                </a:lnTo>
                <a:lnTo>
                  <a:pt x="1594" y="1112"/>
                </a:lnTo>
                <a:lnTo>
                  <a:pt x="1503" y="1164"/>
                </a:lnTo>
                <a:lnTo>
                  <a:pt x="1398" y="1112"/>
                </a:lnTo>
                <a:lnTo>
                  <a:pt x="1084" y="1072"/>
                </a:lnTo>
                <a:lnTo>
                  <a:pt x="953" y="1268"/>
                </a:lnTo>
                <a:lnTo>
                  <a:pt x="823" y="1308"/>
                </a:lnTo>
                <a:lnTo>
                  <a:pt x="745" y="1281"/>
                </a:lnTo>
                <a:lnTo>
                  <a:pt x="653" y="1203"/>
                </a:lnTo>
                <a:lnTo>
                  <a:pt x="405" y="1059"/>
                </a:lnTo>
                <a:lnTo>
                  <a:pt x="301" y="942"/>
                </a:lnTo>
                <a:lnTo>
                  <a:pt x="196" y="929"/>
                </a:lnTo>
                <a:lnTo>
                  <a:pt x="117" y="772"/>
                </a:lnTo>
                <a:lnTo>
                  <a:pt x="130" y="693"/>
                </a:lnTo>
                <a:lnTo>
                  <a:pt x="0" y="523"/>
                </a:lnTo>
                <a:lnTo>
                  <a:pt x="0" y="458"/>
                </a:lnTo>
                <a:lnTo>
                  <a:pt x="78" y="510"/>
                </a:lnTo>
                <a:lnTo>
                  <a:pt x="170" y="406"/>
                </a:lnTo>
                <a:lnTo>
                  <a:pt x="274" y="392"/>
                </a:lnTo>
                <a:lnTo>
                  <a:pt x="327" y="340"/>
                </a:lnTo>
                <a:lnTo>
                  <a:pt x="405" y="314"/>
                </a:lnTo>
                <a:lnTo>
                  <a:pt x="431" y="275"/>
                </a:lnTo>
                <a:lnTo>
                  <a:pt x="562" y="222"/>
                </a:lnTo>
                <a:lnTo>
                  <a:pt x="588" y="183"/>
                </a:lnTo>
                <a:lnTo>
                  <a:pt x="719" y="91"/>
                </a:lnTo>
                <a:lnTo>
                  <a:pt x="693" y="53"/>
                </a:lnTo>
                <a:lnTo>
                  <a:pt x="745" y="26"/>
                </a:lnTo>
                <a:lnTo>
                  <a:pt x="823" y="39"/>
                </a:lnTo>
                <a:lnTo>
                  <a:pt x="823" y="105"/>
                </a:lnTo>
                <a:lnTo>
                  <a:pt x="874" y="118"/>
                </a:lnTo>
                <a:lnTo>
                  <a:pt x="901" y="79"/>
                </a:lnTo>
                <a:lnTo>
                  <a:pt x="940" y="79"/>
                </a:lnTo>
                <a:lnTo>
                  <a:pt x="953" y="26"/>
                </a:lnTo>
                <a:lnTo>
                  <a:pt x="1018" y="0"/>
                </a:lnTo>
                <a:lnTo>
                  <a:pt x="1071" y="105"/>
                </a:lnTo>
                <a:lnTo>
                  <a:pt x="1254" y="144"/>
                </a:lnTo>
                <a:lnTo>
                  <a:pt x="1359" y="144"/>
                </a:lnTo>
                <a:lnTo>
                  <a:pt x="1411" y="118"/>
                </a:lnTo>
                <a:lnTo>
                  <a:pt x="1450" y="170"/>
                </a:lnTo>
                <a:lnTo>
                  <a:pt x="1385" y="275"/>
                </a:lnTo>
                <a:lnTo>
                  <a:pt x="1450" y="288"/>
                </a:lnTo>
                <a:lnTo>
                  <a:pt x="1594" y="406"/>
                </a:lnTo>
                <a:lnTo>
                  <a:pt x="1620" y="353"/>
                </a:lnTo>
                <a:lnTo>
                  <a:pt x="1659" y="314"/>
                </a:lnTo>
                <a:lnTo>
                  <a:pt x="1607" y="275"/>
                </a:lnTo>
                <a:lnTo>
                  <a:pt x="1620" y="235"/>
                </a:lnTo>
                <a:lnTo>
                  <a:pt x="1712" y="249"/>
                </a:lnTo>
                <a:lnTo>
                  <a:pt x="1829" y="314"/>
                </a:lnTo>
                <a:lnTo>
                  <a:pt x="1921" y="275"/>
                </a:lnTo>
                <a:lnTo>
                  <a:pt x="1921" y="314"/>
                </a:lnTo>
                <a:lnTo>
                  <a:pt x="1895" y="366"/>
                </a:lnTo>
                <a:lnTo>
                  <a:pt x="1986" y="419"/>
                </a:lnTo>
                <a:lnTo>
                  <a:pt x="2051" y="379"/>
                </a:lnTo>
                <a:lnTo>
                  <a:pt x="2117" y="419"/>
                </a:lnTo>
                <a:lnTo>
                  <a:pt x="2221" y="432"/>
                </a:lnTo>
                <a:lnTo>
                  <a:pt x="2248" y="497"/>
                </a:lnTo>
                <a:lnTo>
                  <a:pt x="2326" y="56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Freeform 17">
            <a:extLst>
              <a:ext uri="{FF2B5EF4-FFF2-40B4-BE49-F238E27FC236}">
                <a16:creationId xmlns:a16="http://schemas.microsoft.com/office/drawing/2014/main" id="{EE48ABE9-E330-84AE-C523-4DABEFFE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533" y="5429341"/>
            <a:ext cx="563937" cy="939383"/>
          </a:xfrm>
          <a:custGeom>
            <a:avLst/>
            <a:gdLst>
              <a:gd name="T0" fmla="*/ 1582 w 1609"/>
              <a:gd name="T1" fmla="*/ 562 h 2682"/>
              <a:gd name="T2" fmla="*/ 1294 w 1609"/>
              <a:gd name="T3" fmla="*/ 719 h 2682"/>
              <a:gd name="T4" fmla="*/ 1307 w 1609"/>
              <a:gd name="T5" fmla="*/ 785 h 2682"/>
              <a:gd name="T6" fmla="*/ 1255 w 1609"/>
              <a:gd name="T7" fmla="*/ 1033 h 2682"/>
              <a:gd name="T8" fmla="*/ 1151 w 1609"/>
              <a:gd name="T9" fmla="*/ 1072 h 2682"/>
              <a:gd name="T10" fmla="*/ 1203 w 1609"/>
              <a:gd name="T11" fmla="*/ 1203 h 2682"/>
              <a:gd name="T12" fmla="*/ 1098 w 1609"/>
              <a:gd name="T13" fmla="*/ 1386 h 2682"/>
              <a:gd name="T14" fmla="*/ 941 w 1609"/>
              <a:gd name="T15" fmla="*/ 1334 h 2682"/>
              <a:gd name="T16" fmla="*/ 981 w 1609"/>
              <a:gd name="T17" fmla="*/ 1648 h 2682"/>
              <a:gd name="T18" fmla="*/ 1033 w 1609"/>
              <a:gd name="T19" fmla="*/ 1674 h 2682"/>
              <a:gd name="T20" fmla="*/ 915 w 1609"/>
              <a:gd name="T21" fmla="*/ 1844 h 2682"/>
              <a:gd name="T22" fmla="*/ 876 w 1609"/>
              <a:gd name="T23" fmla="*/ 1962 h 2682"/>
              <a:gd name="T24" fmla="*/ 981 w 1609"/>
              <a:gd name="T25" fmla="*/ 2158 h 2682"/>
              <a:gd name="T26" fmla="*/ 680 w 1609"/>
              <a:gd name="T27" fmla="*/ 2432 h 2682"/>
              <a:gd name="T28" fmla="*/ 719 w 1609"/>
              <a:gd name="T29" fmla="*/ 2589 h 2682"/>
              <a:gd name="T30" fmla="*/ 484 w 1609"/>
              <a:gd name="T31" fmla="*/ 2681 h 2682"/>
              <a:gd name="T32" fmla="*/ 366 w 1609"/>
              <a:gd name="T33" fmla="*/ 2589 h 2682"/>
              <a:gd name="T34" fmla="*/ 183 w 1609"/>
              <a:gd name="T35" fmla="*/ 2524 h 2682"/>
              <a:gd name="T36" fmla="*/ 52 w 1609"/>
              <a:gd name="T37" fmla="*/ 2576 h 2682"/>
              <a:gd name="T38" fmla="*/ 26 w 1609"/>
              <a:gd name="T39" fmla="*/ 2524 h 2682"/>
              <a:gd name="T40" fmla="*/ 170 w 1609"/>
              <a:gd name="T41" fmla="*/ 2301 h 2682"/>
              <a:gd name="T42" fmla="*/ 248 w 1609"/>
              <a:gd name="T43" fmla="*/ 1870 h 2682"/>
              <a:gd name="T44" fmla="*/ 288 w 1609"/>
              <a:gd name="T45" fmla="*/ 1792 h 2682"/>
              <a:gd name="T46" fmla="*/ 105 w 1609"/>
              <a:gd name="T47" fmla="*/ 1805 h 2682"/>
              <a:gd name="T48" fmla="*/ 92 w 1609"/>
              <a:gd name="T49" fmla="*/ 1726 h 2682"/>
              <a:gd name="T50" fmla="*/ 301 w 1609"/>
              <a:gd name="T51" fmla="*/ 1556 h 2682"/>
              <a:gd name="T52" fmla="*/ 0 w 1609"/>
              <a:gd name="T53" fmla="*/ 1661 h 2682"/>
              <a:gd name="T54" fmla="*/ 92 w 1609"/>
              <a:gd name="T55" fmla="*/ 1334 h 2682"/>
              <a:gd name="T56" fmla="*/ 183 w 1609"/>
              <a:gd name="T57" fmla="*/ 1308 h 2682"/>
              <a:gd name="T58" fmla="*/ 392 w 1609"/>
              <a:gd name="T59" fmla="*/ 1007 h 2682"/>
              <a:gd name="T60" fmla="*/ 575 w 1609"/>
              <a:gd name="T61" fmla="*/ 641 h 2682"/>
              <a:gd name="T62" fmla="*/ 615 w 1609"/>
              <a:gd name="T63" fmla="*/ 118 h 2682"/>
              <a:gd name="T64" fmla="*/ 667 w 1609"/>
              <a:gd name="T65" fmla="*/ 52 h 2682"/>
              <a:gd name="T66" fmla="*/ 889 w 1609"/>
              <a:gd name="T67" fmla="*/ 0 h 2682"/>
              <a:gd name="T68" fmla="*/ 902 w 1609"/>
              <a:gd name="T69" fmla="*/ 66 h 2682"/>
              <a:gd name="T70" fmla="*/ 850 w 1609"/>
              <a:gd name="T71" fmla="*/ 144 h 2682"/>
              <a:gd name="T72" fmla="*/ 954 w 1609"/>
              <a:gd name="T73" fmla="*/ 183 h 2682"/>
              <a:gd name="T74" fmla="*/ 1151 w 1609"/>
              <a:gd name="T75" fmla="*/ 223 h 2682"/>
              <a:gd name="T76" fmla="*/ 1307 w 1609"/>
              <a:gd name="T77" fmla="*/ 183 h 2682"/>
              <a:gd name="T78" fmla="*/ 1504 w 1609"/>
              <a:gd name="T79" fmla="*/ 262 h 2682"/>
              <a:gd name="T80" fmla="*/ 1530 w 1609"/>
              <a:gd name="T81" fmla="*/ 353 h 2682"/>
              <a:gd name="T82" fmla="*/ 1608 w 1609"/>
              <a:gd name="T83" fmla="*/ 432 h 2682"/>
              <a:gd name="T84" fmla="*/ 1582 w 1609"/>
              <a:gd name="T85" fmla="*/ 562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9" h="2682">
                <a:moveTo>
                  <a:pt x="1582" y="562"/>
                </a:moveTo>
                <a:lnTo>
                  <a:pt x="1294" y="719"/>
                </a:lnTo>
                <a:lnTo>
                  <a:pt x="1307" y="785"/>
                </a:lnTo>
                <a:lnTo>
                  <a:pt x="1255" y="1033"/>
                </a:lnTo>
                <a:lnTo>
                  <a:pt x="1151" y="1072"/>
                </a:lnTo>
                <a:lnTo>
                  <a:pt x="1203" y="1203"/>
                </a:lnTo>
                <a:lnTo>
                  <a:pt x="1098" y="1386"/>
                </a:lnTo>
                <a:lnTo>
                  <a:pt x="941" y="1334"/>
                </a:lnTo>
                <a:lnTo>
                  <a:pt x="981" y="1648"/>
                </a:lnTo>
                <a:lnTo>
                  <a:pt x="1033" y="1674"/>
                </a:lnTo>
                <a:lnTo>
                  <a:pt x="915" y="1844"/>
                </a:lnTo>
                <a:lnTo>
                  <a:pt x="876" y="1962"/>
                </a:lnTo>
                <a:lnTo>
                  <a:pt x="981" y="2158"/>
                </a:lnTo>
                <a:lnTo>
                  <a:pt x="680" y="2432"/>
                </a:lnTo>
                <a:lnTo>
                  <a:pt x="719" y="2589"/>
                </a:lnTo>
                <a:lnTo>
                  <a:pt x="484" y="2681"/>
                </a:lnTo>
                <a:lnTo>
                  <a:pt x="366" y="2589"/>
                </a:lnTo>
                <a:lnTo>
                  <a:pt x="183" y="2524"/>
                </a:lnTo>
                <a:lnTo>
                  <a:pt x="52" y="2576"/>
                </a:lnTo>
                <a:lnTo>
                  <a:pt x="26" y="2524"/>
                </a:lnTo>
                <a:lnTo>
                  <a:pt x="170" y="2301"/>
                </a:lnTo>
                <a:lnTo>
                  <a:pt x="248" y="1870"/>
                </a:lnTo>
                <a:lnTo>
                  <a:pt x="288" y="1792"/>
                </a:lnTo>
                <a:lnTo>
                  <a:pt x="105" y="1805"/>
                </a:lnTo>
                <a:lnTo>
                  <a:pt x="92" y="1726"/>
                </a:lnTo>
                <a:lnTo>
                  <a:pt x="301" y="1556"/>
                </a:lnTo>
                <a:lnTo>
                  <a:pt x="0" y="1661"/>
                </a:lnTo>
                <a:lnTo>
                  <a:pt x="92" y="1334"/>
                </a:lnTo>
                <a:lnTo>
                  <a:pt x="183" y="1308"/>
                </a:lnTo>
                <a:lnTo>
                  <a:pt x="392" y="1007"/>
                </a:lnTo>
                <a:lnTo>
                  <a:pt x="575" y="641"/>
                </a:lnTo>
                <a:lnTo>
                  <a:pt x="615" y="118"/>
                </a:lnTo>
                <a:lnTo>
                  <a:pt x="667" y="52"/>
                </a:lnTo>
                <a:lnTo>
                  <a:pt x="889" y="0"/>
                </a:lnTo>
                <a:lnTo>
                  <a:pt x="902" y="66"/>
                </a:lnTo>
                <a:lnTo>
                  <a:pt x="850" y="144"/>
                </a:lnTo>
                <a:lnTo>
                  <a:pt x="954" y="183"/>
                </a:lnTo>
                <a:lnTo>
                  <a:pt x="1151" y="223"/>
                </a:lnTo>
                <a:lnTo>
                  <a:pt x="1307" y="183"/>
                </a:lnTo>
                <a:lnTo>
                  <a:pt x="1504" y="262"/>
                </a:lnTo>
                <a:lnTo>
                  <a:pt x="1530" y="353"/>
                </a:lnTo>
                <a:lnTo>
                  <a:pt x="1608" y="432"/>
                </a:lnTo>
                <a:lnTo>
                  <a:pt x="1582" y="5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Freeform 18">
            <a:extLst>
              <a:ext uri="{FF2B5EF4-FFF2-40B4-BE49-F238E27FC236}">
                <a16:creationId xmlns:a16="http://schemas.microsoft.com/office/drawing/2014/main" id="{07EEDF44-2D25-AF30-3DE5-F501E788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469" y="3941469"/>
            <a:ext cx="454240" cy="358448"/>
          </a:xfrm>
          <a:custGeom>
            <a:avLst/>
            <a:gdLst>
              <a:gd name="T0" fmla="*/ 1295 w 1296"/>
              <a:gd name="T1" fmla="*/ 601 h 1021"/>
              <a:gd name="T2" fmla="*/ 1216 w 1296"/>
              <a:gd name="T3" fmla="*/ 627 h 1021"/>
              <a:gd name="T4" fmla="*/ 1190 w 1296"/>
              <a:gd name="T5" fmla="*/ 693 h 1021"/>
              <a:gd name="T6" fmla="*/ 1138 w 1296"/>
              <a:gd name="T7" fmla="*/ 667 h 1021"/>
              <a:gd name="T8" fmla="*/ 1046 w 1296"/>
              <a:gd name="T9" fmla="*/ 849 h 1021"/>
              <a:gd name="T10" fmla="*/ 1124 w 1296"/>
              <a:gd name="T11" fmla="*/ 941 h 1021"/>
              <a:gd name="T12" fmla="*/ 1098 w 1296"/>
              <a:gd name="T13" fmla="*/ 1020 h 1021"/>
              <a:gd name="T14" fmla="*/ 968 w 1296"/>
              <a:gd name="T15" fmla="*/ 980 h 1021"/>
              <a:gd name="T16" fmla="*/ 758 w 1296"/>
              <a:gd name="T17" fmla="*/ 836 h 1021"/>
              <a:gd name="T18" fmla="*/ 745 w 1296"/>
              <a:gd name="T19" fmla="*/ 667 h 1021"/>
              <a:gd name="T20" fmla="*/ 628 w 1296"/>
              <a:gd name="T21" fmla="*/ 771 h 1021"/>
              <a:gd name="T22" fmla="*/ 536 w 1296"/>
              <a:gd name="T23" fmla="*/ 719 h 1021"/>
              <a:gd name="T24" fmla="*/ 497 w 1296"/>
              <a:gd name="T25" fmla="*/ 575 h 1021"/>
              <a:gd name="T26" fmla="*/ 314 w 1296"/>
              <a:gd name="T27" fmla="*/ 510 h 1021"/>
              <a:gd name="T28" fmla="*/ 209 w 1296"/>
              <a:gd name="T29" fmla="*/ 457 h 1021"/>
              <a:gd name="T30" fmla="*/ 183 w 1296"/>
              <a:gd name="T31" fmla="*/ 326 h 1021"/>
              <a:gd name="T32" fmla="*/ 78 w 1296"/>
              <a:gd name="T33" fmla="*/ 326 h 1021"/>
              <a:gd name="T34" fmla="*/ 0 w 1296"/>
              <a:gd name="T35" fmla="*/ 130 h 1021"/>
              <a:gd name="T36" fmla="*/ 249 w 1296"/>
              <a:gd name="T37" fmla="*/ 0 h 1021"/>
              <a:gd name="T38" fmla="*/ 301 w 1296"/>
              <a:gd name="T39" fmla="*/ 65 h 1021"/>
              <a:gd name="T40" fmla="*/ 471 w 1296"/>
              <a:gd name="T41" fmla="*/ 117 h 1021"/>
              <a:gd name="T42" fmla="*/ 601 w 1296"/>
              <a:gd name="T43" fmla="*/ 91 h 1021"/>
              <a:gd name="T44" fmla="*/ 654 w 1296"/>
              <a:gd name="T45" fmla="*/ 91 h 1021"/>
              <a:gd name="T46" fmla="*/ 654 w 1296"/>
              <a:gd name="T47" fmla="*/ 0 h 1021"/>
              <a:gd name="T48" fmla="*/ 837 w 1296"/>
              <a:gd name="T49" fmla="*/ 26 h 1021"/>
              <a:gd name="T50" fmla="*/ 889 w 1296"/>
              <a:gd name="T51" fmla="*/ 78 h 1021"/>
              <a:gd name="T52" fmla="*/ 1020 w 1296"/>
              <a:gd name="T53" fmla="*/ 65 h 1021"/>
              <a:gd name="T54" fmla="*/ 1086 w 1296"/>
              <a:gd name="T55" fmla="*/ 144 h 1021"/>
              <a:gd name="T56" fmla="*/ 1059 w 1296"/>
              <a:gd name="T57" fmla="*/ 340 h 1021"/>
              <a:gd name="T58" fmla="*/ 1164 w 1296"/>
              <a:gd name="T59" fmla="*/ 366 h 1021"/>
              <a:gd name="T60" fmla="*/ 1242 w 1296"/>
              <a:gd name="T61" fmla="*/ 470 h 1021"/>
              <a:gd name="T62" fmla="*/ 1216 w 1296"/>
              <a:gd name="T63" fmla="*/ 510 h 1021"/>
              <a:gd name="T64" fmla="*/ 1268 w 1296"/>
              <a:gd name="T65" fmla="*/ 523 h 1021"/>
              <a:gd name="T66" fmla="*/ 1295 w 1296"/>
              <a:gd name="T67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96" h="1021">
                <a:moveTo>
                  <a:pt x="1295" y="601"/>
                </a:moveTo>
                <a:lnTo>
                  <a:pt x="1216" y="627"/>
                </a:lnTo>
                <a:lnTo>
                  <a:pt x="1190" y="693"/>
                </a:lnTo>
                <a:lnTo>
                  <a:pt x="1138" y="667"/>
                </a:lnTo>
                <a:lnTo>
                  <a:pt x="1046" y="849"/>
                </a:lnTo>
                <a:lnTo>
                  <a:pt x="1124" y="941"/>
                </a:lnTo>
                <a:lnTo>
                  <a:pt x="1098" y="1020"/>
                </a:lnTo>
                <a:lnTo>
                  <a:pt x="968" y="980"/>
                </a:lnTo>
                <a:lnTo>
                  <a:pt x="758" y="836"/>
                </a:lnTo>
                <a:lnTo>
                  <a:pt x="745" y="667"/>
                </a:lnTo>
                <a:lnTo>
                  <a:pt x="628" y="771"/>
                </a:lnTo>
                <a:lnTo>
                  <a:pt x="536" y="719"/>
                </a:lnTo>
                <a:lnTo>
                  <a:pt x="497" y="575"/>
                </a:lnTo>
                <a:lnTo>
                  <a:pt x="314" y="510"/>
                </a:lnTo>
                <a:lnTo>
                  <a:pt x="209" y="457"/>
                </a:lnTo>
                <a:lnTo>
                  <a:pt x="183" y="326"/>
                </a:lnTo>
                <a:lnTo>
                  <a:pt x="78" y="326"/>
                </a:lnTo>
                <a:lnTo>
                  <a:pt x="0" y="130"/>
                </a:lnTo>
                <a:lnTo>
                  <a:pt x="249" y="0"/>
                </a:lnTo>
                <a:lnTo>
                  <a:pt x="301" y="65"/>
                </a:lnTo>
                <a:lnTo>
                  <a:pt x="471" y="117"/>
                </a:lnTo>
                <a:lnTo>
                  <a:pt x="601" y="91"/>
                </a:lnTo>
                <a:lnTo>
                  <a:pt x="654" y="91"/>
                </a:lnTo>
                <a:lnTo>
                  <a:pt x="654" y="0"/>
                </a:lnTo>
                <a:lnTo>
                  <a:pt x="837" y="26"/>
                </a:lnTo>
                <a:lnTo>
                  <a:pt x="889" y="78"/>
                </a:lnTo>
                <a:lnTo>
                  <a:pt x="1020" y="65"/>
                </a:lnTo>
                <a:lnTo>
                  <a:pt x="1086" y="144"/>
                </a:lnTo>
                <a:lnTo>
                  <a:pt x="1059" y="340"/>
                </a:lnTo>
                <a:lnTo>
                  <a:pt x="1164" y="366"/>
                </a:lnTo>
                <a:lnTo>
                  <a:pt x="1242" y="470"/>
                </a:lnTo>
                <a:lnTo>
                  <a:pt x="1216" y="510"/>
                </a:lnTo>
                <a:lnTo>
                  <a:pt x="1268" y="523"/>
                </a:lnTo>
                <a:lnTo>
                  <a:pt x="1295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Freeform 19">
            <a:extLst>
              <a:ext uri="{FF2B5EF4-FFF2-40B4-BE49-F238E27FC236}">
                <a16:creationId xmlns:a16="http://schemas.microsoft.com/office/drawing/2014/main" id="{F56AB308-817C-D919-8FAB-3449CD26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071" y="4720167"/>
            <a:ext cx="1685635" cy="1864859"/>
          </a:xfrm>
          <a:custGeom>
            <a:avLst/>
            <a:gdLst>
              <a:gd name="T0" fmla="*/ 3699 w 4811"/>
              <a:gd name="T1" fmla="*/ 4563 h 5322"/>
              <a:gd name="T2" fmla="*/ 3686 w 4811"/>
              <a:gd name="T3" fmla="*/ 5138 h 5322"/>
              <a:gd name="T4" fmla="*/ 3241 w 4811"/>
              <a:gd name="T5" fmla="*/ 5164 h 5322"/>
              <a:gd name="T6" fmla="*/ 2510 w 4811"/>
              <a:gd name="T7" fmla="*/ 4916 h 5322"/>
              <a:gd name="T8" fmla="*/ 2549 w 4811"/>
              <a:gd name="T9" fmla="*/ 4628 h 5322"/>
              <a:gd name="T10" fmla="*/ 2705 w 4811"/>
              <a:gd name="T11" fmla="*/ 4615 h 5322"/>
              <a:gd name="T12" fmla="*/ 3098 w 4811"/>
              <a:gd name="T13" fmla="*/ 4655 h 5322"/>
              <a:gd name="T14" fmla="*/ 3555 w 4811"/>
              <a:gd name="T15" fmla="*/ 4563 h 5322"/>
              <a:gd name="T16" fmla="*/ 4810 w 4811"/>
              <a:gd name="T17" fmla="*/ 3582 h 5322"/>
              <a:gd name="T18" fmla="*/ 4274 w 4811"/>
              <a:gd name="T19" fmla="*/ 3295 h 5322"/>
              <a:gd name="T20" fmla="*/ 4104 w 4811"/>
              <a:gd name="T21" fmla="*/ 3438 h 5322"/>
              <a:gd name="T22" fmla="*/ 4091 w 4811"/>
              <a:gd name="T23" fmla="*/ 3739 h 5322"/>
              <a:gd name="T24" fmla="*/ 4366 w 4811"/>
              <a:gd name="T25" fmla="*/ 4053 h 5322"/>
              <a:gd name="T26" fmla="*/ 4130 w 4811"/>
              <a:gd name="T27" fmla="*/ 4327 h 5322"/>
              <a:gd name="T28" fmla="*/ 3804 w 4811"/>
              <a:gd name="T29" fmla="*/ 4641 h 5322"/>
              <a:gd name="T30" fmla="*/ 3843 w 4811"/>
              <a:gd name="T31" fmla="*/ 4262 h 5322"/>
              <a:gd name="T32" fmla="*/ 3856 w 4811"/>
              <a:gd name="T33" fmla="*/ 3883 h 5322"/>
              <a:gd name="T34" fmla="*/ 3555 w 4811"/>
              <a:gd name="T35" fmla="*/ 3582 h 5322"/>
              <a:gd name="T36" fmla="*/ 3294 w 4811"/>
              <a:gd name="T37" fmla="*/ 3268 h 5322"/>
              <a:gd name="T38" fmla="*/ 3006 w 4811"/>
              <a:gd name="T39" fmla="*/ 3203 h 5322"/>
              <a:gd name="T40" fmla="*/ 2367 w 4811"/>
              <a:gd name="T41" fmla="*/ 2889 h 5322"/>
              <a:gd name="T42" fmla="*/ 1922 w 4811"/>
              <a:gd name="T43" fmla="*/ 2497 h 5322"/>
              <a:gd name="T44" fmla="*/ 1608 w 4811"/>
              <a:gd name="T45" fmla="*/ 2235 h 5322"/>
              <a:gd name="T46" fmla="*/ 1399 w 4811"/>
              <a:gd name="T47" fmla="*/ 1883 h 5322"/>
              <a:gd name="T48" fmla="*/ 1164 w 4811"/>
              <a:gd name="T49" fmla="*/ 1595 h 5322"/>
              <a:gd name="T50" fmla="*/ 693 w 4811"/>
              <a:gd name="T51" fmla="*/ 1542 h 5322"/>
              <a:gd name="T52" fmla="*/ 353 w 4811"/>
              <a:gd name="T53" fmla="*/ 1778 h 5322"/>
              <a:gd name="T54" fmla="*/ 235 w 4811"/>
              <a:gd name="T55" fmla="*/ 1582 h 5322"/>
              <a:gd name="T56" fmla="*/ 118 w 4811"/>
              <a:gd name="T57" fmla="*/ 1242 h 5322"/>
              <a:gd name="T58" fmla="*/ 196 w 4811"/>
              <a:gd name="T59" fmla="*/ 980 h 5322"/>
              <a:gd name="T60" fmla="*/ 157 w 4811"/>
              <a:gd name="T61" fmla="*/ 680 h 5322"/>
              <a:gd name="T62" fmla="*/ 457 w 4811"/>
              <a:gd name="T63" fmla="*/ 653 h 5322"/>
              <a:gd name="T64" fmla="*/ 614 w 4811"/>
              <a:gd name="T65" fmla="*/ 418 h 5322"/>
              <a:gd name="T66" fmla="*/ 810 w 4811"/>
              <a:gd name="T67" fmla="*/ 588 h 5322"/>
              <a:gd name="T68" fmla="*/ 889 w 4811"/>
              <a:gd name="T69" fmla="*/ 614 h 5322"/>
              <a:gd name="T70" fmla="*/ 1046 w 4811"/>
              <a:gd name="T71" fmla="*/ 379 h 5322"/>
              <a:gd name="T72" fmla="*/ 1281 w 4811"/>
              <a:gd name="T73" fmla="*/ 483 h 5322"/>
              <a:gd name="T74" fmla="*/ 1333 w 4811"/>
              <a:gd name="T75" fmla="*/ 274 h 5322"/>
              <a:gd name="T76" fmla="*/ 1399 w 4811"/>
              <a:gd name="T77" fmla="*/ 222 h 5322"/>
              <a:gd name="T78" fmla="*/ 1503 w 4811"/>
              <a:gd name="T79" fmla="*/ 196 h 5322"/>
              <a:gd name="T80" fmla="*/ 1882 w 4811"/>
              <a:gd name="T81" fmla="*/ 78 h 5322"/>
              <a:gd name="T82" fmla="*/ 2131 w 4811"/>
              <a:gd name="T83" fmla="*/ 196 h 5322"/>
              <a:gd name="T84" fmla="*/ 2615 w 4811"/>
              <a:gd name="T85" fmla="*/ 457 h 5322"/>
              <a:gd name="T86" fmla="*/ 2732 w 4811"/>
              <a:gd name="T87" fmla="*/ 719 h 5322"/>
              <a:gd name="T88" fmla="*/ 2602 w 4811"/>
              <a:gd name="T89" fmla="*/ 640 h 5322"/>
              <a:gd name="T90" fmla="*/ 2392 w 4811"/>
              <a:gd name="T91" fmla="*/ 732 h 5322"/>
              <a:gd name="T92" fmla="*/ 2092 w 4811"/>
              <a:gd name="T93" fmla="*/ 889 h 5322"/>
              <a:gd name="T94" fmla="*/ 2157 w 4811"/>
              <a:gd name="T95" fmla="*/ 1163 h 5322"/>
              <a:gd name="T96" fmla="*/ 2927 w 4811"/>
              <a:gd name="T97" fmla="*/ 2314 h 5322"/>
              <a:gd name="T98" fmla="*/ 3804 w 4811"/>
              <a:gd name="T99" fmla="*/ 2628 h 5322"/>
              <a:gd name="T100" fmla="*/ 4510 w 4811"/>
              <a:gd name="T101" fmla="*/ 3098 h 5322"/>
              <a:gd name="T102" fmla="*/ 2210 w 4811"/>
              <a:gd name="T103" fmla="*/ 1555 h 5322"/>
              <a:gd name="T104" fmla="*/ 2196 w 4811"/>
              <a:gd name="T105" fmla="*/ 1569 h 5322"/>
              <a:gd name="T106" fmla="*/ 2210 w 4811"/>
              <a:gd name="T107" fmla="*/ 1555 h 5322"/>
              <a:gd name="T108" fmla="*/ 2236 w 4811"/>
              <a:gd name="T109" fmla="*/ 2706 h 5322"/>
              <a:gd name="T110" fmla="*/ 1203 w 4811"/>
              <a:gd name="T111" fmla="*/ 3255 h 5322"/>
              <a:gd name="T112" fmla="*/ 654 w 4811"/>
              <a:gd name="T113" fmla="*/ 3255 h 5322"/>
              <a:gd name="T114" fmla="*/ 732 w 4811"/>
              <a:gd name="T115" fmla="*/ 3726 h 5322"/>
              <a:gd name="T116" fmla="*/ 719 w 4811"/>
              <a:gd name="T117" fmla="*/ 4236 h 5322"/>
              <a:gd name="T118" fmla="*/ 967 w 4811"/>
              <a:gd name="T119" fmla="*/ 4145 h 5322"/>
              <a:gd name="T120" fmla="*/ 1229 w 4811"/>
              <a:gd name="T121" fmla="*/ 3595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1" h="5322">
                <a:moveTo>
                  <a:pt x="3660" y="4498"/>
                </a:moveTo>
                <a:lnTo>
                  <a:pt x="3725" y="4458"/>
                </a:lnTo>
                <a:lnTo>
                  <a:pt x="3699" y="4563"/>
                </a:lnTo>
                <a:lnTo>
                  <a:pt x="3568" y="4929"/>
                </a:lnTo>
                <a:lnTo>
                  <a:pt x="3634" y="5007"/>
                </a:lnTo>
                <a:lnTo>
                  <a:pt x="3686" y="5138"/>
                </a:lnTo>
                <a:lnTo>
                  <a:pt x="3607" y="5321"/>
                </a:lnTo>
                <a:lnTo>
                  <a:pt x="3385" y="5321"/>
                </a:lnTo>
                <a:lnTo>
                  <a:pt x="3241" y="5164"/>
                </a:lnTo>
                <a:lnTo>
                  <a:pt x="3058" y="5138"/>
                </a:lnTo>
                <a:lnTo>
                  <a:pt x="2654" y="4942"/>
                </a:lnTo>
                <a:lnTo>
                  <a:pt x="2510" y="4916"/>
                </a:lnTo>
                <a:lnTo>
                  <a:pt x="2445" y="4837"/>
                </a:lnTo>
                <a:lnTo>
                  <a:pt x="2484" y="4655"/>
                </a:lnTo>
                <a:lnTo>
                  <a:pt x="2549" y="4628"/>
                </a:lnTo>
                <a:lnTo>
                  <a:pt x="2602" y="4681"/>
                </a:lnTo>
                <a:lnTo>
                  <a:pt x="2654" y="4668"/>
                </a:lnTo>
                <a:lnTo>
                  <a:pt x="2705" y="4615"/>
                </a:lnTo>
                <a:lnTo>
                  <a:pt x="2783" y="4576"/>
                </a:lnTo>
                <a:lnTo>
                  <a:pt x="2954" y="4681"/>
                </a:lnTo>
                <a:lnTo>
                  <a:pt x="3098" y="4655"/>
                </a:lnTo>
                <a:lnTo>
                  <a:pt x="3281" y="4641"/>
                </a:lnTo>
                <a:lnTo>
                  <a:pt x="3424" y="4550"/>
                </a:lnTo>
                <a:lnTo>
                  <a:pt x="3555" y="4563"/>
                </a:lnTo>
                <a:lnTo>
                  <a:pt x="3607" y="4511"/>
                </a:lnTo>
                <a:lnTo>
                  <a:pt x="3660" y="4498"/>
                </a:lnTo>
                <a:close/>
                <a:moveTo>
                  <a:pt x="4810" y="3582"/>
                </a:moveTo>
                <a:lnTo>
                  <a:pt x="4640" y="3504"/>
                </a:lnTo>
                <a:lnTo>
                  <a:pt x="4588" y="3334"/>
                </a:lnTo>
                <a:lnTo>
                  <a:pt x="4274" y="3295"/>
                </a:lnTo>
                <a:lnTo>
                  <a:pt x="4314" y="3255"/>
                </a:lnTo>
                <a:lnTo>
                  <a:pt x="4183" y="3229"/>
                </a:lnTo>
                <a:lnTo>
                  <a:pt x="4104" y="3438"/>
                </a:lnTo>
                <a:lnTo>
                  <a:pt x="4091" y="3556"/>
                </a:lnTo>
                <a:lnTo>
                  <a:pt x="4052" y="3674"/>
                </a:lnTo>
                <a:lnTo>
                  <a:pt x="4091" y="3739"/>
                </a:lnTo>
                <a:lnTo>
                  <a:pt x="4327" y="3831"/>
                </a:lnTo>
                <a:lnTo>
                  <a:pt x="4327" y="3975"/>
                </a:lnTo>
                <a:lnTo>
                  <a:pt x="4366" y="4053"/>
                </a:lnTo>
                <a:lnTo>
                  <a:pt x="4209" y="4079"/>
                </a:lnTo>
                <a:lnTo>
                  <a:pt x="4104" y="4197"/>
                </a:lnTo>
                <a:lnTo>
                  <a:pt x="4130" y="4327"/>
                </a:lnTo>
                <a:lnTo>
                  <a:pt x="3960" y="4511"/>
                </a:lnTo>
                <a:lnTo>
                  <a:pt x="3960" y="4641"/>
                </a:lnTo>
                <a:lnTo>
                  <a:pt x="3804" y="4641"/>
                </a:lnTo>
                <a:lnTo>
                  <a:pt x="3764" y="4498"/>
                </a:lnTo>
                <a:lnTo>
                  <a:pt x="3856" y="4393"/>
                </a:lnTo>
                <a:lnTo>
                  <a:pt x="3843" y="4262"/>
                </a:lnTo>
                <a:lnTo>
                  <a:pt x="3960" y="4223"/>
                </a:lnTo>
                <a:lnTo>
                  <a:pt x="3960" y="4092"/>
                </a:lnTo>
                <a:lnTo>
                  <a:pt x="3856" y="3883"/>
                </a:lnTo>
                <a:lnTo>
                  <a:pt x="3778" y="3739"/>
                </a:lnTo>
                <a:lnTo>
                  <a:pt x="3673" y="3530"/>
                </a:lnTo>
                <a:lnTo>
                  <a:pt x="3555" y="3582"/>
                </a:lnTo>
                <a:lnTo>
                  <a:pt x="3359" y="3491"/>
                </a:lnTo>
                <a:lnTo>
                  <a:pt x="3385" y="3412"/>
                </a:lnTo>
                <a:lnTo>
                  <a:pt x="3294" y="3268"/>
                </a:lnTo>
                <a:lnTo>
                  <a:pt x="3111" y="3334"/>
                </a:lnTo>
                <a:lnTo>
                  <a:pt x="3124" y="3203"/>
                </a:lnTo>
                <a:lnTo>
                  <a:pt x="3006" y="3203"/>
                </a:lnTo>
                <a:lnTo>
                  <a:pt x="2849" y="2994"/>
                </a:lnTo>
                <a:lnTo>
                  <a:pt x="2562" y="3007"/>
                </a:lnTo>
                <a:lnTo>
                  <a:pt x="2367" y="2889"/>
                </a:lnTo>
                <a:lnTo>
                  <a:pt x="2196" y="2732"/>
                </a:lnTo>
                <a:lnTo>
                  <a:pt x="2013" y="2588"/>
                </a:lnTo>
                <a:lnTo>
                  <a:pt x="1922" y="2497"/>
                </a:lnTo>
                <a:lnTo>
                  <a:pt x="1752" y="2432"/>
                </a:lnTo>
                <a:lnTo>
                  <a:pt x="1739" y="2379"/>
                </a:lnTo>
                <a:lnTo>
                  <a:pt x="1608" y="2235"/>
                </a:lnTo>
                <a:lnTo>
                  <a:pt x="1516" y="2157"/>
                </a:lnTo>
                <a:lnTo>
                  <a:pt x="1516" y="2065"/>
                </a:lnTo>
                <a:lnTo>
                  <a:pt x="1399" y="1883"/>
                </a:lnTo>
                <a:lnTo>
                  <a:pt x="1373" y="1686"/>
                </a:lnTo>
                <a:lnTo>
                  <a:pt x="1255" y="1582"/>
                </a:lnTo>
                <a:lnTo>
                  <a:pt x="1164" y="1595"/>
                </a:lnTo>
                <a:lnTo>
                  <a:pt x="993" y="1451"/>
                </a:lnTo>
                <a:lnTo>
                  <a:pt x="810" y="1425"/>
                </a:lnTo>
                <a:lnTo>
                  <a:pt x="693" y="1542"/>
                </a:lnTo>
                <a:lnTo>
                  <a:pt x="601" y="1582"/>
                </a:lnTo>
                <a:lnTo>
                  <a:pt x="588" y="1699"/>
                </a:lnTo>
                <a:lnTo>
                  <a:pt x="353" y="1778"/>
                </a:lnTo>
                <a:lnTo>
                  <a:pt x="418" y="1647"/>
                </a:lnTo>
                <a:lnTo>
                  <a:pt x="405" y="1555"/>
                </a:lnTo>
                <a:lnTo>
                  <a:pt x="235" y="1582"/>
                </a:lnTo>
                <a:lnTo>
                  <a:pt x="104" y="1451"/>
                </a:lnTo>
                <a:lnTo>
                  <a:pt x="144" y="1333"/>
                </a:lnTo>
                <a:lnTo>
                  <a:pt x="118" y="1242"/>
                </a:lnTo>
                <a:lnTo>
                  <a:pt x="0" y="1085"/>
                </a:lnTo>
                <a:lnTo>
                  <a:pt x="91" y="1072"/>
                </a:lnTo>
                <a:lnTo>
                  <a:pt x="196" y="980"/>
                </a:lnTo>
                <a:lnTo>
                  <a:pt x="78" y="758"/>
                </a:lnTo>
                <a:lnTo>
                  <a:pt x="157" y="680"/>
                </a:lnTo>
                <a:lnTo>
                  <a:pt x="157" y="680"/>
                </a:lnTo>
                <a:lnTo>
                  <a:pt x="248" y="693"/>
                </a:lnTo>
                <a:lnTo>
                  <a:pt x="353" y="640"/>
                </a:lnTo>
                <a:lnTo>
                  <a:pt x="457" y="653"/>
                </a:lnTo>
                <a:lnTo>
                  <a:pt x="575" y="562"/>
                </a:lnTo>
                <a:lnTo>
                  <a:pt x="562" y="470"/>
                </a:lnTo>
                <a:lnTo>
                  <a:pt x="614" y="418"/>
                </a:lnTo>
                <a:lnTo>
                  <a:pt x="667" y="392"/>
                </a:lnTo>
                <a:lnTo>
                  <a:pt x="706" y="496"/>
                </a:lnTo>
                <a:lnTo>
                  <a:pt x="810" y="588"/>
                </a:lnTo>
                <a:lnTo>
                  <a:pt x="850" y="706"/>
                </a:lnTo>
                <a:lnTo>
                  <a:pt x="915" y="680"/>
                </a:lnTo>
                <a:lnTo>
                  <a:pt x="889" y="614"/>
                </a:lnTo>
                <a:lnTo>
                  <a:pt x="941" y="509"/>
                </a:lnTo>
                <a:lnTo>
                  <a:pt x="993" y="379"/>
                </a:lnTo>
                <a:lnTo>
                  <a:pt x="1046" y="379"/>
                </a:lnTo>
                <a:lnTo>
                  <a:pt x="1072" y="470"/>
                </a:lnTo>
                <a:lnTo>
                  <a:pt x="1229" y="431"/>
                </a:lnTo>
                <a:lnTo>
                  <a:pt x="1281" y="483"/>
                </a:lnTo>
                <a:lnTo>
                  <a:pt x="1321" y="483"/>
                </a:lnTo>
                <a:lnTo>
                  <a:pt x="1268" y="339"/>
                </a:lnTo>
                <a:lnTo>
                  <a:pt x="1333" y="274"/>
                </a:lnTo>
                <a:lnTo>
                  <a:pt x="1359" y="326"/>
                </a:lnTo>
                <a:lnTo>
                  <a:pt x="1425" y="287"/>
                </a:lnTo>
                <a:lnTo>
                  <a:pt x="1399" y="222"/>
                </a:lnTo>
                <a:lnTo>
                  <a:pt x="1399" y="157"/>
                </a:lnTo>
                <a:lnTo>
                  <a:pt x="1490" y="157"/>
                </a:lnTo>
                <a:lnTo>
                  <a:pt x="1503" y="196"/>
                </a:lnTo>
                <a:lnTo>
                  <a:pt x="1621" y="183"/>
                </a:lnTo>
                <a:lnTo>
                  <a:pt x="1686" y="91"/>
                </a:lnTo>
                <a:lnTo>
                  <a:pt x="1882" y="78"/>
                </a:lnTo>
                <a:lnTo>
                  <a:pt x="2039" y="0"/>
                </a:lnTo>
                <a:lnTo>
                  <a:pt x="2026" y="78"/>
                </a:lnTo>
                <a:lnTo>
                  <a:pt x="2131" y="196"/>
                </a:lnTo>
                <a:lnTo>
                  <a:pt x="2628" y="274"/>
                </a:lnTo>
                <a:lnTo>
                  <a:pt x="2497" y="431"/>
                </a:lnTo>
                <a:lnTo>
                  <a:pt x="2615" y="457"/>
                </a:lnTo>
                <a:lnTo>
                  <a:pt x="2549" y="549"/>
                </a:lnTo>
                <a:lnTo>
                  <a:pt x="2692" y="640"/>
                </a:lnTo>
                <a:lnTo>
                  <a:pt x="2732" y="719"/>
                </a:lnTo>
                <a:lnTo>
                  <a:pt x="2680" y="732"/>
                </a:lnTo>
                <a:lnTo>
                  <a:pt x="2667" y="680"/>
                </a:lnTo>
                <a:lnTo>
                  <a:pt x="2602" y="640"/>
                </a:lnTo>
                <a:lnTo>
                  <a:pt x="2562" y="680"/>
                </a:lnTo>
                <a:lnTo>
                  <a:pt x="2432" y="666"/>
                </a:lnTo>
                <a:lnTo>
                  <a:pt x="2392" y="732"/>
                </a:lnTo>
                <a:lnTo>
                  <a:pt x="2183" y="875"/>
                </a:lnTo>
                <a:lnTo>
                  <a:pt x="2196" y="771"/>
                </a:lnTo>
                <a:lnTo>
                  <a:pt x="2092" y="889"/>
                </a:lnTo>
                <a:lnTo>
                  <a:pt x="2236" y="1111"/>
                </a:lnTo>
                <a:lnTo>
                  <a:pt x="2196" y="1176"/>
                </a:lnTo>
                <a:lnTo>
                  <a:pt x="2157" y="1163"/>
                </a:lnTo>
                <a:lnTo>
                  <a:pt x="2183" y="1490"/>
                </a:lnTo>
                <a:lnTo>
                  <a:pt x="2705" y="1804"/>
                </a:lnTo>
                <a:lnTo>
                  <a:pt x="2927" y="2314"/>
                </a:lnTo>
                <a:lnTo>
                  <a:pt x="3359" y="2588"/>
                </a:lnTo>
                <a:lnTo>
                  <a:pt x="3751" y="2549"/>
                </a:lnTo>
                <a:lnTo>
                  <a:pt x="3804" y="2628"/>
                </a:lnTo>
                <a:lnTo>
                  <a:pt x="3686" y="2758"/>
                </a:lnTo>
                <a:lnTo>
                  <a:pt x="3895" y="2889"/>
                </a:lnTo>
                <a:lnTo>
                  <a:pt x="4510" y="3098"/>
                </a:lnTo>
                <a:lnTo>
                  <a:pt x="4784" y="3321"/>
                </a:lnTo>
                <a:lnTo>
                  <a:pt x="4810" y="3582"/>
                </a:lnTo>
                <a:close/>
                <a:moveTo>
                  <a:pt x="2210" y="1555"/>
                </a:moveTo>
                <a:lnTo>
                  <a:pt x="2210" y="1555"/>
                </a:lnTo>
                <a:lnTo>
                  <a:pt x="2210" y="1555"/>
                </a:lnTo>
                <a:lnTo>
                  <a:pt x="2196" y="1569"/>
                </a:lnTo>
                <a:lnTo>
                  <a:pt x="2210" y="1582"/>
                </a:lnTo>
                <a:lnTo>
                  <a:pt x="2210" y="1569"/>
                </a:lnTo>
                <a:lnTo>
                  <a:pt x="2210" y="1555"/>
                </a:lnTo>
                <a:close/>
                <a:moveTo>
                  <a:pt x="2249" y="2706"/>
                </a:moveTo>
                <a:lnTo>
                  <a:pt x="2236" y="2706"/>
                </a:lnTo>
                <a:lnTo>
                  <a:pt x="2236" y="2706"/>
                </a:lnTo>
                <a:lnTo>
                  <a:pt x="2236" y="2706"/>
                </a:lnTo>
                <a:lnTo>
                  <a:pt x="2249" y="2706"/>
                </a:lnTo>
                <a:close/>
                <a:moveTo>
                  <a:pt x="1203" y="3255"/>
                </a:moveTo>
                <a:lnTo>
                  <a:pt x="1033" y="3086"/>
                </a:lnTo>
                <a:lnTo>
                  <a:pt x="706" y="3308"/>
                </a:lnTo>
                <a:lnTo>
                  <a:pt x="654" y="3255"/>
                </a:lnTo>
                <a:lnTo>
                  <a:pt x="588" y="3373"/>
                </a:lnTo>
                <a:lnTo>
                  <a:pt x="758" y="3622"/>
                </a:lnTo>
                <a:lnTo>
                  <a:pt x="732" y="3726"/>
                </a:lnTo>
                <a:lnTo>
                  <a:pt x="745" y="3818"/>
                </a:lnTo>
                <a:lnTo>
                  <a:pt x="719" y="3909"/>
                </a:lnTo>
                <a:lnTo>
                  <a:pt x="719" y="4236"/>
                </a:lnTo>
                <a:lnTo>
                  <a:pt x="810" y="4288"/>
                </a:lnTo>
                <a:lnTo>
                  <a:pt x="967" y="4301"/>
                </a:lnTo>
                <a:lnTo>
                  <a:pt x="967" y="4145"/>
                </a:lnTo>
                <a:lnTo>
                  <a:pt x="1177" y="4184"/>
                </a:lnTo>
                <a:lnTo>
                  <a:pt x="1255" y="3739"/>
                </a:lnTo>
                <a:lnTo>
                  <a:pt x="1229" y="3595"/>
                </a:lnTo>
                <a:lnTo>
                  <a:pt x="1268" y="3478"/>
                </a:lnTo>
                <a:lnTo>
                  <a:pt x="1203" y="3255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Freeform 20">
            <a:extLst>
              <a:ext uri="{FF2B5EF4-FFF2-40B4-BE49-F238E27FC236}">
                <a16:creationId xmlns:a16="http://schemas.microsoft.com/office/drawing/2014/main" id="{A108AA78-27C5-DCB7-FE35-9D2DC377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138" y="5342818"/>
            <a:ext cx="23175" cy="18540"/>
          </a:xfrm>
          <a:custGeom>
            <a:avLst/>
            <a:gdLst>
              <a:gd name="T0" fmla="*/ 65 w 66"/>
              <a:gd name="T1" fmla="*/ 13 h 53"/>
              <a:gd name="T2" fmla="*/ 27 w 66"/>
              <a:gd name="T3" fmla="*/ 52 h 53"/>
              <a:gd name="T4" fmla="*/ 0 w 66"/>
              <a:gd name="T5" fmla="*/ 39 h 53"/>
              <a:gd name="T6" fmla="*/ 27 w 66"/>
              <a:gd name="T7" fmla="*/ 0 h 53"/>
              <a:gd name="T8" fmla="*/ 65 w 66"/>
              <a:gd name="T9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3">
                <a:moveTo>
                  <a:pt x="65" y="13"/>
                </a:moveTo>
                <a:lnTo>
                  <a:pt x="27" y="52"/>
                </a:lnTo>
                <a:lnTo>
                  <a:pt x="0" y="39"/>
                </a:lnTo>
                <a:lnTo>
                  <a:pt x="27" y="0"/>
                </a:lnTo>
                <a:lnTo>
                  <a:pt x="65" y="1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Freeform 21">
            <a:extLst>
              <a:ext uri="{FF2B5EF4-FFF2-40B4-BE49-F238E27FC236}">
                <a16:creationId xmlns:a16="http://schemas.microsoft.com/office/drawing/2014/main" id="{4A3D338D-5D8E-2DEC-826F-5052D663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5229" y="5429341"/>
            <a:ext cx="275016" cy="526857"/>
          </a:xfrm>
          <a:custGeom>
            <a:avLst/>
            <a:gdLst>
              <a:gd name="T0" fmla="*/ 785 w 786"/>
              <a:gd name="T1" fmla="*/ 981 h 1505"/>
              <a:gd name="T2" fmla="*/ 733 w 786"/>
              <a:gd name="T3" fmla="*/ 1125 h 1505"/>
              <a:gd name="T4" fmla="*/ 707 w 786"/>
              <a:gd name="T5" fmla="*/ 1229 h 1505"/>
              <a:gd name="T6" fmla="*/ 602 w 786"/>
              <a:gd name="T7" fmla="*/ 1295 h 1505"/>
              <a:gd name="T8" fmla="*/ 602 w 786"/>
              <a:gd name="T9" fmla="*/ 1386 h 1505"/>
              <a:gd name="T10" fmla="*/ 536 w 786"/>
              <a:gd name="T11" fmla="*/ 1504 h 1505"/>
              <a:gd name="T12" fmla="*/ 445 w 786"/>
              <a:gd name="T13" fmla="*/ 1452 h 1505"/>
              <a:gd name="T14" fmla="*/ 445 w 786"/>
              <a:gd name="T15" fmla="*/ 1399 h 1505"/>
              <a:gd name="T16" fmla="*/ 406 w 786"/>
              <a:gd name="T17" fmla="*/ 1360 h 1505"/>
              <a:gd name="T18" fmla="*/ 367 w 786"/>
              <a:gd name="T19" fmla="*/ 1295 h 1505"/>
              <a:gd name="T20" fmla="*/ 131 w 786"/>
              <a:gd name="T21" fmla="*/ 1190 h 1505"/>
              <a:gd name="T22" fmla="*/ 144 w 786"/>
              <a:gd name="T23" fmla="*/ 1177 h 1505"/>
              <a:gd name="T24" fmla="*/ 197 w 786"/>
              <a:gd name="T25" fmla="*/ 1151 h 1505"/>
              <a:gd name="T26" fmla="*/ 118 w 786"/>
              <a:gd name="T27" fmla="*/ 1033 h 1505"/>
              <a:gd name="T28" fmla="*/ 157 w 786"/>
              <a:gd name="T29" fmla="*/ 929 h 1505"/>
              <a:gd name="T30" fmla="*/ 170 w 786"/>
              <a:gd name="T31" fmla="*/ 889 h 1505"/>
              <a:gd name="T32" fmla="*/ 131 w 786"/>
              <a:gd name="T33" fmla="*/ 798 h 1505"/>
              <a:gd name="T34" fmla="*/ 144 w 786"/>
              <a:gd name="T35" fmla="*/ 667 h 1505"/>
              <a:gd name="T36" fmla="*/ 105 w 786"/>
              <a:gd name="T37" fmla="*/ 641 h 1505"/>
              <a:gd name="T38" fmla="*/ 118 w 786"/>
              <a:gd name="T39" fmla="*/ 537 h 1505"/>
              <a:gd name="T40" fmla="*/ 131 w 786"/>
              <a:gd name="T41" fmla="*/ 510 h 1505"/>
              <a:gd name="T42" fmla="*/ 118 w 786"/>
              <a:gd name="T43" fmla="*/ 419 h 1505"/>
              <a:gd name="T44" fmla="*/ 40 w 786"/>
              <a:gd name="T45" fmla="*/ 393 h 1505"/>
              <a:gd name="T46" fmla="*/ 40 w 786"/>
              <a:gd name="T47" fmla="*/ 288 h 1505"/>
              <a:gd name="T48" fmla="*/ 0 w 786"/>
              <a:gd name="T49" fmla="*/ 223 h 1505"/>
              <a:gd name="T50" fmla="*/ 118 w 786"/>
              <a:gd name="T51" fmla="*/ 0 h 1505"/>
              <a:gd name="T52" fmla="*/ 144 w 786"/>
              <a:gd name="T53" fmla="*/ 66 h 1505"/>
              <a:gd name="T54" fmla="*/ 236 w 786"/>
              <a:gd name="T55" fmla="*/ 26 h 1505"/>
              <a:gd name="T56" fmla="*/ 288 w 786"/>
              <a:gd name="T57" fmla="*/ 13 h 1505"/>
              <a:gd name="T58" fmla="*/ 354 w 786"/>
              <a:gd name="T59" fmla="*/ 118 h 1505"/>
              <a:gd name="T60" fmla="*/ 432 w 786"/>
              <a:gd name="T61" fmla="*/ 157 h 1505"/>
              <a:gd name="T62" fmla="*/ 523 w 786"/>
              <a:gd name="T63" fmla="*/ 275 h 1505"/>
              <a:gd name="T64" fmla="*/ 497 w 786"/>
              <a:gd name="T65" fmla="*/ 380 h 1505"/>
              <a:gd name="T66" fmla="*/ 536 w 786"/>
              <a:gd name="T67" fmla="*/ 549 h 1505"/>
              <a:gd name="T68" fmla="*/ 536 w 786"/>
              <a:gd name="T69" fmla="*/ 628 h 1505"/>
              <a:gd name="T70" fmla="*/ 615 w 786"/>
              <a:gd name="T71" fmla="*/ 746 h 1505"/>
              <a:gd name="T72" fmla="*/ 667 w 786"/>
              <a:gd name="T73" fmla="*/ 772 h 1505"/>
              <a:gd name="T74" fmla="*/ 759 w 786"/>
              <a:gd name="T75" fmla="*/ 837 h 1505"/>
              <a:gd name="T76" fmla="*/ 785 w 786"/>
              <a:gd name="T77" fmla="*/ 981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6" h="1505">
                <a:moveTo>
                  <a:pt x="785" y="981"/>
                </a:moveTo>
                <a:lnTo>
                  <a:pt x="733" y="1125"/>
                </a:lnTo>
                <a:lnTo>
                  <a:pt x="707" y="1229"/>
                </a:lnTo>
                <a:lnTo>
                  <a:pt x="602" y="1295"/>
                </a:lnTo>
                <a:lnTo>
                  <a:pt x="602" y="1386"/>
                </a:lnTo>
                <a:lnTo>
                  <a:pt x="536" y="1504"/>
                </a:lnTo>
                <a:lnTo>
                  <a:pt x="445" y="1452"/>
                </a:lnTo>
                <a:lnTo>
                  <a:pt x="445" y="1399"/>
                </a:lnTo>
                <a:lnTo>
                  <a:pt x="406" y="1360"/>
                </a:lnTo>
                <a:lnTo>
                  <a:pt x="367" y="1295"/>
                </a:lnTo>
                <a:lnTo>
                  <a:pt x="131" y="1190"/>
                </a:lnTo>
                <a:lnTo>
                  <a:pt x="144" y="1177"/>
                </a:lnTo>
                <a:lnTo>
                  <a:pt x="197" y="1151"/>
                </a:lnTo>
                <a:lnTo>
                  <a:pt x="118" y="1033"/>
                </a:lnTo>
                <a:lnTo>
                  <a:pt x="157" y="929"/>
                </a:lnTo>
                <a:lnTo>
                  <a:pt x="170" y="889"/>
                </a:lnTo>
                <a:lnTo>
                  <a:pt x="131" y="798"/>
                </a:lnTo>
                <a:lnTo>
                  <a:pt x="144" y="667"/>
                </a:lnTo>
                <a:lnTo>
                  <a:pt x="105" y="641"/>
                </a:lnTo>
                <a:lnTo>
                  <a:pt x="118" y="537"/>
                </a:lnTo>
                <a:lnTo>
                  <a:pt x="131" y="510"/>
                </a:lnTo>
                <a:lnTo>
                  <a:pt x="118" y="419"/>
                </a:lnTo>
                <a:lnTo>
                  <a:pt x="40" y="393"/>
                </a:lnTo>
                <a:lnTo>
                  <a:pt x="40" y="288"/>
                </a:lnTo>
                <a:lnTo>
                  <a:pt x="0" y="223"/>
                </a:lnTo>
                <a:lnTo>
                  <a:pt x="118" y="0"/>
                </a:lnTo>
                <a:lnTo>
                  <a:pt x="144" y="66"/>
                </a:lnTo>
                <a:lnTo>
                  <a:pt x="236" y="26"/>
                </a:lnTo>
                <a:lnTo>
                  <a:pt x="288" y="13"/>
                </a:lnTo>
                <a:lnTo>
                  <a:pt x="354" y="118"/>
                </a:lnTo>
                <a:lnTo>
                  <a:pt x="432" y="157"/>
                </a:lnTo>
                <a:lnTo>
                  <a:pt x="523" y="275"/>
                </a:lnTo>
                <a:lnTo>
                  <a:pt x="497" y="380"/>
                </a:lnTo>
                <a:lnTo>
                  <a:pt x="536" y="549"/>
                </a:lnTo>
                <a:lnTo>
                  <a:pt x="536" y="628"/>
                </a:lnTo>
                <a:lnTo>
                  <a:pt x="615" y="746"/>
                </a:lnTo>
                <a:lnTo>
                  <a:pt x="667" y="772"/>
                </a:lnTo>
                <a:lnTo>
                  <a:pt x="759" y="837"/>
                </a:lnTo>
                <a:lnTo>
                  <a:pt x="785" y="98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Freeform 22">
            <a:extLst>
              <a:ext uri="{FF2B5EF4-FFF2-40B4-BE49-F238E27FC236}">
                <a16:creationId xmlns:a16="http://schemas.microsoft.com/office/drawing/2014/main" id="{9B364645-A5D7-1637-B609-0AC65753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546" y="4774244"/>
            <a:ext cx="627284" cy="696809"/>
          </a:xfrm>
          <a:custGeom>
            <a:avLst/>
            <a:gdLst>
              <a:gd name="T0" fmla="*/ 1634 w 1792"/>
              <a:gd name="T1" fmla="*/ 1712 h 1988"/>
              <a:gd name="T2" fmla="*/ 1673 w 1792"/>
              <a:gd name="T3" fmla="*/ 1752 h 1988"/>
              <a:gd name="T4" fmla="*/ 1634 w 1792"/>
              <a:gd name="T5" fmla="*/ 1843 h 1988"/>
              <a:gd name="T6" fmla="*/ 1530 w 1792"/>
              <a:gd name="T7" fmla="*/ 1882 h 1988"/>
              <a:gd name="T8" fmla="*/ 1386 w 1792"/>
              <a:gd name="T9" fmla="*/ 1869 h 1988"/>
              <a:gd name="T10" fmla="*/ 1334 w 1792"/>
              <a:gd name="T11" fmla="*/ 1895 h 1988"/>
              <a:gd name="T12" fmla="*/ 1334 w 1792"/>
              <a:gd name="T13" fmla="*/ 1948 h 1988"/>
              <a:gd name="T14" fmla="*/ 1268 w 1792"/>
              <a:gd name="T15" fmla="*/ 1987 h 1988"/>
              <a:gd name="T16" fmla="*/ 1321 w 1792"/>
              <a:gd name="T17" fmla="*/ 1726 h 1988"/>
              <a:gd name="T18" fmla="*/ 1150 w 1792"/>
              <a:gd name="T19" fmla="*/ 1647 h 1988"/>
              <a:gd name="T20" fmla="*/ 928 w 1792"/>
              <a:gd name="T21" fmla="*/ 1451 h 1988"/>
              <a:gd name="T22" fmla="*/ 863 w 1792"/>
              <a:gd name="T23" fmla="*/ 1542 h 1988"/>
              <a:gd name="T24" fmla="*/ 876 w 1792"/>
              <a:gd name="T25" fmla="*/ 1595 h 1988"/>
              <a:gd name="T26" fmla="*/ 798 w 1792"/>
              <a:gd name="T27" fmla="*/ 1699 h 1988"/>
              <a:gd name="T28" fmla="*/ 536 w 1792"/>
              <a:gd name="T29" fmla="*/ 1621 h 1988"/>
              <a:gd name="T30" fmla="*/ 288 w 1792"/>
              <a:gd name="T31" fmla="*/ 1425 h 1988"/>
              <a:gd name="T32" fmla="*/ 209 w 1792"/>
              <a:gd name="T33" fmla="*/ 1333 h 1988"/>
              <a:gd name="T34" fmla="*/ 301 w 1792"/>
              <a:gd name="T35" fmla="*/ 1294 h 1988"/>
              <a:gd name="T36" fmla="*/ 261 w 1792"/>
              <a:gd name="T37" fmla="*/ 1268 h 1988"/>
              <a:gd name="T38" fmla="*/ 222 w 1792"/>
              <a:gd name="T39" fmla="*/ 1150 h 1988"/>
              <a:gd name="T40" fmla="*/ 288 w 1792"/>
              <a:gd name="T41" fmla="*/ 1137 h 1988"/>
              <a:gd name="T42" fmla="*/ 301 w 1792"/>
              <a:gd name="T43" fmla="*/ 1176 h 1988"/>
              <a:gd name="T44" fmla="*/ 366 w 1792"/>
              <a:gd name="T45" fmla="*/ 1163 h 1988"/>
              <a:gd name="T46" fmla="*/ 353 w 1792"/>
              <a:gd name="T47" fmla="*/ 1085 h 1988"/>
              <a:gd name="T48" fmla="*/ 327 w 1792"/>
              <a:gd name="T49" fmla="*/ 1032 h 1988"/>
              <a:gd name="T50" fmla="*/ 183 w 1792"/>
              <a:gd name="T51" fmla="*/ 941 h 1988"/>
              <a:gd name="T52" fmla="*/ 248 w 1792"/>
              <a:gd name="T53" fmla="*/ 745 h 1988"/>
              <a:gd name="T54" fmla="*/ 222 w 1792"/>
              <a:gd name="T55" fmla="*/ 680 h 1988"/>
              <a:gd name="T56" fmla="*/ 183 w 1792"/>
              <a:gd name="T57" fmla="*/ 601 h 1988"/>
              <a:gd name="T58" fmla="*/ 209 w 1792"/>
              <a:gd name="T59" fmla="*/ 523 h 1988"/>
              <a:gd name="T60" fmla="*/ 91 w 1792"/>
              <a:gd name="T61" fmla="*/ 457 h 1988"/>
              <a:gd name="T62" fmla="*/ 0 w 1792"/>
              <a:gd name="T63" fmla="*/ 222 h 1988"/>
              <a:gd name="T64" fmla="*/ 52 w 1792"/>
              <a:gd name="T65" fmla="*/ 157 h 1988"/>
              <a:gd name="T66" fmla="*/ 131 w 1792"/>
              <a:gd name="T67" fmla="*/ 130 h 1988"/>
              <a:gd name="T68" fmla="*/ 261 w 1792"/>
              <a:gd name="T69" fmla="*/ 13 h 1988"/>
              <a:gd name="T70" fmla="*/ 353 w 1792"/>
              <a:gd name="T71" fmla="*/ 26 h 1988"/>
              <a:gd name="T72" fmla="*/ 523 w 1792"/>
              <a:gd name="T73" fmla="*/ 0 h 1988"/>
              <a:gd name="T74" fmla="*/ 562 w 1792"/>
              <a:gd name="T75" fmla="*/ 104 h 1988"/>
              <a:gd name="T76" fmla="*/ 732 w 1792"/>
              <a:gd name="T77" fmla="*/ 182 h 1988"/>
              <a:gd name="T78" fmla="*/ 745 w 1792"/>
              <a:gd name="T79" fmla="*/ 300 h 1988"/>
              <a:gd name="T80" fmla="*/ 1020 w 1792"/>
              <a:gd name="T81" fmla="*/ 444 h 1988"/>
              <a:gd name="T82" fmla="*/ 1059 w 1792"/>
              <a:gd name="T83" fmla="*/ 627 h 1988"/>
              <a:gd name="T84" fmla="*/ 1255 w 1792"/>
              <a:gd name="T85" fmla="*/ 680 h 1988"/>
              <a:gd name="T86" fmla="*/ 1294 w 1792"/>
              <a:gd name="T87" fmla="*/ 718 h 1988"/>
              <a:gd name="T88" fmla="*/ 1373 w 1792"/>
              <a:gd name="T89" fmla="*/ 614 h 1988"/>
              <a:gd name="T90" fmla="*/ 1503 w 1792"/>
              <a:gd name="T91" fmla="*/ 614 h 1988"/>
              <a:gd name="T92" fmla="*/ 1503 w 1792"/>
              <a:gd name="T93" fmla="*/ 666 h 1988"/>
              <a:gd name="T94" fmla="*/ 1464 w 1792"/>
              <a:gd name="T95" fmla="*/ 718 h 1988"/>
              <a:gd name="T96" fmla="*/ 1516 w 1792"/>
              <a:gd name="T97" fmla="*/ 797 h 1988"/>
              <a:gd name="T98" fmla="*/ 1543 w 1792"/>
              <a:gd name="T99" fmla="*/ 902 h 1988"/>
              <a:gd name="T100" fmla="*/ 1477 w 1792"/>
              <a:gd name="T101" fmla="*/ 1006 h 1988"/>
              <a:gd name="T102" fmla="*/ 1490 w 1792"/>
              <a:gd name="T103" fmla="*/ 1085 h 1988"/>
              <a:gd name="T104" fmla="*/ 1543 w 1792"/>
              <a:gd name="T105" fmla="*/ 1137 h 1988"/>
              <a:gd name="T106" fmla="*/ 1595 w 1792"/>
              <a:gd name="T107" fmla="*/ 1241 h 1988"/>
              <a:gd name="T108" fmla="*/ 1791 w 1792"/>
              <a:gd name="T109" fmla="*/ 1333 h 1988"/>
              <a:gd name="T110" fmla="*/ 1673 w 1792"/>
              <a:gd name="T111" fmla="*/ 1529 h 1988"/>
              <a:gd name="T112" fmla="*/ 1621 w 1792"/>
              <a:gd name="T113" fmla="*/ 1569 h 1988"/>
              <a:gd name="T114" fmla="*/ 1634 w 1792"/>
              <a:gd name="T115" fmla="*/ 1712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2" h="1988">
                <a:moveTo>
                  <a:pt x="1634" y="1712"/>
                </a:moveTo>
                <a:lnTo>
                  <a:pt x="1673" y="1752"/>
                </a:lnTo>
                <a:lnTo>
                  <a:pt x="1634" y="1843"/>
                </a:lnTo>
                <a:lnTo>
                  <a:pt x="1530" y="1882"/>
                </a:lnTo>
                <a:lnTo>
                  <a:pt x="1386" y="1869"/>
                </a:lnTo>
                <a:lnTo>
                  <a:pt x="1334" y="1895"/>
                </a:lnTo>
                <a:lnTo>
                  <a:pt x="1334" y="1948"/>
                </a:lnTo>
                <a:lnTo>
                  <a:pt x="1268" y="1987"/>
                </a:lnTo>
                <a:lnTo>
                  <a:pt x="1321" y="1726"/>
                </a:lnTo>
                <a:lnTo>
                  <a:pt x="1150" y="1647"/>
                </a:lnTo>
                <a:lnTo>
                  <a:pt x="928" y="1451"/>
                </a:lnTo>
                <a:lnTo>
                  <a:pt x="863" y="1542"/>
                </a:lnTo>
                <a:lnTo>
                  <a:pt x="876" y="1595"/>
                </a:lnTo>
                <a:lnTo>
                  <a:pt x="798" y="1699"/>
                </a:lnTo>
                <a:lnTo>
                  <a:pt x="536" y="1621"/>
                </a:lnTo>
                <a:lnTo>
                  <a:pt x="288" y="1425"/>
                </a:lnTo>
                <a:lnTo>
                  <a:pt x="209" y="1333"/>
                </a:lnTo>
                <a:lnTo>
                  <a:pt x="301" y="1294"/>
                </a:lnTo>
                <a:lnTo>
                  <a:pt x="261" y="1268"/>
                </a:lnTo>
                <a:lnTo>
                  <a:pt x="222" y="1150"/>
                </a:lnTo>
                <a:lnTo>
                  <a:pt x="288" y="1137"/>
                </a:lnTo>
                <a:lnTo>
                  <a:pt x="301" y="1176"/>
                </a:lnTo>
                <a:lnTo>
                  <a:pt x="366" y="1163"/>
                </a:lnTo>
                <a:lnTo>
                  <a:pt x="353" y="1085"/>
                </a:lnTo>
                <a:lnTo>
                  <a:pt x="327" y="1032"/>
                </a:lnTo>
                <a:lnTo>
                  <a:pt x="183" y="941"/>
                </a:lnTo>
                <a:lnTo>
                  <a:pt x="248" y="745"/>
                </a:lnTo>
                <a:lnTo>
                  <a:pt x="222" y="680"/>
                </a:lnTo>
                <a:lnTo>
                  <a:pt x="183" y="601"/>
                </a:lnTo>
                <a:lnTo>
                  <a:pt x="209" y="523"/>
                </a:lnTo>
                <a:lnTo>
                  <a:pt x="91" y="457"/>
                </a:lnTo>
                <a:lnTo>
                  <a:pt x="0" y="222"/>
                </a:lnTo>
                <a:lnTo>
                  <a:pt x="52" y="157"/>
                </a:lnTo>
                <a:lnTo>
                  <a:pt x="131" y="130"/>
                </a:lnTo>
                <a:lnTo>
                  <a:pt x="261" y="13"/>
                </a:lnTo>
                <a:lnTo>
                  <a:pt x="353" y="26"/>
                </a:lnTo>
                <a:lnTo>
                  <a:pt x="523" y="0"/>
                </a:lnTo>
                <a:lnTo>
                  <a:pt x="562" y="104"/>
                </a:lnTo>
                <a:lnTo>
                  <a:pt x="732" y="182"/>
                </a:lnTo>
                <a:lnTo>
                  <a:pt x="745" y="300"/>
                </a:lnTo>
                <a:lnTo>
                  <a:pt x="1020" y="444"/>
                </a:lnTo>
                <a:lnTo>
                  <a:pt x="1059" y="627"/>
                </a:lnTo>
                <a:lnTo>
                  <a:pt x="1255" y="680"/>
                </a:lnTo>
                <a:lnTo>
                  <a:pt x="1294" y="718"/>
                </a:lnTo>
                <a:lnTo>
                  <a:pt x="1373" y="614"/>
                </a:lnTo>
                <a:lnTo>
                  <a:pt x="1503" y="614"/>
                </a:lnTo>
                <a:lnTo>
                  <a:pt x="1503" y="666"/>
                </a:lnTo>
                <a:lnTo>
                  <a:pt x="1464" y="718"/>
                </a:lnTo>
                <a:lnTo>
                  <a:pt x="1516" y="797"/>
                </a:lnTo>
                <a:lnTo>
                  <a:pt x="1543" y="902"/>
                </a:lnTo>
                <a:lnTo>
                  <a:pt x="1477" y="1006"/>
                </a:lnTo>
                <a:lnTo>
                  <a:pt x="1490" y="1085"/>
                </a:lnTo>
                <a:lnTo>
                  <a:pt x="1543" y="1137"/>
                </a:lnTo>
                <a:lnTo>
                  <a:pt x="1595" y="1241"/>
                </a:lnTo>
                <a:lnTo>
                  <a:pt x="1791" y="1333"/>
                </a:lnTo>
                <a:lnTo>
                  <a:pt x="1673" y="1529"/>
                </a:lnTo>
                <a:lnTo>
                  <a:pt x="1621" y="1569"/>
                </a:lnTo>
                <a:lnTo>
                  <a:pt x="1634" y="171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Freeform 24">
            <a:extLst>
              <a:ext uri="{FF2B5EF4-FFF2-40B4-BE49-F238E27FC236}">
                <a16:creationId xmlns:a16="http://schemas.microsoft.com/office/drawing/2014/main" id="{4A9F930B-992D-8C0D-AE4C-6124F56C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4929" y="2764153"/>
            <a:ext cx="985732" cy="939383"/>
          </a:xfrm>
          <a:custGeom>
            <a:avLst/>
            <a:gdLst>
              <a:gd name="T0" fmla="*/ 2576 w 2812"/>
              <a:gd name="T1" fmla="*/ 1163 h 2681"/>
              <a:gd name="T2" fmla="*/ 2655 w 2812"/>
              <a:gd name="T3" fmla="*/ 1542 h 2681"/>
              <a:gd name="T4" fmla="*/ 2537 w 2812"/>
              <a:gd name="T5" fmla="*/ 1830 h 2681"/>
              <a:gd name="T6" fmla="*/ 2589 w 2812"/>
              <a:gd name="T7" fmla="*/ 2287 h 2681"/>
              <a:gd name="T8" fmla="*/ 2145 w 2812"/>
              <a:gd name="T9" fmla="*/ 2353 h 2681"/>
              <a:gd name="T10" fmla="*/ 2001 w 2812"/>
              <a:gd name="T11" fmla="*/ 2287 h 2681"/>
              <a:gd name="T12" fmla="*/ 1752 w 2812"/>
              <a:gd name="T13" fmla="*/ 2327 h 2681"/>
              <a:gd name="T14" fmla="*/ 1622 w 2812"/>
              <a:gd name="T15" fmla="*/ 2445 h 2681"/>
              <a:gd name="T16" fmla="*/ 1465 w 2812"/>
              <a:gd name="T17" fmla="*/ 2431 h 2681"/>
              <a:gd name="T18" fmla="*/ 1282 w 2812"/>
              <a:gd name="T19" fmla="*/ 2366 h 2681"/>
              <a:gd name="T20" fmla="*/ 576 w 2812"/>
              <a:gd name="T21" fmla="*/ 2483 h 2681"/>
              <a:gd name="T22" fmla="*/ 340 w 2812"/>
              <a:gd name="T23" fmla="*/ 2680 h 2681"/>
              <a:gd name="T24" fmla="*/ 249 w 2812"/>
              <a:gd name="T25" fmla="*/ 2405 h 2681"/>
              <a:gd name="T26" fmla="*/ 131 w 2812"/>
              <a:gd name="T27" fmla="*/ 2248 h 2681"/>
              <a:gd name="T28" fmla="*/ 196 w 2812"/>
              <a:gd name="T29" fmla="*/ 1843 h 2681"/>
              <a:gd name="T30" fmla="*/ 0 w 2812"/>
              <a:gd name="T31" fmla="*/ 1516 h 2681"/>
              <a:gd name="T32" fmla="*/ 144 w 2812"/>
              <a:gd name="T33" fmla="*/ 1451 h 2681"/>
              <a:gd name="T34" fmla="*/ 510 w 2812"/>
              <a:gd name="T35" fmla="*/ 1215 h 2681"/>
              <a:gd name="T36" fmla="*/ 667 w 2812"/>
              <a:gd name="T37" fmla="*/ 1189 h 2681"/>
              <a:gd name="T38" fmla="*/ 602 w 2812"/>
              <a:gd name="T39" fmla="*/ 862 h 2681"/>
              <a:gd name="T40" fmla="*/ 732 w 2812"/>
              <a:gd name="T41" fmla="*/ 576 h 2681"/>
              <a:gd name="T42" fmla="*/ 876 w 2812"/>
              <a:gd name="T43" fmla="*/ 235 h 2681"/>
              <a:gd name="T44" fmla="*/ 981 w 2812"/>
              <a:gd name="T45" fmla="*/ 157 h 2681"/>
              <a:gd name="T46" fmla="*/ 1151 w 2812"/>
              <a:gd name="T47" fmla="*/ 79 h 2681"/>
              <a:gd name="T48" fmla="*/ 1308 w 2812"/>
              <a:gd name="T49" fmla="*/ 79 h 2681"/>
              <a:gd name="T50" fmla="*/ 1491 w 2812"/>
              <a:gd name="T51" fmla="*/ 26 h 2681"/>
              <a:gd name="T52" fmla="*/ 1543 w 2812"/>
              <a:gd name="T53" fmla="*/ 131 h 2681"/>
              <a:gd name="T54" fmla="*/ 1935 w 2812"/>
              <a:gd name="T55" fmla="*/ 53 h 2681"/>
              <a:gd name="T56" fmla="*/ 2014 w 2812"/>
              <a:gd name="T57" fmla="*/ 301 h 2681"/>
              <a:gd name="T58" fmla="*/ 2184 w 2812"/>
              <a:gd name="T59" fmla="*/ 523 h 2681"/>
              <a:gd name="T60" fmla="*/ 2458 w 2812"/>
              <a:gd name="T61" fmla="*/ 758 h 2681"/>
              <a:gd name="T62" fmla="*/ 2537 w 2812"/>
              <a:gd name="T63" fmla="*/ 954 h 2681"/>
              <a:gd name="T64" fmla="*/ 2772 w 2812"/>
              <a:gd name="T65" fmla="*/ 888 h 2681"/>
              <a:gd name="T66" fmla="*/ 2785 w 2812"/>
              <a:gd name="T67" fmla="*/ 1098 h 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2" h="2681">
                <a:moveTo>
                  <a:pt x="2785" y="1098"/>
                </a:moveTo>
                <a:lnTo>
                  <a:pt x="2576" y="1163"/>
                </a:lnTo>
                <a:lnTo>
                  <a:pt x="2589" y="1320"/>
                </a:lnTo>
                <a:lnTo>
                  <a:pt x="2655" y="1542"/>
                </a:lnTo>
                <a:lnTo>
                  <a:pt x="2733" y="1712"/>
                </a:lnTo>
                <a:lnTo>
                  <a:pt x="2537" y="1830"/>
                </a:lnTo>
                <a:lnTo>
                  <a:pt x="2524" y="2065"/>
                </a:lnTo>
                <a:lnTo>
                  <a:pt x="2589" y="2287"/>
                </a:lnTo>
                <a:lnTo>
                  <a:pt x="2380" y="2248"/>
                </a:lnTo>
                <a:lnTo>
                  <a:pt x="2145" y="2353"/>
                </a:lnTo>
                <a:lnTo>
                  <a:pt x="2053" y="2222"/>
                </a:lnTo>
                <a:lnTo>
                  <a:pt x="2001" y="2287"/>
                </a:lnTo>
                <a:lnTo>
                  <a:pt x="2001" y="2340"/>
                </a:lnTo>
                <a:lnTo>
                  <a:pt x="1752" y="2327"/>
                </a:lnTo>
                <a:lnTo>
                  <a:pt x="1674" y="2392"/>
                </a:lnTo>
                <a:lnTo>
                  <a:pt x="1622" y="2445"/>
                </a:lnTo>
                <a:lnTo>
                  <a:pt x="1569" y="2392"/>
                </a:lnTo>
                <a:lnTo>
                  <a:pt x="1465" y="2431"/>
                </a:lnTo>
                <a:lnTo>
                  <a:pt x="1399" y="2301"/>
                </a:lnTo>
                <a:lnTo>
                  <a:pt x="1282" y="2366"/>
                </a:lnTo>
                <a:lnTo>
                  <a:pt x="811" y="2353"/>
                </a:lnTo>
                <a:lnTo>
                  <a:pt x="576" y="2483"/>
                </a:lnTo>
                <a:lnTo>
                  <a:pt x="497" y="2601"/>
                </a:lnTo>
                <a:lnTo>
                  <a:pt x="340" y="2680"/>
                </a:lnTo>
                <a:lnTo>
                  <a:pt x="262" y="2601"/>
                </a:lnTo>
                <a:lnTo>
                  <a:pt x="249" y="2405"/>
                </a:lnTo>
                <a:lnTo>
                  <a:pt x="118" y="2353"/>
                </a:lnTo>
                <a:lnTo>
                  <a:pt x="131" y="2248"/>
                </a:lnTo>
                <a:lnTo>
                  <a:pt x="288" y="2104"/>
                </a:lnTo>
                <a:lnTo>
                  <a:pt x="196" y="1843"/>
                </a:lnTo>
                <a:lnTo>
                  <a:pt x="78" y="1699"/>
                </a:lnTo>
                <a:lnTo>
                  <a:pt x="0" y="1516"/>
                </a:lnTo>
                <a:lnTo>
                  <a:pt x="78" y="1503"/>
                </a:lnTo>
                <a:lnTo>
                  <a:pt x="144" y="1451"/>
                </a:lnTo>
                <a:lnTo>
                  <a:pt x="301" y="1464"/>
                </a:lnTo>
                <a:lnTo>
                  <a:pt x="510" y="1215"/>
                </a:lnTo>
                <a:lnTo>
                  <a:pt x="589" y="1294"/>
                </a:lnTo>
                <a:lnTo>
                  <a:pt x="667" y="1189"/>
                </a:lnTo>
                <a:lnTo>
                  <a:pt x="589" y="1098"/>
                </a:lnTo>
                <a:lnTo>
                  <a:pt x="602" y="862"/>
                </a:lnTo>
                <a:lnTo>
                  <a:pt x="798" y="589"/>
                </a:lnTo>
                <a:lnTo>
                  <a:pt x="732" y="576"/>
                </a:lnTo>
                <a:lnTo>
                  <a:pt x="706" y="419"/>
                </a:lnTo>
                <a:lnTo>
                  <a:pt x="876" y="235"/>
                </a:lnTo>
                <a:lnTo>
                  <a:pt x="968" y="249"/>
                </a:lnTo>
                <a:lnTo>
                  <a:pt x="981" y="157"/>
                </a:lnTo>
                <a:lnTo>
                  <a:pt x="1073" y="53"/>
                </a:lnTo>
                <a:lnTo>
                  <a:pt x="1151" y="79"/>
                </a:lnTo>
                <a:lnTo>
                  <a:pt x="1242" y="13"/>
                </a:lnTo>
                <a:lnTo>
                  <a:pt x="1308" y="79"/>
                </a:lnTo>
                <a:lnTo>
                  <a:pt x="1373" y="0"/>
                </a:lnTo>
                <a:lnTo>
                  <a:pt x="1491" y="26"/>
                </a:lnTo>
                <a:lnTo>
                  <a:pt x="1478" y="157"/>
                </a:lnTo>
                <a:lnTo>
                  <a:pt x="1543" y="131"/>
                </a:lnTo>
                <a:lnTo>
                  <a:pt x="1661" y="26"/>
                </a:lnTo>
                <a:lnTo>
                  <a:pt x="1935" y="53"/>
                </a:lnTo>
                <a:lnTo>
                  <a:pt x="1948" y="235"/>
                </a:lnTo>
                <a:lnTo>
                  <a:pt x="2014" y="301"/>
                </a:lnTo>
                <a:lnTo>
                  <a:pt x="2027" y="432"/>
                </a:lnTo>
                <a:lnTo>
                  <a:pt x="2184" y="523"/>
                </a:lnTo>
                <a:lnTo>
                  <a:pt x="2275" y="680"/>
                </a:lnTo>
                <a:lnTo>
                  <a:pt x="2458" y="758"/>
                </a:lnTo>
                <a:lnTo>
                  <a:pt x="2471" y="888"/>
                </a:lnTo>
                <a:lnTo>
                  <a:pt x="2537" y="954"/>
                </a:lnTo>
                <a:lnTo>
                  <a:pt x="2681" y="823"/>
                </a:lnTo>
                <a:lnTo>
                  <a:pt x="2772" y="888"/>
                </a:lnTo>
                <a:lnTo>
                  <a:pt x="2811" y="980"/>
                </a:lnTo>
                <a:lnTo>
                  <a:pt x="2785" y="109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Freeform 25">
            <a:extLst>
              <a:ext uri="{FF2B5EF4-FFF2-40B4-BE49-F238E27FC236}">
                <a16:creationId xmlns:a16="http://schemas.microsoft.com/office/drawing/2014/main" id="{25B11F9B-64B4-738E-0398-465E060B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467" y="211754"/>
            <a:ext cx="1753615" cy="2538495"/>
          </a:xfrm>
          <a:custGeom>
            <a:avLst/>
            <a:gdLst>
              <a:gd name="T0" fmla="*/ 4732 w 5007"/>
              <a:gd name="T1" fmla="*/ 536 h 7245"/>
              <a:gd name="T2" fmla="*/ 4863 w 5007"/>
              <a:gd name="T3" fmla="*/ 131 h 7245"/>
              <a:gd name="T4" fmla="*/ 4300 w 5007"/>
              <a:gd name="T5" fmla="*/ 0 h 7245"/>
              <a:gd name="T6" fmla="*/ 3987 w 5007"/>
              <a:gd name="T7" fmla="*/ 157 h 7245"/>
              <a:gd name="T8" fmla="*/ 3856 w 5007"/>
              <a:gd name="T9" fmla="*/ 210 h 7245"/>
              <a:gd name="T10" fmla="*/ 3621 w 5007"/>
              <a:gd name="T11" fmla="*/ 458 h 7245"/>
              <a:gd name="T12" fmla="*/ 3542 w 5007"/>
              <a:gd name="T13" fmla="*/ 706 h 7245"/>
              <a:gd name="T14" fmla="*/ 3228 w 5007"/>
              <a:gd name="T15" fmla="*/ 811 h 7245"/>
              <a:gd name="T16" fmla="*/ 2824 w 5007"/>
              <a:gd name="T17" fmla="*/ 850 h 7245"/>
              <a:gd name="T18" fmla="*/ 2837 w 5007"/>
              <a:gd name="T19" fmla="*/ 1216 h 7245"/>
              <a:gd name="T20" fmla="*/ 2628 w 5007"/>
              <a:gd name="T21" fmla="*/ 1438 h 7245"/>
              <a:gd name="T22" fmla="*/ 2183 w 5007"/>
              <a:gd name="T23" fmla="*/ 1478 h 7245"/>
              <a:gd name="T24" fmla="*/ 2183 w 5007"/>
              <a:gd name="T25" fmla="*/ 1713 h 7245"/>
              <a:gd name="T26" fmla="*/ 2432 w 5007"/>
              <a:gd name="T27" fmla="*/ 1661 h 7245"/>
              <a:gd name="T28" fmla="*/ 2406 w 5007"/>
              <a:gd name="T29" fmla="*/ 1844 h 7245"/>
              <a:gd name="T30" fmla="*/ 2327 w 5007"/>
              <a:gd name="T31" fmla="*/ 2092 h 7245"/>
              <a:gd name="T32" fmla="*/ 2183 w 5007"/>
              <a:gd name="T33" fmla="*/ 2288 h 7245"/>
              <a:gd name="T34" fmla="*/ 2000 w 5007"/>
              <a:gd name="T35" fmla="*/ 2615 h 7245"/>
              <a:gd name="T36" fmla="*/ 1856 w 5007"/>
              <a:gd name="T37" fmla="*/ 3047 h 7245"/>
              <a:gd name="T38" fmla="*/ 1647 w 5007"/>
              <a:gd name="T39" fmla="*/ 3570 h 7245"/>
              <a:gd name="T40" fmla="*/ 1490 w 5007"/>
              <a:gd name="T41" fmla="*/ 3831 h 7245"/>
              <a:gd name="T42" fmla="*/ 1255 w 5007"/>
              <a:gd name="T43" fmla="*/ 4276 h 7245"/>
              <a:gd name="T44" fmla="*/ 1216 w 5007"/>
              <a:gd name="T45" fmla="*/ 4302 h 7245"/>
              <a:gd name="T46" fmla="*/ 941 w 5007"/>
              <a:gd name="T47" fmla="*/ 4498 h 7245"/>
              <a:gd name="T48" fmla="*/ 810 w 5007"/>
              <a:gd name="T49" fmla="*/ 4590 h 7245"/>
              <a:gd name="T50" fmla="*/ 549 w 5007"/>
              <a:gd name="T51" fmla="*/ 4773 h 7245"/>
              <a:gd name="T52" fmla="*/ 379 w 5007"/>
              <a:gd name="T53" fmla="*/ 4903 h 7245"/>
              <a:gd name="T54" fmla="*/ 327 w 5007"/>
              <a:gd name="T55" fmla="*/ 5100 h 7245"/>
              <a:gd name="T56" fmla="*/ 261 w 5007"/>
              <a:gd name="T57" fmla="*/ 5244 h 7245"/>
              <a:gd name="T58" fmla="*/ 39 w 5007"/>
              <a:gd name="T59" fmla="*/ 5453 h 7245"/>
              <a:gd name="T60" fmla="*/ 52 w 5007"/>
              <a:gd name="T61" fmla="*/ 5767 h 7245"/>
              <a:gd name="T62" fmla="*/ 130 w 5007"/>
              <a:gd name="T63" fmla="*/ 5963 h 7245"/>
              <a:gd name="T64" fmla="*/ 222 w 5007"/>
              <a:gd name="T65" fmla="*/ 6172 h 7245"/>
              <a:gd name="T66" fmla="*/ 261 w 5007"/>
              <a:gd name="T67" fmla="*/ 6316 h 7245"/>
              <a:gd name="T68" fmla="*/ 105 w 5007"/>
              <a:gd name="T69" fmla="*/ 6551 h 7245"/>
              <a:gd name="T70" fmla="*/ 130 w 5007"/>
              <a:gd name="T71" fmla="*/ 6708 h 7245"/>
              <a:gd name="T72" fmla="*/ 405 w 5007"/>
              <a:gd name="T73" fmla="*/ 7179 h 7245"/>
              <a:gd name="T74" fmla="*/ 1176 w 5007"/>
              <a:gd name="T75" fmla="*/ 6773 h 7245"/>
              <a:gd name="T76" fmla="*/ 1490 w 5007"/>
              <a:gd name="T77" fmla="*/ 6394 h 7245"/>
              <a:gd name="T78" fmla="*/ 1699 w 5007"/>
              <a:gd name="T79" fmla="*/ 6629 h 7245"/>
              <a:gd name="T80" fmla="*/ 1856 w 5007"/>
              <a:gd name="T81" fmla="*/ 6538 h 7245"/>
              <a:gd name="T82" fmla="*/ 2026 w 5007"/>
              <a:gd name="T83" fmla="*/ 5923 h 7245"/>
              <a:gd name="T84" fmla="*/ 1856 w 5007"/>
              <a:gd name="T85" fmla="*/ 5256 h 7245"/>
              <a:gd name="T86" fmla="*/ 1843 w 5007"/>
              <a:gd name="T87" fmla="*/ 4145 h 7245"/>
              <a:gd name="T88" fmla="*/ 2118 w 5007"/>
              <a:gd name="T89" fmla="*/ 3740 h 7245"/>
              <a:gd name="T90" fmla="*/ 2353 w 5007"/>
              <a:gd name="T91" fmla="*/ 2785 h 7245"/>
              <a:gd name="T92" fmla="*/ 2602 w 5007"/>
              <a:gd name="T93" fmla="*/ 1948 h 7245"/>
              <a:gd name="T94" fmla="*/ 3150 w 5007"/>
              <a:gd name="T95" fmla="*/ 1661 h 7245"/>
              <a:gd name="T96" fmla="*/ 3280 w 5007"/>
              <a:gd name="T97" fmla="*/ 1177 h 7245"/>
              <a:gd name="T98" fmla="*/ 3856 w 5007"/>
              <a:gd name="T99" fmla="*/ 1256 h 7245"/>
              <a:gd name="T100" fmla="*/ 4222 w 5007"/>
              <a:gd name="T101" fmla="*/ 654 h 7245"/>
              <a:gd name="T102" fmla="*/ 4706 w 5007"/>
              <a:gd name="T103" fmla="*/ 602 h 7245"/>
              <a:gd name="T104" fmla="*/ 4836 w 5007"/>
              <a:gd name="T105" fmla="*/ 798 h 7245"/>
              <a:gd name="T106" fmla="*/ 5006 w 5007"/>
              <a:gd name="T107" fmla="*/ 419 h 7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07" h="7245">
                <a:moveTo>
                  <a:pt x="4836" y="419"/>
                </a:moveTo>
                <a:lnTo>
                  <a:pt x="4836" y="419"/>
                </a:lnTo>
                <a:cubicBezTo>
                  <a:pt x="4849" y="471"/>
                  <a:pt x="4849" y="471"/>
                  <a:pt x="4849" y="471"/>
                </a:cubicBezTo>
                <a:cubicBezTo>
                  <a:pt x="4732" y="536"/>
                  <a:pt x="4732" y="536"/>
                  <a:pt x="4732" y="536"/>
                </a:cubicBezTo>
                <a:cubicBezTo>
                  <a:pt x="4706" y="432"/>
                  <a:pt x="4706" y="432"/>
                  <a:pt x="4706" y="432"/>
                </a:cubicBezTo>
                <a:cubicBezTo>
                  <a:pt x="4510" y="340"/>
                  <a:pt x="4510" y="340"/>
                  <a:pt x="4510" y="340"/>
                </a:cubicBezTo>
                <a:cubicBezTo>
                  <a:pt x="4771" y="301"/>
                  <a:pt x="4771" y="301"/>
                  <a:pt x="4771" y="301"/>
                </a:cubicBezTo>
                <a:cubicBezTo>
                  <a:pt x="4863" y="131"/>
                  <a:pt x="4863" y="131"/>
                  <a:pt x="4863" y="131"/>
                </a:cubicBezTo>
                <a:cubicBezTo>
                  <a:pt x="4431" y="13"/>
                  <a:pt x="4431" y="13"/>
                  <a:pt x="4431" y="13"/>
                </a:cubicBezTo>
                <a:cubicBezTo>
                  <a:pt x="4405" y="223"/>
                  <a:pt x="4405" y="223"/>
                  <a:pt x="4405" y="223"/>
                </a:cubicBezTo>
                <a:cubicBezTo>
                  <a:pt x="4288" y="105"/>
                  <a:pt x="4288" y="105"/>
                  <a:pt x="4288" y="105"/>
                </a:cubicBezTo>
                <a:cubicBezTo>
                  <a:pt x="4300" y="0"/>
                  <a:pt x="4300" y="0"/>
                  <a:pt x="4300" y="0"/>
                </a:cubicBezTo>
                <a:cubicBezTo>
                  <a:pt x="4300" y="0"/>
                  <a:pt x="4157" y="13"/>
                  <a:pt x="4131" y="13"/>
                </a:cubicBezTo>
                <a:cubicBezTo>
                  <a:pt x="4117" y="13"/>
                  <a:pt x="4196" y="170"/>
                  <a:pt x="4196" y="170"/>
                </a:cubicBezTo>
                <a:cubicBezTo>
                  <a:pt x="4104" y="340"/>
                  <a:pt x="4104" y="340"/>
                  <a:pt x="4104" y="340"/>
                </a:cubicBezTo>
                <a:cubicBezTo>
                  <a:pt x="3987" y="157"/>
                  <a:pt x="3987" y="157"/>
                  <a:pt x="3987" y="157"/>
                </a:cubicBezTo>
                <a:cubicBezTo>
                  <a:pt x="3908" y="497"/>
                  <a:pt x="3908" y="497"/>
                  <a:pt x="3908" y="497"/>
                </a:cubicBezTo>
                <a:cubicBezTo>
                  <a:pt x="3843" y="523"/>
                  <a:pt x="3843" y="523"/>
                  <a:pt x="3843" y="523"/>
                </a:cubicBezTo>
                <a:cubicBezTo>
                  <a:pt x="3856" y="314"/>
                  <a:pt x="3856" y="314"/>
                  <a:pt x="3856" y="314"/>
                </a:cubicBezTo>
                <a:cubicBezTo>
                  <a:pt x="3856" y="210"/>
                  <a:pt x="3856" y="210"/>
                  <a:pt x="3856" y="210"/>
                </a:cubicBezTo>
                <a:cubicBezTo>
                  <a:pt x="3803" y="79"/>
                  <a:pt x="3803" y="79"/>
                  <a:pt x="3803" y="79"/>
                </a:cubicBezTo>
                <a:cubicBezTo>
                  <a:pt x="3699" y="170"/>
                  <a:pt x="3699" y="170"/>
                  <a:pt x="3699" y="170"/>
                </a:cubicBezTo>
                <a:cubicBezTo>
                  <a:pt x="3686" y="353"/>
                  <a:pt x="3686" y="353"/>
                  <a:pt x="3686" y="353"/>
                </a:cubicBezTo>
                <a:cubicBezTo>
                  <a:pt x="3621" y="458"/>
                  <a:pt x="3621" y="458"/>
                  <a:pt x="3621" y="458"/>
                </a:cubicBezTo>
                <a:cubicBezTo>
                  <a:pt x="3477" y="340"/>
                  <a:pt x="3477" y="340"/>
                  <a:pt x="3477" y="340"/>
                </a:cubicBezTo>
                <a:cubicBezTo>
                  <a:pt x="3307" y="471"/>
                  <a:pt x="3307" y="471"/>
                  <a:pt x="3307" y="471"/>
                </a:cubicBezTo>
                <a:cubicBezTo>
                  <a:pt x="3542" y="562"/>
                  <a:pt x="3542" y="562"/>
                  <a:pt x="3542" y="562"/>
                </a:cubicBezTo>
                <a:cubicBezTo>
                  <a:pt x="3542" y="706"/>
                  <a:pt x="3542" y="706"/>
                  <a:pt x="3542" y="706"/>
                </a:cubicBezTo>
                <a:cubicBezTo>
                  <a:pt x="3477" y="641"/>
                  <a:pt x="3477" y="641"/>
                  <a:pt x="3477" y="641"/>
                </a:cubicBezTo>
                <a:cubicBezTo>
                  <a:pt x="3215" y="706"/>
                  <a:pt x="3215" y="706"/>
                  <a:pt x="3215" y="706"/>
                </a:cubicBezTo>
                <a:cubicBezTo>
                  <a:pt x="3346" y="824"/>
                  <a:pt x="3346" y="824"/>
                  <a:pt x="3346" y="824"/>
                </a:cubicBezTo>
                <a:cubicBezTo>
                  <a:pt x="3228" y="811"/>
                  <a:pt x="3228" y="811"/>
                  <a:pt x="3228" y="811"/>
                </a:cubicBezTo>
                <a:cubicBezTo>
                  <a:pt x="3124" y="1046"/>
                  <a:pt x="3124" y="1046"/>
                  <a:pt x="3124" y="1046"/>
                </a:cubicBezTo>
                <a:cubicBezTo>
                  <a:pt x="3045" y="876"/>
                  <a:pt x="3045" y="876"/>
                  <a:pt x="3045" y="876"/>
                </a:cubicBezTo>
                <a:cubicBezTo>
                  <a:pt x="2981" y="1033"/>
                  <a:pt x="2981" y="1033"/>
                  <a:pt x="2981" y="1033"/>
                </a:cubicBezTo>
                <a:cubicBezTo>
                  <a:pt x="2824" y="850"/>
                  <a:pt x="2824" y="850"/>
                  <a:pt x="2824" y="850"/>
                </a:cubicBezTo>
                <a:cubicBezTo>
                  <a:pt x="2876" y="1072"/>
                  <a:pt x="2876" y="1072"/>
                  <a:pt x="2876" y="1072"/>
                </a:cubicBezTo>
                <a:cubicBezTo>
                  <a:pt x="2772" y="1007"/>
                  <a:pt x="2772" y="1007"/>
                  <a:pt x="2772" y="1007"/>
                </a:cubicBezTo>
                <a:cubicBezTo>
                  <a:pt x="2693" y="1059"/>
                  <a:pt x="2693" y="1059"/>
                  <a:pt x="2693" y="1059"/>
                </a:cubicBezTo>
                <a:cubicBezTo>
                  <a:pt x="2837" y="1216"/>
                  <a:pt x="2837" y="1216"/>
                  <a:pt x="2837" y="1216"/>
                </a:cubicBezTo>
                <a:cubicBezTo>
                  <a:pt x="2732" y="1229"/>
                  <a:pt x="2732" y="1229"/>
                  <a:pt x="2732" y="1229"/>
                </a:cubicBezTo>
                <a:cubicBezTo>
                  <a:pt x="2523" y="1190"/>
                  <a:pt x="2523" y="1190"/>
                  <a:pt x="2523" y="1190"/>
                </a:cubicBezTo>
                <a:cubicBezTo>
                  <a:pt x="2458" y="1386"/>
                  <a:pt x="2458" y="1386"/>
                  <a:pt x="2458" y="1386"/>
                </a:cubicBezTo>
                <a:cubicBezTo>
                  <a:pt x="2628" y="1438"/>
                  <a:pt x="2628" y="1438"/>
                  <a:pt x="2628" y="1438"/>
                </a:cubicBezTo>
                <a:cubicBezTo>
                  <a:pt x="2589" y="1595"/>
                  <a:pt x="2589" y="1595"/>
                  <a:pt x="2589" y="1595"/>
                </a:cubicBezTo>
                <a:cubicBezTo>
                  <a:pt x="2471" y="1556"/>
                  <a:pt x="2471" y="1556"/>
                  <a:pt x="2471" y="1556"/>
                </a:cubicBezTo>
                <a:cubicBezTo>
                  <a:pt x="2419" y="1504"/>
                  <a:pt x="2419" y="1504"/>
                  <a:pt x="2419" y="1504"/>
                </a:cubicBezTo>
                <a:cubicBezTo>
                  <a:pt x="2183" y="1478"/>
                  <a:pt x="2183" y="1478"/>
                  <a:pt x="2183" y="1478"/>
                </a:cubicBezTo>
                <a:cubicBezTo>
                  <a:pt x="2379" y="1543"/>
                  <a:pt x="2379" y="1543"/>
                  <a:pt x="2379" y="1543"/>
                </a:cubicBezTo>
                <a:cubicBezTo>
                  <a:pt x="2288" y="1608"/>
                  <a:pt x="2288" y="1608"/>
                  <a:pt x="2288" y="1608"/>
                </a:cubicBezTo>
                <a:cubicBezTo>
                  <a:pt x="2039" y="1674"/>
                  <a:pt x="2039" y="1674"/>
                  <a:pt x="2039" y="1674"/>
                </a:cubicBezTo>
                <a:cubicBezTo>
                  <a:pt x="2183" y="1713"/>
                  <a:pt x="2183" y="1713"/>
                  <a:pt x="2183" y="1713"/>
                </a:cubicBezTo>
                <a:cubicBezTo>
                  <a:pt x="2209" y="1792"/>
                  <a:pt x="2209" y="1792"/>
                  <a:pt x="2209" y="1792"/>
                </a:cubicBezTo>
                <a:cubicBezTo>
                  <a:pt x="2301" y="1713"/>
                  <a:pt x="2301" y="1713"/>
                  <a:pt x="2301" y="1713"/>
                </a:cubicBezTo>
                <a:cubicBezTo>
                  <a:pt x="2353" y="1739"/>
                  <a:pt x="2353" y="1739"/>
                  <a:pt x="2353" y="1739"/>
                </a:cubicBezTo>
                <a:cubicBezTo>
                  <a:pt x="2432" y="1661"/>
                  <a:pt x="2432" y="1661"/>
                  <a:pt x="2432" y="1661"/>
                </a:cubicBezTo>
                <a:cubicBezTo>
                  <a:pt x="2497" y="1700"/>
                  <a:pt x="2497" y="1700"/>
                  <a:pt x="2497" y="1700"/>
                </a:cubicBezTo>
                <a:cubicBezTo>
                  <a:pt x="2654" y="1687"/>
                  <a:pt x="2654" y="1687"/>
                  <a:pt x="2654" y="1687"/>
                </a:cubicBezTo>
                <a:cubicBezTo>
                  <a:pt x="2589" y="1779"/>
                  <a:pt x="2589" y="1779"/>
                  <a:pt x="2589" y="1779"/>
                </a:cubicBezTo>
                <a:cubicBezTo>
                  <a:pt x="2406" y="1844"/>
                  <a:pt x="2406" y="1844"/>
                  <a:pt x="2406" y="1844"/>
                </a:cubicBezTo>
                <a:cubicBezTo>
                  <a:pt x="2445" y="1988"/>
                  <a:pt x="2445" y="1988"/>
                  <a:pt x="2445" y="1988"/>
                </a:cubicBezTo>
                <a:cubicBezTo>
                  <a:pt x="2209" y="2040"/>
                  <a:pt x="2209" y="2040"/>
                  <a:pt x="2209" y="2040"/>
                </a:cubicBezTo>
                <a:cubicBezTo>
                  <a:pt x="2197" y="2131"/>
                  <a:pt x="2197" y="2131"/>
                  <a:pt x="2197" y="2131"/>
                </a:cubicBezTo>
                <a:cubicBezTo>
                  <a:pt x="2327" y="2092"/>
                  <a:pt x="2327" y="2092"/>
                  <a:pt x="2327" y="2092"/>
                </a:cubicBezTo>
                <a:cubicBezTo>
                  <a:pt x="2262" y="2171"/>
                  <a:pt x="2262" y="2171"/>
                  <a:pt x="2262" y="2171"/>
                </a:cubicBezTo>
                <a:cubicBezTo>
                  <a:pt x="2353" y="2210"/>
                  <a:pt x="2353" y="2210"/>
                  <a:pt x="2353" y="2210"/>
                </a:cubicBezTo>
                <a:cubicBezTo>
                  <a:pt x="2314" y="2262"/>
                  <a:pt x="2314" y="2262"/>
                  <a:pt x="2314" y="2262"/>
                </a:cubicBezTo>
                <a:cubicBezTo>
                  <a:pt x="2183" y="2288"/>
                  <a:pt x="2183" y="2288"/>
                  <a:pt x="2183" y="2288"/>
                </a:cubicBezTo>
                <a:cubicBezTo>
                  <a:pt x="2144" y="2354"/>
                  <a:pt x="2144" y="2354"/>
                  <a:pt x="2144" y="2354"/>
                </a:cubicBezTo>
                <a:cubicBezTo>
                  <a:pt x="2275" y="2406"/>
                  <a:pt x="2275" y="2406"/>
                  <a:pt x="2275" y="2406"/>
                </a:cubicBezTo>
                <a:cubicBezTo>
                  <a:pt x="2131" y="2472"/>
                  <a:pt x="2131" y="2472"/>
                  <a:pt x="2131" y="2472"/>
                </a:cubicBezTo>
                <a:cubicBezTo>
                  <a:pt x="2000" y="2615"/>
                  <a:pt x="2000" y="2615"/>
                  <a:pt x="2000" y="2615"/>
                </a:cubicBezTo>
                <a:cubicBezTo>
                  <a:pt x="1883" y="2838"/>
                  <a:pt x="1883" y="2838"/>
                  <a:pt x="1883" y="2838"/>
                </a:cubicBezTo>
                <a:cubicBezTo>
                  <a:pt x="1935" y="2903"/>
                  <a:pt x="1935" y="2903"/>
                  <a:pt x="1935" y="2903"/>
                </a:cubicBezTo>
                <a:cubicBezTo>
                  <a:pt x="1791" y="3007"/>
                  <a:pt x="1791" y="3007"/>
                  <a:pt x="1791" y="3007"/>
                </a:cubicBezTo>
                <a:cubicBezTo>
                  <a:pt x="1856" y="3047"/>
                  <a:pt x="1856" y="3047"/>
                  <a:pt x="1856" y="3047"/>
                </a:cubicBezTo>
                <a:cubicBezTo>
                  <a:pt x="1791" y="3230"/>
                  <a:pt x="1791" y="3230"/>
                  <a:pt x="1791" y="3230"/>
                </a:cubicBezTo>
                <a:cubicBezTo>
                  <a:pt x="1804" y="3413"/>
                  <a:pt x="1804" y="3413"/>
                  <a:pt x="1804" y="3413"/>
                </a:cubicBezTo>
                <a:cubicBezTo>
                  <a:pt x="1856" y="3478"/>
                  <a:pt x="1856" y="3478"/>
                  <a:pt x="1856" y="3478"/>
                </a:cubicBezTo>
                <a:cubicBezTo>
                  <a:pt x="1647" y="3570"/>
                  <a:pt x="1647" y="3570"/>
                  <a:pt x="1647" y="3570"/>
                </a:cubicBezTo>
                <a:cubicBezTo>
                  <a:pt x="1556" y="3648"/>
                  <a:pt x="1556" y="3648"/>
                  <a:pt x="1556" y="3648"/>
                </a:cubicBezTo>
                <a:cubicBezTo>
                  <a:pt x="1634" y="3687"/>
                  <a:pt x="1634" y="3687"/>
                  <a:pt x="1634" y="3687"/>
                </a:cubicBezTo>
                <a:cubicBezTo>
                  <a:pt x="1530" y="3884"/>
                  <a:pt x="1530" y="3884"/>
                  <a:pt x="1530" y="3884"/>
                </a:cubicBezTo>
                <a:cubicBezTo>
                  <a:pt x="1490" y="3831"/>
                  <a:pt x="1490" y="3831"/>
                  <a:pt x="1490" y="3831"/>
                </a:cubicBezTo>
                <a:cubicBezTo>
                  <a:pt x="1333" y="3949"/>
                  <a:pt x="1333" y="3949"/>
                  <a:pt x="1333" y="3949"/>
                </a:cubicBezTo>
                <a:cubicBezTo>
                  <a:pt x="1281" y="4171"/>
                  <a:pt x="1281" y="4171"/>
                  <a:pt x="1281" y="4171"/>
                </a:cubicBezTo>
                <a:cubicBezTo>
                  <a:pt x="1151" y="4263"/>
                  <a:pt x="1151" y="4263"/>
                  <a:pt x="1151" y="4263"/>
                </a:cubicBezTo>
                <a:cubicBezTo>
                  <a:pt x="1255" y="4276"/>
                  <a:pt x="1255" y="4276"/>
                  <a:pt x="1255" y="4276"/>
                </a:cubicBezTo>
                <a:cubicBezTo>
                  <a:pt x="1281" y="4341"/>
                  <a:pt x="1281" y="4341"/>
                  <a:pt x="1281" y="4341"/>
                </a:cubicBezTo>
                <a:cubicBezTo>
                  <a:pt x="1490" y="4302"/>
                  <a:pt x="1490" y="4302"/>
                  <a:pt x="1490" y="4302"/>
                </a:cubicBezTo>
                <a:cubicBezTo>
                  <a:pt x="1255" y="4420"/>
                  <a:pt x="1255" y="4420"/>
                  <a:pt x="1255" y="4420"/>
                </a:cubicBezTo>
                <a:cubicBezTo>
                  <a:pt x="1216" y="4302"/>
                  <a:pt x="1216" y="4302"/>
                  <a:pt x="1216" y="4302"/>
                </a:cubicBezTo>
                <a:cubicBezTo>
                  <a:pt x="1137" y="4341"/>
                  <a:pt x="1137" y="4341"/>
                  <a:pt x="1137" y="4341"/>
                </a:cubicBezTo>
                <a:cubicBezTo>
                  <a:pt x="1085" y="4459"/>
                  <a:pt x="1085" y="4459"/>
                  <a:pt x="1085" y="4459"/>
                </a:cubicBezTo>
                <a:cubicBezTo>
                  <a:pt x="1020" y="4420"/>
                  <a:pt x="1020" y="4420"/>
                  <a:pt x="1020" y="4420"/>
                </a:cubicBezTo>
                <a:cubicBezTo>
                  <a:pt x="941" y="4498"/>
                  <a:pt x="941" y="4498"/>
                  <a:pt x="941" y="4498"/>
                </a:cubicBezTo>
                <a:cubicBezTo>
                  <a:pt x="941" y="4551"/>
                  <a:pt x="941" y="4551"/>
                  <a:pt x="941" y="4551"/>
                </a:cubicBezTo>
                <a:cubicBezTo>
                  <a:pt x="889" y="4590"/>
                  <a:pt x="889" y="4590"/>
                  <a:pt x="889" y="4590"/>
                </a:cubicBezTo>
                <a:cubicBezTo>
                  <a:pt x="876" y="4655"/>
                  <a:pt x="876" y="4655"/>
                  <a:pt x="876" y="4655"/>
                </a:cubicBezTo>
                <a:cubicBezTo>
                  <a:pt x="810" y="4590"/>
                  <a:pt x="810" y="4590"/>
                  <a:pt x="810" y="4590"/>
                </a:cubicBezTo>
                <a:cubicBezTo>
                  <a:pt x="876" y="4746"/>
                  <a:pt x="876" y="4746"/>
                  <a:pt x="876" y="4746"/>
                </a:cubicBezTo>
                <a:cubicBezTo>
                  <a:pt x="758" y="4668"/>
                  <a:pt x="758" y="4668"/>
                  <a:pt x="758" y="4668"/>
                </a:cubicBezTo>
                <a:cubicBezTo>
                  <a:pt x="562" y="4655"/>
                  <a:pt x="562" y="4655"/>
                  <a:pt x="562" y="4655"/>
                </a:cubicBezTo>
                <a:cubicBezTo>
                  <a:pt x="549" y="4773"/>
                  <a:pt x="549" y="4773"/>
                  <a:pt x="549" y="4773"/>
                </a:cubicBezTo>
                <a:cubicBezTo>
                  <a:pt x="680" y="4773"/>
                  <a:pt x="680" y="4773"/>
                  <a:pt x="680" y="4773"/>
                </a:cubicBezTo>
                <a:cubicBezTo>
                  <a:pt x="653" y="4864"/>
                  <a:pt x="653" y="4864"/>
                  <a:pt x="653" y="4864"/>
                </a:cubicBezTo>
                <a:cubicBezTo>
                  <a:pt x="562" y="4851"/>
                  <a:pt x="562" y="4851"/>
                  <a:pt x="562" y="4851"/>
                </a:cubicBezTo>
                <a:cubicBezTo>
                  <a:pt x="379" y="4903"/>
                  <a:pt x="379" y="4903"/>
                  <a:pt x="379" y="4903"/>
                </a:cubicBezTo>
                <a:cubicBezTo>
                  <a:pt x="431" y="4956"/>
                  <a:pt x="431" y="4956"/>
                  <a:pt x="431" y="4956"/>
                </a:cubicBezTo>
                <a:cubicBezTo>
                  <a:pt x="392" y="5008"/>
                  <a:pt x="392" y="5008"/>
                  <a:pt x="392" y="5008"/>
                </a:cubicBezTo>
                <a:cubicBezTo>
                  <a:pt x="300" y="5034"/>
                  <a:pt x="300" y="5034"/>
                  <a:pt x="300" y="5034"/>
                </a:cubicBezTo>
                <a:cubicBezTo>
                  <a:pt x="327" y="5100"/>
                  <a:pt x="327" y="5100"/>
                  <a:pt x="327" y="5100"/>
                </a:cubicBezTo>
                <a:cubicBezTo>
                  <a:pt x="261" y="5087"/>
                  <a:pt x="261" y="5087"/>
                  <a:pt x="261" y="5087"/>
                </a:cubicBezTo>
                <a:cubicBezTo>
                  <a:pt x="65" y="5047"/>
                  <a:pt x="65" y="5047"/>
                  <a:pt x="65" y="5047"/>
                </a:cubicBezTo>
                <a:cubicBezTo>
                  <a:pt x="91" y="5165"/>
                  <a:pt x="91" y="5165"/>
                  <a:pt x="91" y="5165"/>
                </a:cubicBezTo>
                <a:cubicBezTo>
                  <a:pt x="261" y="5244"/>
                  <a:pt x="261" y="5244"/>
                  <a:pt x="261" y="5244"/>
                </a:cubicBezTo>
                <a:cubicBezTo>
                  <a:pt x="117" y="5217"/>
                  <a:pt x="117" y="5217"/>
                  <a:pt x="117" y="5217"/>
                </a:cubicBezTo>
                <a:cubicBezTo>
                  <a:pt x="52" y="5322"/>
                  <a:pt x="52" y="5322"/>
                  <a:pt x="52" y="5322"/>
                </a:cubicBezTo>
                <a:cubicBezTo>
                  <a:pt x="105" y="5440"/>
                  <a:pt x="105" y="5440"/>
                  <a:pt x="105" y="5440"/>
                </a:cubicBezTo>
                <a:cubicBezTo>
                  <a:pt x="39" y="5453"/>
                  <a:pt x="39" y="5453"/>
                  <a:pt x="39" y="5453"/>
                </a:cubicBezTo>
                <a:cubicBezTo>
                  <a:pt x="39" y="5570"/>
                  <a:pt x="39" y="5570"/>
                  <a:pt x="39" y="5570"/>
                </a:cubicBezTo>
                <a:cubicBezTo>
                  <a:pt x="235" y="5636"/>
                  <a:pt x="235" y="5636"/>
                  <a:pt x="235" y="5636"/>
                </a:cubicBezTo>
                <a:cubicBezTo>
                  <a:pt x="39" y="5649"/>
                  <a:pt x="39" y="5649"/>
                  <a:pt x="39" y="5649"/>
                </a:cubicBezTo>
                <a:cubicBezTo>
                  <a:pt x="52" y="5767"/>
                  <a:pt x="52" y="5767"/>
                  <a:pt x="52" y="5767"/>
                </a:cubicBezTo>
                <a:cubicBezTo>
                  <a:pt x="0" y="5806"/>
                  <a:pt x="0" y="5806"/>
                  <a:pt x="0" y="5806"/>
                </a:cubicBezTo>
                <a:cubicBezTo>
                  <a:pt x="65" y="5884"/>
                  <a:pt x="65" y="5884"/>
                  <a:pt x="65" y="5884"/>
                </a:cubicBezTo>
                <a:cubicBezTo>
                  <a:pt x="170" y="5845"/>
                  <a:pt x="170" y="5845"/>
                  <a:pt x="170" y="5845"/>
                </a:cubicBezTo>
                <a:cubicBezTo>
                  <a:pt x="130" y="5963"/>
                  <a:pt x="130" y="5963"/>
                  <a:pt x="130" y="5963"/>
                </a:cubicBezTo>
                <a:cubicBezTo>
                  <a:pt x="65" y="5949"/>
                  <a:pt x="65" y="5949"/>
                  <a:pt x="65" y="5949"/>
                </a:cubicBezTo>
                <a:cubicBezTo>
                  <a:pt x="78" y="6093"/>
                  <a:pt x="78" y="6093"/>
                  <a:pt x="78" y="6093"/>
                </a:cubicBezTo>
                <a:cubicBezTo>
                  <a:pt x="157" y="6093"/>
                  <a:pt x="157" y="6093"/>
                  <a:pt x="157" y="6093"/>
                </a:cubicBezTo>
                <a:cubicBezTo>
                  <a:pt x="222" y="6172"/>
                  <a:pt x="222" y="6172"/>
                  <a:pt x="222" y="6172"/>
                </a:cubicBezTo>
                <a:cubicBezTo>
                  <a:pt x="274" y="6080"/>
                  <a:pt x="274" y="6080"/>
                  <a:pt x="274" y="6080"/>
                </a:cubicBezTo>
                <a:cubicBezTo>
                  <a:pt x="327" y="6133"/>
                  <a:pt x="327" y="6133"/>
                  <a:pt x="327" y="6133"/>
                </a:cubicBezTo>
                <a:cubicBezTo>
                  <a:pt x="196" y="6263"/>
                  <a:pt x="196" y="6263"/>
                  <a:pt x="196" y="6263"/>
                </a:cubicBezTo>
                <a:cubicBezTo>
                  <a:pt x="261" y="6316"/>
                  <a:pt x="261" y="6316"/>
                  <a:pt x="261" y="6316"/>
                </a:cubicBezTo>
                <a:cubicBezTo>
                  <a:pt x="130" y="6394"/>
                  <a:pt x="130" y="6394"/>
                  <a:pt x="130" y="6394"/>
                </a:cubicBezTo>
                <a:cubicBezTo>
                  <a:pt x="78" y="6381"/>
                  <a:pt x="78" y="6381"/>
                  <a:pt x="78" y="6381"/>
                </a:cubicBezTo>
                <a:cubicBezTo>
                  <a:pt x="52" y="6629"/>
                  <a:pt x="52" y="6629"/>
                  <a:pt x="52" y="6629"/>
                </a:cubicBezTo>
                <a:cubicBezTo>
                  <a:pt x="105" y="6551"/>
                  <a:pt x="105" y="6551"/>
                  <a:pt x="105" y="6551"/>
                </a:cubicBezTo>
                <a:cubicBezTo>
                  <a:pt x="196" y="6538"/>
                  <a:pt x="196" y="6538"/>
                  <a:pt x="196" y="6538"/>
                </a:cubicBezTo>
                <a:cubicBezTo>
                  <a:pt x="327" y="6564"/>
                  <a:pt x="327" y="6564"/>
                  <a:pt x="327" y="6564"/>
                </a:cubicBezTo>
                <a:cubicBezTo>
                  <a:pt x="261" y="6760"/>
                  <a:pt x="261" y="6760"/>
                  <a:pt x="261" y="6760"/>
                </a:cubicBezTo>
                <a:cubicBezTo>
                  <a:pt x="130" y="6708"/>
                  <a:pt x="130" y="6708"/>
                  <a:pt x="130" y="6708"/>
                </a:cubicBezTo>
                <a:cubicBezTo>
                  <a:pt x="105" y="6852"/>
                  <a:pt x="105" y="6852"/>
                  <a:pt x="105" y="6852"/>
                </a:cubicBezTo>
                <a:cubicBezTo>
                  <a:pt x="209" y="6957"/>
                  <a:pt x="209" y="6957"/>
                  <a:pt x="209" y="6957"/>
                </a:cubicBezTo>
                <a:cubicBezTo>
                  <a:pt x="405" y="7113"/>
                  <a:pt x="405" y="7113"/>
                  <a:pt x="405" y="7113"/>
                </a:cubicBezTo>
                <a:cubicBezTo>
                  <a:pt x="405" y="7179"/>
                  <a:pt x="405" y="7179"/>
                  <a:pt x="405" y="7179"/>
                </a:cubicBezTo>
                <a:cubicBezTo>
                  <a:pt x="484" y="7166"/>
                  <a:pt x="484" y="7166"/>
                  <a:pt x="484" y="7166"/>
                </a:cubicBezTo>
                <a:cubicBezTo>
                  <a:pt x="640" y="7244"/>
                  <a:pt x="640" y="7244"/>
                  <a:pt x="640" y="7244"/>
                </a:cubicBezTo>
                <a:cubicBezTo>
                  <a:pt x="941" y="7126"/>
                  <a:pt x="941" y="7126"/>
                  <a:pt x="941" y="7126"/>
                </a:cubicBezTo>
                <a:cubicBezTo>
                  <a:pt x="1176" y="6773"/>
                  <a:pt x="1176" y="6773"/>
                  <a:pt x="1176" y="6773"/>
                </a:cubicBezTo>
                <a:cubicBezTo>
                  <a:pt x="1399" y="6695"/>
                  <a:pt x="1399" y="6695"/>
                  <a:pt x="1399" y="6695"/>
                </a:cubicBezTo>
                <a:cubicBezTo>
                  <a:pt x="1503" y="6564"/>
                  <a:pt x="1503" y="6564"/>
                  <a:pt x="1503" y="6564"/>
                </a:cubicBezTo>
                <a:cubicBezTo>
                  <a:pt x="1438" y="6407"/>
                  <a:pt x="1438" y="6407"/>
                  <a:pt x="1438" y="6407"/>
                </a:cubicBezTo>
                <a:cubicBezTo>
                  <a:pt x="1490" y="6394"/>
                  <a:pt x="1490" y="6394"/>
                  <a:pt x="1490" y="6394"/>
                </a:cubicBezTo>
                <a:cubicBezTo>
                  <a:pt x="1530" y="6329"/>
                  <a:pt x="1530" y="6329"/>
                  <a:pt x="1530" y="6329"/>
                </a:cubicBezTo>
                <a:cubicBezTo>
                  <a:pt x="1608" y="6590"/>
                  <a:pt x="1608" y="6590"/>
                  <a:pt x="1608" y="6590"/>
                </a:cubicBezTo>
                <a:cubicBezTo>
                  <a:pt x="1647" y="6590"/>
                  <a:pt x="1647" y="6590"/>
                  <a:pt x="1647" y="6590"/>
                </a:cubicBezTo>
                <a:cubicBezTo>
                  <a:pt x="1699" y="6629"/>
                  <a:pt x="1699" y="6629"/>
                  <a:pt x="1699" y="6629"/>
                </a:cubicBezTo>
                <a:cubicBezTo>
                  <a:pt x="1739" y="6656"/>
                  <a:pt x="1739" y="6656"/>
                  <a:pt x="1739" y="6656"/>
                </a:cubicBezTo>
                <a:cubicBezTo>
                  <a:pt x="1752" y="6734"/>
                  <a:pt x="1752" y="6734"/>
                  <a:pt x="1752" y="6734"/>
                </a:cubicBezTo>
                <a:cubicBezTo>
                  <a:pt x="1804" y="6734"/>
                  <a:pt x="1804" y="6734"/>
                  <a:pt x="1804" y="6734"/>
                </a:cubicBezTo>
                <a:cubicBezTo>
                  <a:pt x="1856" y="6538"/>
                  <a:pt x="1856" y="6538"/>
                  <a:pt x="1856" y="6538"/>
                </a:cubicBezTo>
                <a:cubicBezTo>
                  <a:pt x="1817" y="6394"/>
                  <a:pt x="1817" y="6394"/>
                  <a:pt x="1817" y="6394"/>
                </a:cubicBezTo>
                <a:cubicBezTo>
                  <a:pt x="1856" y="6263"/>
                  <a:pt x="1856" y="6263"/>
                  <a:pt x="1856" y="6263"/>
                </a:cubicBezTo>
                <a:cubicBezTo>
                  <a:pt x="1948" y="6185"/>
                  <a:pt x="1948" y="6185"/>
                  <a:pt x="1948" y="6185"/>
                </a:cubicBezTo>
                <a:cubicBezTo>
                  <a:pt x="2026" y="5923"/>
                  <a:pt x="2026" y="5923"/>
                  <a:pt x="2026" y="5923"/>
                </a:cubicBezTo>
                <a:cubicBezTo>
                  <a:pt x="1909" y="5623"/>
                  <a:pt x="1909" y="5623"/>
                  <a:pt x="1909" y="5623"/>
                </a:cubicBezTo>
                <a:cubicBezTo>
                  <a:pt x="2000" y="5597"/>
                  <a:pt x="2000" y="5597"/>
                  <a:pt x="2000" y="5597"/>
                </a:cubicBezTo>
                <a:cubicBezTo>
                  <a:pt x="2026" y="5440"/>
                  <a:pt x="2026" y="5440"/>
                  <a:pt x="2026" y="5440"/>
                </a:cubicBezTo>
                <a:cubicBezTo>
                  <a:pt x="1856" y="5256"/>
                  <a:pt x="1856" y="5256"/>
                  <a:pt x="1856" y="5256"/>
                </a:cubicBezTo>
                <a:cubicBezTo>
                  <a:pt x="1856" y="5021"/>
                  <a:pt x="1856" y="5021"/>
                  <a:pt x="1856" y="5021"/>
                </a:cubicBezTo>
                <a:cubicBezTo>
                  <a:pt x="1804" y="4773"/>
                  <a:pt x="1804" y="4773"/>
                  <a:pt x="1804" y="4773"/>
                </a:cubicBezTo>
                <a:cubicBezTo>
                  <a:pt x="1765" y="4446"/>
                  <a:pt x="1765" y="4446"/>
                  <a:pt x="1765" y="4446"/>
                </a:cubicBezTo>
                <a:cubicBezTo>
                  <a:pt x="1843" y="4145"/>
                  <a:pt x="1843" y="4145"/>
                  <a:pt x="1843" y="4145"/>
                </a:cubicBezTo>
                <a:cubicBezTo>
                  <a:pt x="2026" y="4041"/>
                  <a:pt x="2026" y="4041"/>
                  <a:pt x="2026" y="4041"/>
                </a:cubicBezTo>
                <a:cubicBezTo>
                  <a:pt x="2249" y="4028"/>
                  <a:pt x="2249" y="4028"/>
                  <a:pt x="2249" y="4028"/>
                </a:cubicBezTo>
                <a:cubicBezTo>
                  <a:pt x="2197" y="3818"/>
                  <a:pt x="2197" y="3818"/>
                  <a:pt x="2197" y="3818"/>
                </a:cubicBezTo>
                <a:cubicBezTo>
                  <a:pt x="2118" y="3740"/>
                  <a:pt x="2118" y="3740"/>
                  <a:pt x="2118" y="3740"/>
                </a:cubicBezTo>
                <a:cubicBezTo>
                  <a:pt x="2262" y="3361"/>
                  <a:pt x="2262" y="3361"/>
                  <a:pt x="2262" y="3361"/>
                </a:cubicBezTo>
                <a:cubicBezTo>
                  <a:pt x="2197" y="2995"/>
                  <a:pt x="2197" y="2995"/>
                  <a:pt x="2197" y="2995"/>
                </a:cubicBezTo>
                <a:cubicBezTo>
                  <a:pt x="2419" y="2890"/>
                  <a:pt x="2419" y="2890"/>
                  <a:pt x="2419" y="2890"/>
                </a:cubicBezTo>
                <a:cubicBezTo>
                  <a:pt x="2353" y="2785"/>
                  <a:pt x="2353" y="2785"/>
                  <a:pt x="2353" y="2785"/>
                </a:cubicBezTo>
                <a:cubicBezTo>
                  <a:pt x="2536" y="2459"/>
                  <a:pt x="2536" y="2459"/>
                  <a:pt x="2536" y="2459"/>
                </a:cubicBezTo>
                <a:cubicBezTo>
                  <a:pt x="2471" y="2275"/>
                  <a:pt x="2471" y="2275"/>
                  <a:pt x="2471" y="2275"/>
                </a:cubicBezTo>
                <a:cubicBezTo>
                  <a:pt x="2471" y="2262"/>
                  <a:pt x="2471" y="2262"/>
                  <a:pt x="2471" y="2262"/>
                </a:cubicBezTo>
                <a:cubicBezTo>
                  <a:pt x="2602" y="1948"/>
                  <a:pt x="2602" y="1948"/>
                  <a:pt x="2602" y="1948"/>
                </a:cubicBezTo>
                <a:cubicBezTo>
                  <a:pt x="2811" y="1922"/>
                  <a:pt x="2811" y="1922"/>
                  <a:pt x="2811" y="1922"/>
                </a:cubicBezTo>
                <a:cubicBezTo>
                  <a:pt x="2798" y="1687"/>
                  <a:pt x="2798" y="1687"/>
                  <a:pt x="2798" y="1687"/>
                </a:cubicBezTo>
                <a:cubicBezTo>
                  <a:pt x="2876" y="1622"/>
                  <a:pt x="2876" y="1622"/>
                  <a:pt x="2876" y="1622"/>
                </a:cubicBezTo>
                <a:cubicBezTo>
                  <a:pt x="3150" y="1661"/>
                  <a:pt x="3150" y="1661"/>
                  <a:pt x="3150" y="1661"/>
                </a:cubicBezTo>
                <a:cubicBezTo>
                  <a:pt x="3150" y="1438"/>
                  <a:pt x="3150" y="1438"/>
                  <a:pt x="3150" y="1438"/>
                </a:cubicBezTo>
                <a:cubicBezTo>
                  <a:pt x="3136" y="1321"/>
                  <a:pt x="3136" y="1321"/>
                  <a:pt x="3136" y="1321"/>
                </a:cubicBezTo>
                <a:cubicBezTo>
                  <a:pt x="3294" y="1269"/>
                  <a:pt x="3294" y="1269"/>
                  <a:pt x="3294" y="1269"/>
                </a:cubicBezTo>
                <a:cubicBezTo>
                  <a:pt x="3280" y="1177"/>
                  <a:pt x="3280" y="1177"/>
                  <a:pt x="3280" y="1177"/>
                </a:cubicBezTo>
                <a:cubicBezTo>
                  <a:pt x="3424" y="1125"/>
                  <a:pt x="3424" y="1125"/>
                  <a:pt x="3424" y="1125"/>
                </a:cubicBezTo>
                <a:cubicBezTo>
                  <a:pt x="3581" y="1386"/>
                  <a:pt x="3581" y="1386"/>
                  <a:pt x="3581" y="1386"/>
                </a:cubicBezTo>
                <a:cubicBezTo>
                  <a:pt x="3790" y="1373"/>
                  <a:pt x="3790" y="1373"/>
                  <a:pt x="3790" y="1373"/>
                </a:cubicBezTo>
                <a:cubicBezTo>
                  <a:pt x="3856" y="1256"/>
                  <a:pt x="3856" y="1256"/>
                  <a:pt x="3856" y="1256"/>
                </a:cubicBezTo>
                <a:cubicBezTo>
                  <a:pt x="4104" y="1347"/>
                  <a:pt x="4104" y="1347"/>
                  <a:pt x="4104" y="1347"/>
                </a:cubicBezTo>
                <a:cubicBezTo>
                  <a:pt x="4196" y="1072"/>
                  <a:pt x="4196" y="1072"/>
                  <a:pt x="4196" y="1072"/>
                </a:cubicBezTo>
                <a:cubicBezTo>
                  <a:pt x="4144" y="928"/>
                  <a:pt x="4144" y="928"/>
                  <a:pt x="4144" y="928"/>
                </a:cubicBezTo>
                <a:cubicBezTo>
                  <a:pt x="4222" y="654"/>
                  <a:pt x="4222" y="654"/>
                  <a:pt x="4222" y="654"/>
                </a:cubicBezTo>
                <a:cubicBezTo>
                  <a:pt x="4326" y="589"/>
                  <a:pt x="4326" y="589"/>
                  <a:pt x="4326" y="589"/>
                </a:cubicBezTo>
                <a:cubicBezTo>
                  <a:pt x="4431" y="458"/>
                  <a:pt x="4431" y="458"/>
                  <a:pt x="4431" y="458"/>
                </a:cubicBezTo>
                <a:cubicBezTo>
                  <a:pt x="4536" y="562"/>
                  <a:pt x="4536" y="562"/>
                  <a:pt x="4536" y="562"/>
                </a:cubicBezTo>
                <a:cubicBezTo>
                  <a:pt x="4706" y="602"/>
                  <a:pt x="4706" y="602"/>
                  <a:pt x="4706" y="602"/>
                </a:cubicBezTo>
                <a:cubicBezTo>
                  <a:pt x="4719" y="693"/>
                  <a:pt x="4719" y="693"/>
                  <a:pt x="4719" y="693"/>
                </a:cubicBezTo>
                <a:cubicBezTo>
                  <a:pt x="4693" y="824"/>
                  <a:pt x="4693" y="824"/>
                  <a:pt x="4693" y="824"/>
                </a:cubicBezTo>
                <a:cubicBezTo>
                  <a:pt x="4758" y="942"/>
                  <a:pt x="4758" y="942"/>
                  <a:pt x="4758" y="942"/>
                </a:cubicBezTo>
                <a:cubicBezTo>
                  <a:pt x="4836" y="798"/>
                  <a:pt x="4836" y="798"/>
                  <a:pt x="4836" y="798"/>
                </a:cubicBezTo>
                <a:cubicBezTo>
                  <a:pt x="4784" y="706"/>
                  <a:pt x="4784" y="706"/>
                  <a:pt x="4784" y="706"/>
                </a:cubicBezTo>
                <a:cubicBezTo>
                  <a:pt x="4889" y="576"/>
                  <a:pt x="4889" y="576"/>
                  <a:pt x="4889" y="576"/>
                </a:cubicBezTo>
                <a:cubicBezTo>
                  <a:pt x="4980" y="549"/>
                  <a:pt x="4980" y="549"/>
                  <a:pt x="4980" y="549"/>
                </a:cubicBezTo>
                <a:cubicBezTo>
                  <a:pt x="5006" y="419"/>
                  <a:pt x="5006" y="419"/>
                  <a:pt x="5006" y="419"/>
                </a:cubicBezTo>
                <a:lnTo>
                  <a:pt x="4836" y="41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Freeform 26">
            <a:extLst>
              <a:ext uri="{FF2B5EF4-FFF2-40B4-BE49-F238E27FC236}">
                <a16:creationId xmlns:a16="http://schemas.microsoft.com/office/drawing/2014/main" id="{EBF82621-C5F3-3DED-6AFF-B862E4E0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4" y="3088610"/>
            <a:ext cx="540761" cy="627284"/>
          </a:xfrm>
          <a:custGeom>
            <a:avLst/>
            <a:gdLst>
              <a:gd name="T0" fmla="*/ 1504 w 1544"/>
              <a:gd name="T1" fmla="*/ 850 h 1792"/>
              <a:gd name="T2" fmla="*/ 1465 w 1544"/>
              <a:gd name="T3" fmla="*/ 1111 h 1792"/>
              <a:gd name="T4" fmla="*/ 1269 w 1544"/>
              <a:gd name="T5" fmla="*/ 1621 h 1792"/>
              <a:gd name="T6" fmla="*/ 706 w 1544"/>
              <a:gd name="T7" fmla="*/ 1726 h 1792"/>
              <a:gd name="T8" fmla="*/ 523 w 1544"/>
              <a:gd name="T9" fmla="*/ 1778 h 1792"/>
              <a:gd name="T10" fmla="*/ 118 w 1544"/>
              <a:gd name="T11" fmla="*/ 1791 h 1792"/>
              <a:gd name="T12" fmla="*/ 66 w 1544"/>
              <a:gd name="T13" fmla="*/ 1686 h 1792"/>
              <a:gd name="T14" fmla="*/ 26 w 1544"/>
              <a:gd name="T15" fmla="*/ 1595 h 1792"/>
              <a:gd name="T16" fmla="*/ 118 w 1544"/>
              <a:gd name="T17" fmla="*/ 1464 h 1792"/>
              <a:gd name="T18" fmla="*/ 39 w 1544"/>
              <a:gd name="T19" fmla="*/ 1333 h 1792"/>
              <a:gd name="T20" fmla="*/ 223 w 1544"/>
              <a:gd name="T21" fmla="*/ 1320 h 1792"/>
              <a:gd name="T22" fmla="*/ 419 w 1544"/>
              <a:gd name="T23" fmla="*/ 1281 h 1792"/>
              <a:gd name="T24" fmla="*/ 523 w 1544"/>
              <a:gd name="T25" fmla="*/ 1203 h 1792"/>
              <a:gd name="T26" fmla="*/ 249 w 1544"/>
              <a:gd name="T27" fmla="*/ 1216 h 1792"/>
              <a:gd name="T28" fmla="*/ 366 w 1544"/>
              <a:gd name="T29" fmla="*/ 1163 h 1792"/>
              <a:gd name="T30" fmla="*/ 575 w 1544"/>
              <a:gd name="T31" fmla="*/ 980 h 1792"/>
              <a:gd name="T32" fmla="*/ 432 w 1544"/>
              <a:gd name="T33" fmla="*/ 902 h 1792"/>
              <a:gd name="T34" fmla="*/ 353 w 1544"/>
              <a:gd name="T35" fmla="*/ 837 h 1792"/>
              <a:gd name="T36" fmla="*/ 366 w 1544"/>
              <a:gd name="T37" fmla="*/ 627 h 1792"/>
              <a:gd name="T38" fmla="*/ 432 w 1544"/>
              <a:gd name="T39" fmla="*/ 562 h 1792"/>
              <a:gd name="T40" fmla="*/ 301 w 1544"/>
              <a:gd name="T41" fmla="*/ 431 h 1792"/>
              <a:gd name="T42" fmla="*/ 380 w 1544"/>
              <a:gd name="T43" fmla="*/ 353 h 1792"/>
              <a:gd name="T44" fmla="*/ 615 w 1544"/>
              <a:gd name="T45" fmla="*/ 405 h 1792"/>
              <a:gd name="T46" fmla="*/ 693 w 1544"/>
              <a:gd name="T47" fmla="*/ 418 h 1792"/>
              <a:gd name="T48" fmla="*/ 824 w 1544"/>
              <a:gd name="T49" fmla="*/ 392 h 1792"/>
              <a:gd name="T50" fmla="*/ 837 w 1544"/>
              <a:gd name="T51" fmla="*/ 274 h 1792"/>
              <a:gd name="T52" fmla="*/ 929 w 1544"/>
              <a:gd name="T53" fmla="*/ 183 h 1792"/>
              <a:gd name="T54" fmla="*/ 1216 w 1544"/>
              <a:gd name="T55" fmla="*/ 0 h 1792"/>
              <a:gd name="T56" fmla="*/ 1295 w 1544"/>
              <a:gd name="T57" fmla="*/ 0 h 1792"/>
              <a:gd name="T58" fmla="*/ 1334 w 1544"/>
              <a:gd name="T59" fmla="*/ 117 h 1792"/>
              <a:gd name="T60" fmla="*/ 1203 w 1544"/>
              <a:gd name="T61" fmla="*/ 261 h 1792"/>
              <a:gd name="T62" fmla="*/ 1098 w 1544"/>
              <a:gd name="T63" fmla="*/ 261 h 1792"/>
              <a:gd name="T64" fmla="*/ 994 w 1544"/>
              <a:gd name="T65" fmla="*/ 379 h 1792"/>
              <a:gd name="T66" fmla="*/ 1190 w 1544"/>
              <a:gd name="T67" fmla="*/ 575 h 1792"/>
              <a:gd name="T68" fmla="*/ 1269 w 1544"/>
              <a:gd name="T69" fmla="*/ 496 h 1792"/>
              <a:gd name="T70" fmla="*/ 1412 w 1544"/>
              <a:gd name="T71" fmla="*/ 614 h 1792"/>
              <a:gd name="T72" fmla="*/ 1504 w 1544"/>
              <a:gd name="T73" fmla="*/ 680 h 1792"/>
              <a:gd name="T74" fmla="*/ 1478 w 1544"/>
              <a:gd name="T75" fmla="*/ 758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4" h="1792">
                <a:moveTo>
                  <a:pt x="1478" y="758"/>
                </a:moveTo>
                <a:lnTo>
                  <a:pt x="1504" y="850"/>
                </a:lnTo>
                <a:lnTo>
                  <a:pt x="1491" y="1006"/>
                </a:lnTo>
                <a:lnTo>
                  <a:pt x="1465" y="1111"/>
                </a:lnTo>
                <a:lnTo>
                  <a:pt x="1491" y="1216"/>
                </a:lnTo>
                <a:lnTo>
                  <a:pt x="1269" y="1621"/>
                </a:lnTo>
                <a:lnTo>
                  <a:pt x="929" y="1634"/>
                </a:lnTo>
                <a:lnTo>
                  <a:pt x="706" y="1726"/>
                </a:lnTo>
                <a:lnTo>
                  <a:pt x="615" y="1712"/>
                </a:lnTo>
                <a:lnTo>
                  <a:pt x="523" y="1778"/>
                </a:lnTo>
                <a:lnTo>
                  <a:pt x="288" y="1791"/>
                </a:lnTo>
                <a:lnTo>
                  <a:pt x="118" y="1791"/>
                </a:lnTo>
                <a:lnTo>
                  <a:pt x="209" y="1712"/>
                </a:lnTo>
                <a:lnTo>
                  <a:pt x="66" y="1686"/>
                </a:lnTo>
                <a:lnTo>
                  <a:pt x="131" y="1634"/>
                </a:lnTo>
                <a:lnTo>
                  <a:pt x="26" y="1595"/>
                </a:lnTo>
                <a:lnTo>
                  <a:pt x="0" y="1517"/>
                </a:lnTo>
                <a:lnTo>
                  <a:pt x="118" y="1464"/>
                </a:lnTo>
                <a:lnTo>
                  <a:pt x="14" y="1399"/>
                </a:lnTo>
                <a:lnTo>
                  <a:pt x="39" y="1333"/>
                </a:lnTo>
                <a:lnTo>
                  <a:pt x="144" y="1399"/>
                </a:lnTo>
                <a:lnTo>
                  <a:pt x="223" y="1320"/>
                </a:lnTo>
                <a:lnTo>
                  <a:pt x="314" y="1242"/>
                </a:lnTo>
                <a:lnTo>
                  <a:pt x="419" y="1281"/>
                </a:lnTo>
                <a:lnTo>
                  <a:pt x="575" y="1242"/>
                </a:lnTo>
                <a:lnTo>
                  <a:pt x="523" y="1203"/>
                </a:lnTo>
                <a:lnTo>
                  <a:pt x="393" y="1216"/>
                </a:lnTo>
                <a:lnTo>
                  <a:pt x="249" y="1216"/>
                </a:lnTo>
                <a:lnTo>
                  <a:pt x="301" y="1163"/>
                </a:lnTo>
                <a:lnTo>
                  <a:pt x="366" y="1163"/>
                </a:lnTo>
                <a:lnTo>
                  <a:pt x="445" y="1006"/>
                </a:lnTo>
                <a:lnTo>
                  <a:pt x="575" y="980"/>
                </a:lnTo>
                <a:lnTo>
                  <a:pt x="562" y="928"/>
                </a:lnTo>
                <a:lnTo>
                  <a:pt x="432" y="902"/>
                </a:lnTo>
                <a:lnTo>
                  <a:pt x="406" y="823"/>
                </a:lnTo>
                <a:lnTo>
                  <a:pt x="353" y="837"/>
                </a:lnTo>
                <a:lnTo>
                  <a:pt x="262" y="732"/>
                </a:lnTo>
                <a:lnTo>
                  <a:pt x="366" y="627"/>
                </a:lnTo>
                <a:lnTo>
                  <a:pt x="458" y="614"/>
                </a:lnTo>
                <a:lnTo>
                  <a:pt x="432" y="562"/>
                </a:lnTo>
                <a:lnTo>
                  <a:pt x="314" y="509"/>
                </a:lnTo>
                <a:lnTo>
                  <a:pt x="301" y="431"/>
                </a:lnTo>
                <a:lnTo>
                  <a:pt x="380" y="431"/>
                </a:lnTo>
                <a:lnTo>
                  <a:pt x="380" y="353"/>
                </a:lnTo>
                <a:lnTo>
                  <a:pt x="471" y="340"/>
                </a:lnTo>
                <a:lnTo>
                  <a:pt x="615" y="405"/>
                </a:lnTo>
                <a:lnTo>
                  <a:pt x="628" y="457"/>
                </a:lnTo>
                <a:lnTo>
                  <a:pt x="693" y="418"/>
                </a:lnTo>
                <a:lnTo>
                  <a:pt x="824" y="444"/>
                </a:lnTo>
                <a:lnTo>
                  <a:pt x="824" y="392"/>
                </a:lnTo>
                <a:lnTo>
                  <a:pt x="994" y="314"/>
                </a:lnTo>
                <a:lnTo>
                  <a:pt x="837" y="274"/>
                </a:lnTo>
                <a:lnTo>
                  <a:pt x="863" y="196"/>
                </a:lnTo>
                <a:lnTo>
                  <a:pt x="929" y="183"/>
                </a:lnTo>
                <a:lnTo>
                  <a:pt x="1033" y="26"/>
                </a:lnTo>
                <a:lnTo>
                  <a:pt x="1216" y="0"/>
                </a:lnTo>
                <a:lnTo>
                  <a:pt x="1203" y="91"/>
                </a:lnTo>
                <a:lnTo>
                  <a:pt x="1295" y="0"/>
                </a:lnTo>
                <a:lnTo>
                  <a:pt x="1412" y="39"/>
                </a:lnTo>
                <a:lnTo>
                  <a:pt x="1334" y="117"/>
                </a:lnTo>
                <a:lnTo>
                  <a:pt x="1255" y="170"/>
                </a:lnTo>
                <a:lnTo>
                  <a:pt x="1203" y="261"/>
                </a:lnTo>
                <a:lnTo>
                  <a:pt x="1138" y="261"/>
                </a:lnTo>
                <a:lnTo>
                  <a:pt x="1098" y="261"/>
                </a:lnTo>
                <a:lnTo>
                  <a:pt x="1138" y="340"/>
                </a:lnTo>
                <a:lnTo>
                  <a:pt x="994" y="379"/>
                </a:lnTo>
                <a:lnTo>
                  <a:pt x="1060" y="509"/>
                </a:lnTo>
                <a:lnTo>
                  <a:pt x="1190" y="575"/>
                </a:lnTo>
                <a:lnTo>
                  <a:pt x="1255" y="588"/>
                </a:lnTo>
                <a:lnTo>
                  <a:pt x="1269" y="496"/>
                </a:lnTo>
                <a:lnTo>
                  <a:pt x="1321" y="471"/>
                </a:lnTo>
                <a:lnTo>
                  <a:pt x="1412" y="614"/>
                </a:lnTo>
                <a:lnTo>
                  <a:pt x="1412" y="666"/>
                </a:lnTo>
                <a:lnTo>
                  <a:pt x="1504" y="680"/>
                </a:lnTo>
                <a:lnTo>
                  <a:pt x="1543" y="732"/>
                </a:lnTo>
                <a:lnTo>
                  <a:pt x="1478" y="75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Freeform 27">
            <a:extLst>
              <a:ext uri="{FF2B5EF4-FFF2-40B4-BE49-F238E27FC236}">
                <a16:creationId xmlns:a16="http://schemas.microsoft.com/office/drawing/2014/main" id="{15E52D40-F19F-CCBC-8697-AC82076C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450" y="4151594"/>
            <a:ext cx="669001" cy="380079"/>
          </a:xfrm>
          <a:custGeom>
            <a:avLst/>
            <a:gdLst>
              <a:gd name="T0" fmla="*/ 1909 w 1910"/>
              <a:gd name="T1" fmla="*/ 118 h 1086"/>
              <a:gd name="T2" fmla="*/ 1804 w 1910"/>
              <a:gd name="T3" fmla="*/ 471 h 1086"/>
              <a:gd name="T4" fmla="*/ 1700 w 1910"/>
              <a:gd name="T5" fmla="*/ 536 h 1086"/>
              <a:gd name="T6" fmla="*/ 1595 w 1910"/>
              <a:gd name="T7" fmla="*/ 458 h 1086"/>
              <a:gd name="T8" fmla="*/ 1451 w 1910"/>
              <a:gd name="T9" fmla="*/ 510 h 1086"/>
              <a:gd name="T10" fmla="*/ 1255 w 1910"/>
              <a:gd name="T11" fmla="*/ 510 h 1086"/>
              <a:gd name="T12" fmla="*/ 1098 w 1910"/>
              <a:gd name="T13" fmla="*/ 746 h 1086"/>
              <a:gd name="T14" fmla="*/ 954 w 1910"/>
              <a:gd name="T15" fmla="*/ 706 h 1086"/>
              <a:gd name="T16" fmla="*/ 902 w 1910"/>
              <a:gd name="T17" fmla="*/ 824 h 1086"/>
              <a:gd name="T18" fmla="*/ 732 w 1910"/>
              <a:gd name="T19" fmla="*/ 876 h 1086"/>
              <a:gd name="T20" fmla="*/ 680 w 1910"/>
              <a:gd name="T21" fmla="*/ 994 h 1086"/>
              <a:gd name="T22" fmla="*/ 353 w 1910"/>
              <a:gd name="T23" fmla="*/ 1085 h 1086"/>
              <a:gd name="T24" fmla="*/ 222 w 1910"/>
              <a:gd name="T25" fmla="*/ 981 h 1086"/>
              <a:gd name="T26" fmla="*/ 91 w 1910"/>
              <a:gd name="T27" fmla="*/ 968 h 1086"/>
              <a:gd name="T28" fmla="*/ 0 w 1910"/>
              <a:gd name="T29" fmla="*/ 785 h 1086"/>
              <a:gd name="T30" fmla="*/ 13 w 1910"/>
              <a:gd name="T31" fmla="*/ 615 h 1086"/>
              <a:gd name="T32" fmla="*/ 104 w 1910"/>
              <a:gd name="T33" fmla="*/ 523 h 1086"/>
              <a:gd name="T34" fmla="*/ 313 w 1910"/>
              <a:gd name="T35" fmla="*/ 432 h 1086"/>
              <a:gd name="T36" fmla="*/ 405 w 1910"/>
              <a:gd name="T37" fmla="*/ 235 h 1086"/>
              <a:gd name="T38" fmla="*/ 575 w 1910"/>
              <a:gd name="T39" fmla="*/ 53 h 1086"/>
              <a:gd name="T40" fmla="*/ 654 w 1910"/>
              <a:gd name="T41" fmla="*/ 157 h 1086"/>
              <a:gd name="T42" fmla="*/ 784 w 1910"/>
              <a:gd name="T43" fmla="*/ 39 h 1086"/>
              <a:gd name="T44" fmla="*/ 915 w 1910"/>
              <a:gd name="T45" fmla="*/ 118 h 1086"/>
              <a:gd name="T46" fmla="*/ 954 w 1910"/>
              <a:gd name="T47" fmla="*/ 196 h 1086"/>
              <a:gd name="T48" fmla="*/ 1046 w 1910"/>
              <a:gd name="T49" fmla="*/ 210 h 1086"/>
              <a:gd name="T50" fmla="*/ 1098 w 1910"/>
              <a:gd name="T51" fmla="*/ 105 h 1086"/>
              <a:gd name="T52" fmla="*/ 1281 w 1910"/>
              <a:gd name="T53" fmla="*/ 66 h 1086"/>
              <a:gd name="T54" fmla="*/ 1516 w 1910"/>
              <a:gd name="T55" fmla="*/ 0 h 1086"/>
              <a:gd name="T56" fmla="*/ 1673 w 1910"/>
              <a:gd name="T57" fmla="*/ 26 h 1086"/>
              <a:gd name="T58" fmla="*/ 1738 w 1910"/>
              <a:gd name="T59" fmla="*/ 79 h 1086"/>
              <a:gd name="T60" fmla="*/ 1909 w 1910"/>
              <a:gd name="T61" fmla="*/ 11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10" h="1086">
                <a:moveTo>
                  <a:pt x="1909" y="118"/>
                </a:moveTo>
                <a:lnTo>
                  <a:pt x="1804" y="471"/>
                </a:lnTo>
                <a:lnTo>
                  <a:pt x="1700" y="536"/>
                </a:lnTo>
                <a:lnTo>
                  <a:pt x="1595" y="458"/>
                </a:lnTo>
                <a:lnTo>
                  <a:pt x="1451" y="510"/>
                </a:lnTo>
                <a:lnTo>
                  <a:pt x="1255" y="510"/>
                </a:lnTo>
                <a:lnTo>
                  <a:pt x="1098" y="746"/>
                </a:lnTo>
                <a:lnTo>
                  <a:pt x="954" y="706"/>
                </a:lnTo>
                <a:lnTo>
                  <a:pt x="902" y="824"/>
                </a:lnTo>
                <a:lnTo>
                  <a:pt x="732" y="876"/>
                </a:lnTo>
                <a:lnTo>
                  <a:pt x="680" y="994"/>
                </a:lnTo>
                <a:lnTo>
                  <a:pt x="353" y="1085"/>
                </a:lnTo>
                <a:lnTo>
                  <a:pt x="222" y="981"/>
                </a:lnTo>
                <a:lnTo>
                  <a:pt x="91" y="968"/>
                </a:lnTo>
                <a:lnTo>
                  <a:pt x="0" y="785"/>
                </a:lnTo>
                <a:lnTo>
                  <a:pt x="13" y="615"/>
                </a:lnTo>
                <a:lnTo>
                  <a:pt x="104" y="523"/>
                </a:lnTo>
                <a:lnTo>
                  <a:pt x="313" y="432"/>
                </a:lnTo>
                <a:lnTo>
                  <a:pt x="405" y="235"/>
                </a:lnTo>
                <a:lnTo>
                  <a:pt x="575" y="53"/>
                </a:lnTo>
                <a:lnTo>
                  <a:pt x="654" y="157"/>
                </a:lnTo>
                <a:lnTo>
                  <a:pt x="784" y="39"/>
                </a:lnTo>
                <a:lnTo>
                  <a:pt x="915" y="118"/>
                </a:lnTo>
                <a:lnTo>
                  <a:pt x="954" y="196"/>
                </a:lnTo>
                <a:lnTo>
                  <a:pt x="1046" y="210"/>
                </a:lnTo>
                <a:lnTo>
                  <a:pt x="1098" y="105"/>
                </a:lnTo>
                <a:lnTo>
                  <a:pt x="1281" y="66"/>
                </a:lnTo>
                <a:lnTo>
                  <a:pt x="1516" y="0"/>
                </a:lnTo>
                <a:lnTo>
                  <a:pt x="1673" y="26"/>
                </a:lnTo>
                <a:lnTo>
                  <a:pt x="1738" y="79"/>
                </a:lnTo>
                <a:lnTo>
                  <a:pt x="1909" y="11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Freeform 28">
            <a:extLst>
              <a:ext uri="{FF2B5EF4-FFF2-40B4-BE49-F238E27FC236}">
                <a16:creationId xmlns:a16="http://schemas.microsoft.com/office/drawing/2014/main" id="{914EEE58-E255-2DC6-7146-48D01A7C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725" y="3303371"/>
            <a:ext cx="1062983" cy="1379716"/>
          </a:xfrm>
          <a:custGeom>
            <a:avLst/>
            <a:gdLst>
              <a:gd name="T0" fmla="*/ 2562 w 3033"/>
              <a:gd name="T1" fmla="*/ 484 h 3937"/>
              <a:gd name="T2" fmla="*/ 2602 w 3033"/>
              <a:gd name="T3" fmla="*/ 432 h 3937"/>
              <a:gd name="T4" fmla="*/ 2575 w 3033"/>
              <a:gd name="T5" fmla="*/ 353 h 3937"/>
              <a:gd name="T6" fmla="*/ 2419 w 3033"/>
              <a:gd name="T7" fmla="*/ 118 h 3937"/>
              <a:gd name="T8" fmla="*/ 2275 w 3033"/>
              <a:gd name="T9" fmla="*/ 105 h 3937"/>
              <a:gd name="T10" fmla="*/ 2327 w 3033"/>
              <a:gd name="T11" fmla="*/ 275 h 3937"/>
              <a:gd name="T12" fmla="*/ 2406 w 3033"/>
              <a:gd name="T13" fmla="*/ 170 h 3937"/>
              <a:gd name="T14" fmla="*/ 2875 w 3033"/>
              <a:gd name="T15" fmla="*/ 1504 h 3937"/>
              <a:gd name="T16" fmla="*/ 2837 w 3033"/>
              <a:gd name="T17" fmla="*/ 1112 h 3937"/>
              <a:gd name="T18" fmla="*/ 2706 w 3033"/>
              <a:gd name="T19" fmla="*/ 876 h 3937"/>
              <a:gd name="T20" fmla="*/ 2536 w 3033"/>
              <a:gd name="T21" fmla="*/ 510 h 3937"/>
              <a:gd name="T22" fmla="*/ 2209 w 3033"/>
              <a:gd name="T23" fmla="*/ 236 h 3937"/>
              <a:gd name="T24" fmla="*/ 2065 w 3033"/>
              <a:gd name="T25" fmla="*/ 183 h 3937"/>
              <a:gd name="T26" fmla="*/ 1726 w 3033"/>
              <a:gd name="T27" fmla="*/ 497 h 3937"/>
              <a:gd name="T28" fmla="*/ 1595 w 3033"/>
              <a:gd name="T29" fmla="*/ 366 h 3937"/>
              <a:gd name="T30" fmla="*/ 1386 w 3033"/>
              <a:gd name="T31" fmla="*/ 249 h 3937"/>
              <a:gd name="T32" fmla="*/ 1255 w 3033"/>
              <a:gd name="T33" fmla="*/ 209 h 3937"/>
              <a:gd name="T34" fmla="*/ 1294 w 3033"/>
              <a:gd name="T35" fmla="*/ 118 h 3937"/>
              <a:gd name="T36" fmla="*/ 1150 w 3033"/>
              <a:gd name="T37" fmla="*/ 52 h 3937"/>
              <a:gd name="T38" fmla="*/ 876 w 3033"/>
              <a:gd name="T39" fmla="*/ 105 h 3937"/>
              <a:gd name="T40" fmla="*/ 889 w 3033"/>
              <a:gd name="T41" fmla="*/ 327 h 3937"/>
              <a:gd name="T42" fmla="*/ 915 w 3033"/>
              <a:gd name="T43" fmla="*/ 392 h 3937"/>
              <a:gd name="T44" fmla="*/ 1085 w 3033"/>
              <a:gd name="T45" fmla="*/ 536 h 3937"/>
              <a:gd name="T46" fmla="*/ 1059 w 3033"/>
              <a:gd name="T47" fmla="*/ 602 h 3937"/>
              <a:gd name="T48" fmla="*/ 784 w 3033"/>
              <a:gd name="T49" fmla="*/ 706 h 3937"/>
              <a:gd name="T50" fmla="*/ 680 w 3033"/>
              <a:gd name="T51" fmla="*/ 654 h 3937"/>
              <a:gd name="T52" fmla="*/ 444 w 3033"/>
              <a:gd name="T53" fmla="*/ 850 h 3937"/>
              <a:gd name="T54" fmla="*/ 353 w 3033"/>
              <a:gd name="T55" fmla="*/ 1203 h 3937"/>
              <a:gd name="T56" fmla="*/ 366 w 3033"/>
              <a:gd name="T57" fmla="*/ 1308 h 3937"/>
              <a:gd name="T58" fmla="*/ 261 w 3033"/>
              <a:gd name="T59" fmla="*/ 1582 h 3937"/>
              <a:gd name="T60" fmla="*/ 0 w 3033"/>
              <a:gd name="T61" fmla="*/ 2066 h 3937"/>
              <a:gd name="T62" fmla="*/ 91 w 3033"/>
              <a:gd name="T63" fmla="*/ 2288 h 3937"/>
              <a:gd name="T64" fmla="*/ 144 w 3033"/>
              <a:gd name="T65" fmla="*/ 2419 h 3937"/>
              <a:gd name="T66" fmla="*/ 39 w 3033"/>
              <a:gd name="T67" fmla="*/ 2602 h 3937"/>
              <a:gd name="T68" fmla="*/ 78 w 3033"/>
              <a:gd name="T69" fmla="*/ 2838 h 3937"/>
              <a:gd name="T70" fmla="*/ 588 w 3033"/>
              <a:gd name="T71" fmla="*/ 3347 h 3937"/>
              <a:gd name="T72" fmla="*/ 745 w 3033"/>
              <a:gd name="T73" fmla="*/ 3805 h 3937"/>
              <a:gd name="T74" fmla="*/ 915 w 3033"/>
              <a:gd name="T75" fmla="*/ 3727 h 3937"/>
              <a:gd name="T76" fmla="*/ 1347 w 3033"/>
              <a:gd name="T77" fmla="*/ 3805 h 3937"/>
              <a:gd name="T78" fmla="*/ 1726 w 3033"/>
              <a:gd name="T79" fmla="*/ 3831 h 3937"/>
              <a:gd name="T80" fmla="*/ 2183 w 3033"/>
              <a:gd name="T81" fmla="*/ 3766 h 3937"/>
              <a:gd name="T82" fmla="*/ 2484 w 3033"/>
              <a:gd name="T83" fmla="*/ 3805 h 3937"/>
              <a:gd name="T84" fmla="*/ 2419 w 3033"/>
              <a:gd name="T85" fmla="*/ 3439 h 3937"/>
              <a:gd name="T86" fmla="*/ 2706 w 3033"/>
              <a:gd name="T87" fmla="*/ 3256 h 3937"/>
              <a:gd name="T88" fmla="*/ 2393 w 3033"/>
              <a:gd name="T89" fmla="*/ 2851 h 3937"/>
              <a:gd name="T90" fmla="*/ 2222 w 3033"/>
              <a:gd name="T91" fmla="*/ 2602 h 3937"/>
              <a:gd name="T92" fmla="*/ 2170 w 3033"/>
              <a:gd name="T93" fmla="*/ 2419 h 3937"/>
              <a:gd name="T94" fmla="*/ 2419 w 3033"/>
              <a:gd name="T95" fmla="*/ 2249 h 3937"/>
              <a:gd name="T96" fmla="*/ 2654 w 3033"/>
              <a:gd name="T97" fmla="*/ 2131 h 3937"/>
              <a:gd name="T98" fmla="*/ 2785 w 3033"/>
              <a:gd name="T99" fmla="*/ 1962 h 3937"/>
              <a:gd name="T100" fmla="*/ 2915 w 3033"/>
              <a:gd name="T101" fmla="*/ 2014 h 3937"/>
              <a:gd name="T102" fmla="*/ 3032 w 3033"/>
              <a:gd name="T103" fmla="*/ 185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3" h="3937">
                <a:moveTo>
                  <a:pt x="2693" y="471"/>
                </a:moveTo>
                <a:lnTo>
                  <a:pt x="2641" y="497"/>
                </a:lnTo>
                <a:lnTo>
                  <a:pt x="2562" y="484"/>
                </a:lnTo>
                <a:lnTo>
                  <a:pt x="2536" y="445"/>
                </a:lnTo>
                <a:lnTo>
                  <a:pt x="2575" y="418"/>
                </a:lnTo>
                <a:lnTo>
                  <a:pt x="2602" y="432"/>
                </a:lnTo>
                <a:lnTo>
                  <a:pt x="2562" y="380"/>
                </a:lnTo>
                <a:lnTo>
                  <a:pt x="2471" y="353"/>
                </a:lnTo>
                <a:lnTo>
                  <a:pt x="2575" y="353"/>
                </a:lnTo>
                <a:lnTo>
                  <a:pt x="2693" y="471"/>
                </a:lnTo>
                <a:close/>
                <a:moveTo>
                  <a:pt x="2406" y="170"/>
                </a:moveTo>
                <a:lnTo>
                  <a:pt x="2419" y="118"/>
                </a:lnTo>
                <a:lnTo>
                  <a:pt x="2366" y="92"/>
                </a:lnTo>
                <a:lnTo>
                  <a:pt x="2340" y="52"/>
                </a:lnTo>
                <a:lnTo>
                  <a:pt x="2275" y="105"/>
                </a:lnTo>
                <a:lnTo>
                  <a:pt x="2275" y="183"/>
                </a:lnTo>
                <a:lnTo>
                  <a:pt x="2236" y="209"/>
                </a:lnTo>
                <a:lnTo>
                  <a:pt x="2327" y="275"/>
                </a:lnTo>
                <a:lnTo>
                  <a:pt x="2379" y="236"/>
                </a:lnTo>
                <a:lnTo>
                  <a:pt x="2471" y="236"/>
                </a:lnTo>
                <a:lnTo>
                  <a:pt x="2406" y="170"/>
                </a:lnTo>
                <a:close/>
                <a:moveTo>
                  <a:pt x="3006" y="1700"/>
                </a:moveTo>
                <a:lnTo>
                  <a:pt x="2941" y="1635"/>
                </a:lnTo>
                <a:lnTo>
                  <a:pt x="2875" y="1504"/>
                </a:lnTo>
                <a:lnTo>
                  <a:pt x="2888" y="1360"/>
                </a:lnTo>
                <a:lnTo>
                  <a:pt x="2824" y="1255"/>
                </a:lnTo>
                <a:lnTo>
                  <a:pt x="2837" y="1112"/>
                </a:lnTo>
                <a:lnTo>
                  <a:pt x="2654" y="1020"/>
                </a:lnTo>
                <a:lnTo>
                  <a:pt x="2641" y="955"/>
                </a:lnTo>
                <a:lnTo>
                  <a:pt x="2706" y="876"/>
                </a:lnTo>
                <a:lnTo>
                  <a:pt x="2706" y="798"/>
                </a:lnTo>
                <a:lnTo>
                  <a:pt x="2628" y="536"/>
                </a:lnTo>
                <a:lnTo>
                  <a:pt x="2536" y="510"/>
                </a:lnTo>
                <a:lnTo>
                  <a:pt x="2458" y="353"/>
                </a:lnTo>
                <a:lnTo>
                  <a:pt x="2301" y="314"/>
                </a:lnTo>
                <a:lnTo>
                  <a:pt x="2209" y="236"/>
                </a:lnTo>
                <a:lnTo>
                  <a:pt x="2131" y="223"/>
                </a:lnTo>
                <a:lnTo>
                  <a:pt x="2183" y="183"/>
                </a:lnTo>
                <a:lnTo>
                  <a:pt x="2065" y="183"/>
                </a:lnTo>
                <a:lnTo>
                  <a:pt x="1974" y="340"/>
                </a:lnTo>
                <a:lnTo>
                  <a:pt x="1830" y="392"/>
                </a:lnTo>
                <a:lnTo>
                  <a:pt x="1726" y="497"/>
                </a:lnTo>
                <a:lnTo>
                  <a:pt x="1660" y="471"/>
                </a:lnTo>
                <a:lnTo>
                  <a:pt x="1542" y="458"/>
                </a:lnTo>
                <a:lnTo>
                  <a:pt x="1595" y="366"/>
                </a:lnTo>
                <a:lnTo>
                  <a:pt x="1608" y="249"/>
                </a:lnTo>
                <a:lnTo>
                  <a:pt x="1504" y="301"/>
                </a:lnTo>
                <a:lnTo>
                  <a:pt x="1386" y="249"/>
                </a:lnTo>
                <a:lnTo>
                  <a:pt x="1320" y="236"/>
                </a:lnTo>
                <a:lnTo>
                  <a:pt x="1281" y="249"/>
                </a:lnTo>
                <a:lnTo>
                  <a:pt x="1255" y="209"/>
                </a:lnTo>
                <a:lnTo>
                  <a:pt x="1294" y="170"/>
                </a:lnTo>
                <a:lnTo>
                  <a:pt x="1255" y="144"/>
                </a:lnTo>
                <a:lnTo>
                  <a:pt x="1294" y="118"/>
                </a:lnTo>
                <a:lnTo>
                  <a:pt x="1268" y="66"/>
                </a:lnTo>
                <a:lnTo>
                  <a:pt x="1216" y="79"/>
                </a:lnTo>
                <a:lnTo>
                  <a:pt x="1150" y="52"/>
                </a:lnTo>
                <a:lnTo>
                  <a:pt x="1085" y="66"/>
                </a:lnTo>
                <a:lnTo>
                  <a:pt x="876" y="0"/>
                </a:lnTo>
                <a:lnTo>
                  <a:pt x="876" y="105"/>
                </a:lnTo>
                <a:lnTo>
                  <a:pt x="981" y="223"/>
                </a:lnTo>
                <a:lnTo>
                  <a:pt x="889" y="301"/>
                </a:lnTo>
                <a:lnTo>
                  <a:pt x="889" y="327"/>
                </a:lnTo>
                <a:lnTo>
                  <a:pt x="954" y="314"/>
                </a:lnTo>
                <a:lnTo>
                  <a:pt x="967" y="340"/>
                </a:lnTo>
                <a:lnTo>
                  <a:pt x="915" y="392"/>
                </a:lnTo>
                <a:lnTo>
                  <a:pt x="981" y="432"/>
                </a:lnTo>
                <a:lnTo>
                  <a:pt x="954" y="497"/>
                </a:lnTo>
                <a:lnTo>
                  <a:pt x="1085" y="536"/>
                </a:lnTo>
                <a:lnTo>
                  <a:pt x="1203" y="667"/>
                </a:lnTo>
                <a:lnTo>
                  <a:pt x="1124" y="667"/>
                </a:lnTo>
                <a:lnTo>
                  <a:pt x="1059" y="602"/>
                </a:lnTo>
                <a:lnTo>
                  <a:pt x="889" y="562"/>
                </a:lnTo>
                <a:lnTo>
                  <a:pt x="837" y="719"/>
                </a:lnTo>
                <a:lnTo>
                  <a:pt x="784" y="706"/>
                </a:lnTo>
                <a:lnTo>
                  <a:pt x="771" y="798"/>
                </a:lnTo>
                <a:lnTo>
                  <a:pt x="706" y="785"/>
                </a:lnTo>
                <a:lnTo>
                  <a:pt x="680" y="654"/>
                </a:lnTo>
                <a:lnTo>
                  <a:pt x="431" y="667"/>
                </a:lnTo>
                <a:lnTo>
                  <a:pt x="379" y="798"/>
                </a:lnTo>
                <a:lnTo>
                  <a:pt x="444" y="850"/>
                </a:lnTo>
                <a:lnTo>
                  <a:pt x="392" y="916"/>
                </a:lnTo>
                <a:lnTo>
                  <a:pt x="418" y="1007"/>
                </a:lnTo>
                <a:lnTo>
                  <a:pt x="353" y="1203"/>
                </a:lnTo>
                <a:lnTo>
                  <a:pt x="261" y="1203"/>
                </a:lnTo>
                <a:lnTo>
                  <a:pt x="261" y="1282"/>
                </a:lnTo>
                <a:lnTo>
                  <a:pt x="366" y="1308"/>
                </a:lnTo>
                <a:lnTo>
                  <a:pt x="340" y="1426"/>
                </a:lnTo>
                <a:lnTo>
                  <a:pt x="261" y="1517"/>
                </a:lnTo>
                <a:lnTo>
                  <a:pt x="261" y="1582"/>
                </a:lnTo>
                <a:lnTo>
                  <a:pt x="13" y="1608"/>
                </a:lnTo>
                <a:lnTo>
                  <a:pt x="91" y="1857"/>
                </a:lnTo>
                <a:lnTo>
                  <a:pt x="0" y="2066"/>
                </a:lnTo>
                <a:lnTo>
                  <a:pt x="52" y="2092"/>
                </a:lnTo>
                <a:lnTo>
                  <a:pt x="13" y="2184"/>
                </a:lnTo>
                <a:lnTo>
                  <a:pt x="91" y="2288"/>
                </a:lnTo>
                <a:lnTo>
                  <a:pt x="65" y="2328"/>
                </a:lnTo>
                <a:lnTo>
                  <a:pt x="117" y="2341"/>
                </a:lnTo>
                <a:lnTo>
                  <a:pt x="144" y="2419"/>
                </a:lnTo>
                <a:lnTo>
                  <a:pt x="65" y="2445"/>
                </a:lnTo>
                <a:lnTo>
                  <a:pt x="39" y="2511"/>
                </a:lnTo>
                <a:lnTo>
                  <a:pt x="39" y="2602"/>
                </a:lnTo>
                <a:lnTo>
                  <a:pt x="117" y="2667"/>
                </a:lnTo>
                <a:lnTo>
                  <a:pt x="170" y="2694"/>
                </a:lnTo>
                <a:lnTo>
                  <a:pt x="78" y="2838"/>
                </a:lnTo>
                <a:lnTo>
                  <a:pt x="248" y="3008"/>
                </a:lnTo>
                <a:lnTo>
                  <a:pt x="745" y="3112"/>
                </a:lnTo>
                <a:lnTo>
                  <a:pt x="588" y="3347"/>
                </a:lnTo>
                <a:lnTo>
                  <a:pt x="549" y="3818"/>
                </a:lnTo>
                <a:lnTo>
                  <a:pt x="667" y="3844"/>
                </a:lnTo>
                <a:lnTo>
                  <a:pt x="745" y="3805"/>
                </a:lnTo>
                <a:lnTo>
                  <a:pt x="902" y="3805"/>
                </a:lnTo>
                <a:lnTo>
                  <a:pt x="850" y="3753"/>
                </a:lnTo>
                <a:lnTo>
                  <a:pt x="915" y="3727"/>
                </a:lnTo>
                <a:lnTo>
                  <a:pt x="1046" y="3779"/>
                </a:lnTo>
                <a:lnTo>
                  <a:pt x="1268" y="3857"/>
                </a:lnTo>
                <a:lnTo>
                  <a:pt x="1347" y="3805"/>
                </a:lnTo>
                <a:lnTo>
                  <a:pt x="1516" y="3936"/>
                </a:lnTo>
                <a:lnTo>
                  <a:pt x="1608" y="3831"/>
                </a:lnTo>
                <a:lnTo>
                  <a:pt x="1726" y="3831"/>
                </a:lnTo>
                <a:lnTo>
                  <a:pt x="1817" y="3897"/>
                </a:lnTo>
                <a:lnTo>
                  <a:pt x="1935" y="3857"/>
                </a:lnTo>
                <a:lnTo>
                  <a:pt x="2183" y="3766"/>
                </a:lnTo>
                <a:lnTo>
                  <a:pt x="2222" y="3727"/>
                </a:lnTo>
                <a:lnTo>
                  <a:pt x="2432" y="3740"/>
                </a:lnTo>
                <a:lnTo>
                  <a:pt x="2484" y="3805"/>
                </a:lnTo>
                <a:lnTo>
                  <a:pt x="2536" y="3713"/>
                </a:lnTo>
                <a:lnTo>
                  <a:pt x="2406" y="3518"/>
                </a:lnTo>
                <a:lnTo>
                  <a:pt x="2419" y="3439"/>
                </a:lnTo>
                <a:lnTo>
                  <a:pt x="2575" y="3347"/>
                </a:lnTo>
                <a:lnTo>
                  <a:pt x="2602" y="3230"/>
                </a:lnTo>
                <a:lnTo>
                  <a:pt x="2706" y="3256"/>
                </a:lnTo>
                <a:lnTo>
                  <a:pt x="2745" y="3112"/>
                </a:lnTo>
                <a:lnTo>
                  <a:pt x="2497" y="2968"/>
                </a:lnTo>
                <a:lnTo>
                  <a:pt x="2393" y="2851"/>
                </a:lnTo>
                <a:lnTo>
                  <a:pt x="2288" y="2838"/>
                </a:lnTo>
                <a:lnTo>
                  <a:pt x="2209" y="2681"/>
                </a:lnTo>
                <a:lnTo>
                  <a:pt x="2222" y="2602"/>
                </a:lnTo>
                <a:lnTo>
                  <a:pt x="2092" y="2432"/>
                </a:lnTo>
                <a:lnTo>
                  <a:pt x="2092" y="2367"/>
                </a:lnTo>
                <a:lnTo>
                  <a:pt x="2170" y="2419"/>
                </a:lnTo>
                <a:lnTo>
                  <a:pt x="2262" y="2315"/>
                </a:lnTo>
                <a:lnTo>
                  <a:pt x="2366" y="2301"/>
                </a:lnTo>
                <a:lnTo>
                  <a:pt x="2419" y="2249"/>
                </a:lnTo>
                <a:lnTo>
                  <a:pt x="2497" y="2223"/>
                </a:lnTo>
                <a:lnTo>
                  <a:pt x="2523" y="2184"/>
                </a:lnTo>
                <a:lnTo>
                  <a:pt x="2654" y="2131"/>
                </a:lnTo>
                <a:lnTo>
                  <a:pt x="2680" y="2092"/>
                </a:lnTo>
                <a:lnTo>
                  <a:pt x="2811" y="2000"/>
                </a:lnTo>
                <a:lnTo>
                  <a:pt x="2785" y="1962"/>
                </a:lnTo>
                <a:lnTo>
                  <a:pt x="2837" y="1935"/>
                </a:lnTo>
                <a:lnTo>
                  <a:pt x="2915" y="1948"/>
                </a:lnTo>
                <a:lnTo>
                  <a:pt x="2915" y="2014"/>
                </a:lnTo>
                <a:lnTo>
                  <a:pt x="2966" y="2027"/>
                </a:lnTo>
                <a:lnTo>
                  <a:pt x="2993" y="1988"/>
                </a:lnTo>
                <a:lnTo>
                  <a:pt x="3032" y="1857"/>
                </a:lnTo>
                <a:lnTo>
                  <a:pt x="3006" y="170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Freeform 29">
            <a:extLst>
              <a:ext uri="{FF2B5EF4-FFF2-40B4-BE49-F238E27FC236}">
                <a16:creationId xmlns:a16="http://schemas.microsoft.com/office/drawing/2014/main" id="{E1EA079D-A4A6-8451-3436-FD776B39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423" y="4710897"/>
            <a:ext cx="18540" cy="37080"/>
          </a:xfrm>
          <a:custGeom>
            <a:avLst/>
            <a:gdLst>
              <a:gd name="T0" fmla="*/ 52 w 53"/>
              <a:gd name="T1" fmla="*/ 27 h 106"/>
              <a:gd name="T2" fmla="*/ 39 w 53"/>
              <a:gd name="T3" fmla="*/ 105 h 106"/>
              <a:gd name="T4" fmla="*/ 39 w 53"/>
              <a:gd name="T5" fmla="*/ 105 h 106"/>
              <a:gd name="T6" fmla="*/ 0 w 53"/>
              <a:gd name="T7" fmla="*/ 92 h 106"/>
              <a:gd name="T8" fmla="*/ 13 w 53"/>
              <a:gd name="T9" fmla="*/ 0 h 106"/>
              <a:gd name="T10" fmla="*/ 52 w 53"/>
              <a:gd name="T11" fmla="*/ 2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06">
                <a:moveTo>
                  <a:pt x="52" y="27"/>
                </a:moveTo>
                <a:lnTo>
                  <a:pt x="39" y="105"/>
                </a:lnTo>
                <a:lnTo>
                  <a:pt x="39" y="105"/>
                </a:lnTo>
                <a:lnTo>
                  <a:pt x="0" y="92"/>
                </a:lnTo>
                <a:lnTo>
                  <a:pt x="13" y="0"/>
                </a:lnTo>
                <a:lnTo>
                  <a:pt x="52" y="2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Freeform 30">
            <a:extLst>
              <a:ext uri="{FF2B5EF4-FFF2-40B4-BE49-F238E27FC236}">
                <a16:creationId xmlns:a16="http://schemas.microsoft.com/office/drawing/2014/main" id="{A78C1C3E-AD82-FBBF-1A28-C0C04D27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629" y="5512772"/>
            <a:ext cx="46351" cy="32445"/>
          </a:xfrm>
          <a:custGeom>
            <a:avLst/>
            <a:gdLst>
              <a:gd name="T0" fmla="*/ 131 w 132"/>
              <a:gd name="T1" fmla="*/ 39 h 92"/>
              <a:gd name="T2" fmla="*/ 131 w 132"/>
              <a:gd name="T3" fmla="*/ 91 h 92"/>
              <a:gd name="T4" fmla="*/ 13 w 132"/>
              <a:gd name="T5" fmla="*/ 91 h 92"/>
              <a:gd name="T6" fmla="*/ 0 w 132"/>
              <a:gd name="T7" fmla="*/ 0 h 92"/>
              <a:gd name="T8" fmla="*/ 65 w 132"/>
              <a:gd name="T9" fmla="*/ 0 h 92"/>
              <a:gd name="T10" fmla="*/ 131 w 132"/>
              <a:gd name="T11" fmla="*/ 3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92">
                <a:moveTo>
                  <a:pt x="131" y="39"/>
                </a:moveTo>
                <a:lnTo>
                  <a:pt x="131" y="91"/>
                </a:lnTo>
                <a:lnTo>
                  <a:pt x="13" y="91"/>
                </a:lnTo>
                <a:lnTo>
                  <a:pt x="0" y="0"/>
                </a:lnTo>
                <a:lnTo>
                  <a:pt x="65" y="0"/>
                </a:lnTo>
                <a:lnTo>
                  <a:pt x="131" y="3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Freeform 31">
            <a:extLst>
              <a:ext uri="{FF2B5EF4-FFF2-40B4-BE49-F238E27FC236}">
                <a16:creationId xmlns:a16="http://schemas.microsoft.com/office/drawing/2014/main" id="{45AAA5AB-4833-7075-DE93-334D98AE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295" y="2200215"/>
            <a:ext cx="591748" cy="417159"/>
          </a:xfrm>
          <a:custGeom>
            <a:avLst/>
            <a:gdLst>
              <a:gd name="T0" fmla="*/ 248 w 1687"/>
              <a:gd name="T1" fmla="*/ 641 h 1191"/>
              <a:gd name="T2" fmla="*/ 209 w 1687"/>
              <a:gd name="T3" fmla="*/ 680 h 1191"/>
              <a:gd name="T4" fmla="*/ 183 w 1687"/>
              <a:gd name="T5" fmla="*/ 759 h 1191"/>
              <a:gd name="T6" fmla="*/ 104 w 1687"/>
              <a:gd name="T7" fmla="*/ 680 h 1191"/>
              <a:gd name="T8" fmla="*/ 13 w 1687"/>
              <a:gd name="T9" fmla="*/ 667 h 1191"/>
              <a:gd name="T10" fmla="*/ 0 w 1687"/>
              <a:gd name="T11" fmla="*/ 654 h 1191"/>
              <a:gd name="T12" fmla="*/ 52 w 1687"/>
              <a:gd name="T13" fmla="*/ 628 h 1191"/>
              <a:gd name="T14" fmla="*/ 104 w 1687"/>
              <a:gd name="T15" fmla="*/ 628 h 1191"/>
              <a:gd name="T16" fmla="*/ 156 w 1687"/>
              <a:gd name="T17" fmla="*/ 562 h 1191"/>
              <a:gd name="T18" fmla="*/ 196 w 1687"/>
              <a:gd name="T19" fmla="*/ 602 h 1191"/>
              <a:gd name="T20" fmla="*/ 248 w 1687"/>
              <a:gd name="T21" fmla="*/ 641 h 1191"/>
              <a:gd name="T22" fmla="*/ 1569 w 1687"/>
              <a:gd name="T23" fmla="*/ 732 h 1191"/>
              <a:gd name="T24" fmla="*/ 1451 w 1687"/>
              <a:gd name="T25" fmla="*/ 445 h 1191"/>
              <a:gd name="T26" fmla="*/ 1464 w 1687"/>
              <a:gd name="T27" fmla="*/ 157 h 1191"/>
              <a:gd name="T28" fmla="*/ 1582 w 1687"/>
              <a:gd name="T29" fmla="*/ 13 h 1191"/>
              <a:gd name="T30" fmla="*/ 1464 w 1687"/>
              <a:gd name="T31" fmla="*/ 0 h 1191"/>
              <a:gd name="T32" fmla="*/ 1333 w 1687"/>
              <a:gd name="T33" fmla="*/ 65 h 1191"/>
              <a:gd name="T34" fmla="*/ 1111 w 1687"/>
              <a:gd name="T35" fmla="*/ 52 h 1191"/>
              <a:gd name="T36" fmla="*/ 863 w 1687"/>
              <a:gd name="T37" fmla="*/ 79 h 1191"/>
              <a:gd name="T38" fmla="*/ 849 w 1687"/>
              <a:gd name="T39" fmla="*/ 131 h 1191"/>
              <a:gd name="T40" fmla="*/ 679 w 1687"/>
              <a:gd name="T41" fmla="*/ 183 h 1191"/>
              <a:gd name="T42" fmla="*/ 653 w 1687"/>
              <a:gd name="T43" fmla="*/ 209 h 1191"/>
              <a:gd name="T44" fmla="*/ 470 w 1687"/>
              <a:gd name="T45" fmla="*/ 366 h 1191"/>
              <a:gd name="T46" fmla="*/ 366 w 1687"/>
              <a:gd name="T47" fmla="*/ 405 h 1191"/>
              <a:gd name="T48" fmla="*/ 379 w 1687"/>
              <a:gd name="T49" fmla="*/ 523 h 1191"/>
              <a:gd name="T50" fmla="*/ 405 w 1687"/>
              <a:gd name="T51" fmla="*/ 641 h 1191"/>
              <a:gd name="T52" fmla="*/ 457 w 1687"/>
              <a:gd name="T53" fmla="*/ 667 h 1191"/>
              <a:gd name="T54" fmla="*/ 457 w 1687"/>
              <a:gd name="T55" fmla="*/ 719 h 1191"/>
              <a:gd name="T56" fmla="*/ 614 w 1687"/>
              <a:gd name="T57" fmla="*/ 876 h 1191"/>
              <a:gd name="T58" fmla="*/ 666 w 1687"/>
              <a:gd name="T59" fmla="*/ 824 h 1191"/>
              <a:gd name="T60" fmla="*/ 758 w 1687"/>
              <a:gd name="T61" fmla="*/ 797 h 1191"/>
              <a:gd name="T62" fmla="*/ 732 w 1687"/>
              <a:gd name="T63" fmla="*/ 1125 h 1191"/>
              <a:gd name="T64" fmla="*/ 902 w 1687"/>
              <a:gd name="T65" fmla="*/ 941 h 1191"/>
              <a:gd name="T66" fmla="*/ 1242 w 1687"/>
              <a:gd name="T67" fmla="*/ 954 h 1191"/>
              <a:gd name="T68" fmla="*/ 1255 w 1687"/>
              <a:gd name="T69" fmla="*/ 1046 h 1191"/>
              <a:gd name="T70" fmla="*/ 1412 w 1687"/>
              <a:gd name="T71" fmla="*/ 1085 h 1191"/>
              <a:gd name="T72" fmla="*/ 1490 w 1687"/>
              <a:gd name="T73" fmla="*/ 1033 h 1191"/>
              <a:gd name="T74" fmla="*/ 1621 w 1687"/>
              <a:gd name="T75" fmla="*/ 1007 h 1191"/>
              <a:gd name="T76" fmla="*/ 1686 w 1687"/>
              <a:gd name="T77" fmla="*/ 811 h 1191"/>
              <a:gd name="T78" fmla="*/ 1569 w 1687"/>
              <a:gd name="T79" fmla="*/ 732 h 1191"/>
              <a:gd name="T80" fmla="*/ 353 w 1687"/>
              <a:gd name="T81" fmla="*/ 771 h 1191"/>
              <a:gd name="T82" fmla="*/ 326 w 1687"/>
              <a:gd name="T83" fmla="*/ 824 h 1191"/>
              <a:gd name="T84" fmla="*/ 300 w 1687"/>
              <a:gd name="T85" fmla="*/ 797 h 1191"/>
              <a:gd name="T86" fmla="*/ 209 w 1687"/>
              <a:gd name="T87" fmla="*/ 797 h 1191"/>
              <a:gd name="T88" fmla="*/ 143 w 1687"/>
              <a:gd name="T89" fmla="*/ 837 h 1191"/>
              <a:gd name="T90" fmla="*/ 78 w 1687"/>
              <a:gd name="T91" fmla="*/ 863 h 1191"/>
              <a:gd name="T92" fmla="*/ 65 w 1687"/>
              <a:gd name="T93" fmla="*/ 902 h 1191"/>
              <a:gd name="T94" fmla="*/ 0 w 1687"/>
              <a:gd name="T95" fmla="*/ 902 h 1191"/>
              <a:gd name="T96" fmla="*/ 26 w 1687"/>
              <a:gd name="T97" fmla="*/ 981 h 1191"/>
              <a:gd name="T98" fmla="*/ 13 w 1687"/>
              <a:gd name="T99" fmla="*/ 1020 h 1191"/>
              <a:gd name="T100" fmla="*/ 104 w 1687"/>
              <a:gd name="T101" fmla="*/ 1046 h 1191"/>
              <a:gd name="T102" fmla="*/ 104 w 1687"/>
              <a:gd name="T103" fmla="*/ 1098 h 1191"/>
              <a:gd name="T104" fmla="*/ 65 w 1687"/>
              <a:gd name="T105" fmla="*/ 1177 h 1191"/>
              <a:gd name="T106" fmla="*/ 143 w 1687"/>
              <a:gd name="T107" fmla="*/ 1190 h 1191"/>
              <a:gd name="T108" fmla="*/ 156 w 1687"/>
              <a:gd name="T109" fmla="*/ 1072 h 1191"/>
              <a:gd name="T110" fmla="*/ 196 w 1687"/>
              <a:gd name="T111" fmla="*/ 1020 h 1191"/>
              <a:gd name="T112" fmla="*/ 248 w 1687"/>
              <a:gd name="T113" fmla="*/ 981 h 1191"/>
              <a:gd name="T114" fmla="*/ 326 w 1687"/>
              <a:gd name="T115" fmla="*/ 889 h 1191"/>
              <a:gd name="T116" fmla="*/ 366 w 1687"/>
              <a:gd name="T117" fmla="*/ 850 h 1191"/>
              <a:gd name="T118" fmla="*/ 418 w 1687"/>
              <a:gd name="T119" fmla="*/ 850 h 1191"/>
              <a:gd name="T120" fmla="*/ 353 w 1687"/>
              <a:gd name="T121" fmla="*/ 77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7" h="1191">
                <a:moveTo>
                  <a:pt x="248" y="641"/>
                </a:moveTo>
                <a:lnTo>
                  <a:pt x="209" y="680"/>
                </a:lnTo>
                <a:lnTo>
                  <a:pt x="183" y="759"/>
                </a:lnTo>
                <a:lnTo>
                  <a:pt x="104" y="680"/>
                </a:lnTo>
                <a:lnTo>
                  <a:pt x="13" y="667"/>
                </a:lnTo>
                <a:lnTo>
                  <a:pt x="0" y="654"/>
                </a:lnTo>
                <a:lnTo>
                  <a:pt x="52" y="628"/>
                </a:lnTo>
                <a:lnTo>
                  <a:pt x="104" y="628"/>
                </a:lnTo>
                <a:lnTo>
                  <a:pt x="156" y="562"/>
                </a:lnTo>
                <a:lnTo>
                  <a:pt x="196" y="602"/>
                </a:lnTo>
                <a:lnTo>
                  <a:pt x="248" y="641"/>
                </a:lnTo>
                <a:close/>
                <a:moveTo>
                  <a:pt x="1569" y="732"/>
                </a:moveTo>
                <a:lnTo>
                  <a:pt x="1451" y="445"/>
                </a:lnTo>
                <a:lnTo>
                  <a:pt x="1464" y="157"/>
                </a:lnTo>
                <a:lnTo>
                  <a:pt x="1582" y="13"/>
                </a:lnTo>
                <a:lnTo>
                  <a:pt x="1464" y="0"/>
                </a:lnTo>
                <a:lnTo>
                  <a:pt x="1333" y="65"/>
                </a:lnTo>
                <a:lnTo>
                  <a:pt x="1111" y="52"/>
                </a:lnTo>
                <a:lnTo>
                  <a:pt x="863" y="79"/>
                </a:lnTo>
                <a:lnTo>
                  <a:pt x="849" y="131"/>
                </a:lnTo>
                <a:lnTo>
                  <a:pt x="679" y="183"/>
                </a:lnTo>
                <a:lnTo>
                  <a:pt x="653" y="209"/>
                </a:lnTo>
                <a:lnTo>
                  <a:pt x="470" y="366"/>
                </a:lnTo>
                <a:lnTo>
                  <a:pt x="366" y="405"/>
                </a:lnTo>
                <a:lnTo>
                  <a:pt x="379" y="523"/>
                </a:lnTo>
                <a:lnTo>
                  <a:pt x="405" y="641"/>
                </a:lnTo>
                <a:lnTo>
                  <a:pt x="457" y="667"/>
                </a:lnTo>
                <a:lnTo>
                  <a:pt x="457" y="719"/>
                </a:lnTo>
                <a:lnTo>
                  <a:pt x="614" y="876"/>
                </a:lnTo>
                <a:lnTo>
                  <a:pt x="666" y="824"/>
                </a:lnTo>
                <a:lnTo>
                  <a:pt x="758" y="797"/>
                </a:lnTo>
                <a:lnTo>
                  <a:pt x="732" y="1125"/>
                </a:lnTo>
                <a:lnTo>
                  <a:pt x="902" y="941"/>
                </a:lnTo>
                <a:lnTo>
                  <a:pt x="1242" y="954"/>
                </a:lnTo>
                <a:lnTo>
                  <a:pt x="1255" y="1046"/>
                </a:lnTo>
                <a:lnTo>
                  <a:pt x="1412" y="1085"/>
                </a:lnTo>
                <a:lnTo>
                  <a:pt x="1490" y="1033"/>
                </a:lnTo>
                <a:lnTo>
                  <a:pt x="1621" y="1007"/>
                </a:lnTo>
                <a:lnTo>
                  <a:pt x="1686" y="811"/>
                </a:lnTo>
                <a:lnTo>
                  <a:pt x="1569" y="732"/>
                </a:lnTo>
                <a:close/>
                <a:moveTo>
                  <a:pt x="353" y="771"/>
                </a:moveTo>
                <a:lnTo>
                  <a:pt x="326" y="824"/>
                </a:lnTo>
                <a:lnTo>
                  <a:pt x="300" y="797"/>
                </a:lnTo>
                <a:lnTo>
                  <a:pt x="209" y="797"/>
                </a:lnTo>
                <a:lnTo>
                  <a:pt x="143" y="837"/>
                </a:lnTo>
                <a:lnTo>
                  <a:pt x="78" y="863"/>
                </a:lnTo>
                <a:lnTo>
                  <a:pt x="65" y="902"/>
                </a:lnTo>
                <a:lnTo>
                  <a:pt x="0" y="902"/>
                </a:lnTo>
                <a:lnTo>
                  <a:pt x="26" y="981"/>
                </a:lnTo>
                <a:lnTo>
                  <a:pt x="13" y="1020"/>
                </a:lnTo>
                <a:lnTo>
                  <a:pt x="104" y="1046"/>
                </a:lnTo>
                <a:lnTo>
                  <a:pt x="104" y="1098"/>
                </a:lnTo>
                <a:lnTo>
                  <a:pt x="65" y="1177"/>
                </a:lnTo>
                <a:lnTo>
                  <a:pt x="143" y="1190"/>
                </a:lnTo>
                <a:lnTo>
                  <a:pt x="156" y="1072"/>
                </a:lnTo>
                <a:lnTo>
                  <a:pt x="196" y="1020"/>
                </a:lnTo>
                <a:lnTo>
                  <a:pt x="248" y="981"/>
                </a:lnTo>
                <a:lnTo>
                  <a:pt x="326" y="889"/>
                </a:lnTo>
                <a:lnTo>
                  <a:pt x="366" y="850"/>
                </a:lnTo>
                <a:lnTo>
                  <a:pt x="418" y="850"/>
                </a:lnTo>
                <a:lnTo>
                  <a:pt x="353" y="77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Freeform 32">
            <a:extLst>
              <a:ext uri="{FF2B5EF4-FFF2-40B4-BE49-F238E27FC236}">
                <a16:creationId xmlns:a16="http://schemas.microsoft.com/office/drawing/2014/main" id="{8A6CCE2A-5606-5B2E-307F-40C65297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497" y="5264021"/>
            <a:ext cx="4635" cy="9271"/>
          </a:xfrm>
          <a:custGeom>
            <a:avLst/>
            <a:gdLst>
              <a:gd name="T0" fmla="*/ 0 w 15"/>
              <a:gd name="T1" fmla="*/ 14 h 28"/>
              <a:gd name="T2" fmla="*/ 14 w 15"/>
              <a:gd name="T3" fmla="*/ 27 h 28"/>
              <a:gd name="T4" fmla="*/ 14 w 15"/>
              <a:gd name="T5" fmla="*/ 14 h 28"/>
              <a:gd name="T6" fmla="*/ 14 w 15"/>
              <a:gd name="T7" fmla="*/ 0 h 28"/>
              <a:gd name="T8" fmla="*/ 14 w 15"/>
              <a:gd name="T9" fmla="*/ 0 h 28"/>
              <a:gd name="T10" fmla="*/ 0 w 15"/>
              <a:gd name="T11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8">
                <a:moveTo>
                  <a:pt x="0" y="14"/>
                </a:moveTo>
                <a:lnTo>
                  <a:pt x="14" y="27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Freeform 34">
            <a:extLst>
              <a:ext uri="{FF2B5EF4-FFF2-40B4-BE49-F238E27FC236}">
                <a16:creationId xmlns:a16="http://schemas.microsoft.com/office/drawing/2014/main" id="{94F71B55-415F-AF3E-C96B-A529D858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104" y="4720167"/>
            <a:ext cx="403253" cy="275016"/>
          </a:xfrm>
          <a:custGeom>
            <a:avLst/>
            <a:gdLst>
              <a:gd name="T0" fmla="*/ 1150 w 1151"/>
              <a:gd name="T1" fmla="*/ 157 h 785"/>
              <a:gd name="T2" fmla="*/ 1045 w 1151"/>
              <a:gd name="T3" fmla="*/ 248 h 785"/>
              <a:gd name="T4" fmla="*/ 915 w 1151"/>
              <a:gd name="T5" fmla="*/ 300 h 785"/>
              <a:gd name="T6" fmla="*/ 901 w 1151"/>
              <a:gd name="T7" fmla="*/ 483 h 785"/>
              <a:gd name="T8" fmla="*/ 810 w 1151"/>
              <a:gd name="T9" fmla="*/ 562 h 785"/>
              <a:gd name="T10" fmla="*/ 797 w 1151"/>
              <a:gd name="T11" fmla="*/ 693 h 785"/>
              <a:gd name="T12" fmla="*/ 744 w 1151"/>
              <a:gd name="T13" fmla="*/ 732 h 785"/>
              <a:gd name="T14" fmla="*/ 653 w 1151"/>
              <a:gd name="T15" fmla="*/ 719 h 785"/>
              <a:gd name="T16" fmla="*/ 561 w 1151"/>
              <a:gd name="T17" fmla="*/ 732 h 785"/>
              <a:gd name="T18" fmla="*/ 522 w 1151"/>
              <a:gd name="T19" fmla="*/ 640 h 785"/>
              <a:gd name="T20" fmla="*/ 404 w 1151"/>
              <a:gd name="T21" fmla="*/ 745 h 785"/>
              <a:gd name="T22" fmla="*/ 300 w 1151"/>
              <a:gd name="T23" fmla="*/ 784 h 785"/>
              <a:gd name="T24" fmla="*/ 118 w 1151"/>
              <a:gd name="T25" fmla="*/ 784 h 785"/>
              <a:gd name="T26" fmla="*/ 183 w 1151"/>
              <a:gd name="T27" fmla="*/ 732 h 785"/>
              <a:gd name="T28" fmla="*/ 235 w 1151"/>
              <a:gd name="T29" fmla="*/ 719 h 785"/>
              <a:gd name="T30" fmla="*/ 195 w 1151"/>
              <a:gd name="T31" fmla="*/ 640 h 785"/>
              <a:gd name="T32" fmla="*/ 52 w 1151"/>
              <a:gd name="T33" fmla="*/ 549 h 785"/>
              <a:gd name="T34" fmla="*/ 118 w 1151"/>
              <a:gd name="T35" fmla="*/ 457 h 785"/>
              <a:gd name="T36" fmla="*/ 0 w 1151"/>
              <a:gd name="T37" fmla="*/ 431 h 785"/>
              <a:gd name="T38" fmla="*/ 131 w 1151"/>
              <a:gd name="T39" fmla="*/ 274 h 785"/>
              <a:gd name="T40" fmla="*/ 430 w 1151"/>
              <a:gd name="T41" fmla="*/ 287 h 785"/>
              <a:gd name="T42" fmla="*/ 587 w 1151"/>
              <a:gd name="T43" fmla="*/ 143 h 785"/>
              <a:gd name="T44" fmla="*/ 771 w 1151"/>
              <a:gd name="T45" fmla="*/ 157 h 785"/>
              <a:gd name="T46" fmla="*/ 849 w 1151"/>
              <a:gd name="T47" fmla="*/ 91 h 785"/>
              <a:gd name="T48" fmla="*/ 967 w 1151"/>
              <a:gd name="T49" fmla="*/ 91 h 785"/>
              <a:gd name="T50" fmla="*/ 940 w 1151"/>
              <a:gd name="T51" fmla="*/ 13 h 785"/>
              <a:gd name="T52" fmla="*/ 993 w 1151"/>
              <a:gd name="T53" fmla="*/ 0 h 785"/>
              <a:gd name="T54" fmla="*/ 1058 w 1151"/>
              <a:gd name="T55" fmla="*/ 0 h 785"/>
              <a:gd name="T56" fmla="*/ 1150 w 1151"/>
              <a:gd name="T57" fmla="*/ 157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1" h="785">
                <a:moveTo>
                  <a:pt x="1150" y="157"/>
                </a:moveTo>
                <a:lnTo>
                  <a:pt x="1045" y="248"/>
                </a:lnTo>
                <a:lnTo>
                  <a:pt x="915" y="300"/>
                </a:lnTo>
                <a:lnTo>
                  <a:pt x="901" y="483"/>
                </a:lnTo>
                <a:lnTo>
                  <a:pt x="810" y="562"/>
                </a:lnTo>
                <a:lnTo>
                  <a:pt x="797" y="693"/>
                </a:lnTo>
                <a:lnTo>
                  <a:pt x="744" y="732"/>
                </a:lnTo>
                <a:lnTo>
                  <a:pt x="653" y="719"/>
                </a:lnTo>
                <a:lnTo>
                  <a:pt x="561" y="732"/>
                </a:lnTo>
                <a:lnTo>
                  <a:pt x="522" y="640"/>
                </a:lnTo>
                <a:lnTo>
                  <a:pt x="404" y="745"/>
                </a:lnTo>
                <a:lnTo>
                  <a:pt x="300" y="784"/>
                </a:lnTo>
                <a:lnTo>
                  <a:pt x="118" y="784"/>
                </a:lnTo>
                <a:lnTo>
                  <a:pt x="183" y="732"/>
                </a:lnTo>
                <a:lnTo>
                  <a:pt x="235" y="719"/>
                </a:lnTo>
                <a:lnTo>
                  <a:pt x="195" y="640"/>
                </a:lnTo>
                <a:lnTo>
                  <a:pt x="52" y="549"/>
                </a:lnTo>
                <a:lnTo>
                  <a:pt x="118" y="457"/>
                </a:lnTo>
                <a:lnTo>
                  <a:pt x="0" y="431"/>
                </a:lnTo>
                <a:lnTo>
                  <a:pt x="131" y="274"/>
                </a:lnTo>
                <a:lnTo>
                  <a:pt x="430" y="287"/>
                </a:lnTo>
                <a:lnTo>
                  <a:pt x="587" y="143"/>
                </a:lnTo>
                <a:lnTo>
                  <a:pt x="771" y="157"/>
                </a:lnTo>
                <a:lnTo>
                  <a:pt x="849" y="91"/>
                </a:lnTo>
                <a:lnTo>
                  <a:pt x="967" y="91"/>
                </a:lnTo>
                <a:lnTo>
                  <a:pt x="940" y="13"/>
                </a:lnTo>
                <a:lnTo>
                  <a:pt x="993" y="0"/>
                </a:lnTo>
                <a:lnTo>
                  <a:pt x="1058" y="0"/>
                </a:lnTo>
                <a:lnTo>
                  <a:pt x="1150" y="15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Freeform 35">
            <a:extLst>
              <a:ext uri="{FF2B5EF4-FFF2-40B4-BE49-F238E27FC236}">
                <a16:creationId xmlns:a16="http://schemas.microsoft.com/office/drawing/2014/main" id="{427B579A-B023-703C-E397-0C2E6C48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104" y="4999819"/>
            <a:ext cx="503681" cy="458876"/>
          </a:xfrm>
          <a:custGeom>
            <a:avLst/>
            <a:gdLst>
              <a:gd name="T0" fmla="*/ 1360 w 1439"/>
              <a:gd name="T1" fmla="*/ 497 h 1309"/>
              <a:gd name="T2" fmla="*/ 1294 w 1439"/>
              <a:gd name="T3" fmla="*/ 510 h 1309"/>
              <a:gd name="T4" fmla="*/ 1333 w 1439"/>
              <a:gd name="T5" fmla="*/ 628 h 1309"/>
              <a:gd name="T6" fmla="*/ 1373 w 1439"/>
              <a:gd name="T7" fmla="*/ 654 h 1309"/>
              <a:gd name="T8" fmla="*/ 1281 w 1439"/>
              <a:gd name="T9" fmla="*/ 693 h 1309"/>
              <a:gd name="T10" fmla="*/ 1360 w 1439"/>
              <a:gd name="T11" fmla="*/ 785 h 1309"/>
              <a:gd name="T12" fmla="*/ 1216 w 1439"/>
              <a:gd name="T13" fmla="*/ 732 h 1309"/>
              <a:gd name="T14" fmla="*/ 1124 w 1439"/>
              <a:gd name="T15" fmla="*/ 758 h 1309"/>
              <a:gd name="T16" fmla="*/ 1163 w 1439"/>
              <a:gd name="T17" fmla="*/ 915 h 1309"/>
              <a:gd name="T18" fmla="*/ 1242 w 1439"/>
              <a:gd name="T19" fmla="*/ 1007 h 1309"/>
              <a:gd name="T20" fmla="*/ 1190 w 1439"/>
              <a:gd name="T21" fmla="*/ 1059 h 1309"/>
              <a:gd name="T22" fmla="*/ 1203 w 1439"/>
              <a:gd name="T23" fmla="*/ 1216 h 1309"/>
              <a:gd name="T24" fmla="*/ 1137 w 1439"/>
              <a:gd name="T25" fmla="*/ 1308 h 1309"/>
              <a:gd name="T26" fmla="*/ 1059 w 1439"/>
              <a:gd name="T27" fmla="*/ 1242 h 1309"/>
              <a:gd name="T28" fmla="*/ 876 w 1439"/>
              <a:gd name="T29" fmla="*/ 1151 h 1309"/>
              <a:gd name="T30" fmla="*/ 797 w 1439"/>
              <a:gd name="T31" fmla="*/ 1177 h 1309"/>
              <a:gd name="T32" fmla="*/ 758 w 1439"/>
              <a:gd name="T33" fmla="*/ 1151 h 1309"/>
              <a:gd name="T34" fmla="*/ 797 w 1439"/>
              <a:gd name="T35" fmla="*/ 1072 h 1309"/>
              <a:gd name="T36" fmla="*/ 693 w 1439"/>
              <a:gd name="T37" fmla="*/ 915 h 1309"/>
              <a:gd name="T38" fmla="*/ 536 w 1439"/>
              <a:gd name="T39" fmla="*/ 863 h 1309"/>
              <a:gd name="T40" fmla="*/ 248 w 1439"/>
              <a:gd name="T41" fmla="*/ 588 h 1309"/>
              <a:gd name="T42" fmla="*/ 0 w 1439"/>
              <a:gd name="T43" fmla="*/ 222 h 1309"/>
              <a:gd name="T44" fmla="*/ 39 w 1439"/>
              <a:gd name="T45" fmla="*/ 52 h 1309"/>
              <a:gd name="T46" fmla="*/ 91 w 1439"/>
              <a:gd name="T47" fmla="*/ 52 h 1309"/>
              <a:gd name="T48" fmla="*/ 130 w 1439"/>
              <a:gd name="T49" fmla="*/ 105 h 1309"/>
              <a:gd name="T50" fmla="*/ 170 w 1439"/>
              <a:gd name="T51" fmla="*/ 118 h 1309"/>
              <a:gd name="T52" fmla="*/ 222 w 1439"/>
              <a:gd name="T53" fmla="*/ 52 h 1309"/>
              <a:gd name="T54" fmla="*/ 379 w 1439"/>
              <a:gd name="T55" fmla="*/ 13 h 1309"/>
              <a:gd name="T56" fmla="*/ 719 w 1439"/>
              <a:gd name="T57" fmla="*/ 52 h 1309"/>
              <a:gd name="T58" fmla="*/ 797 w 1439"/>
              <a:gd name="T59" fmla="*/ 0 h 1309"/>
              <a:gd name="T60" fmla="*/ 1059 w 1439"/>
              <a:gd name="T61" fmla="*/ 0 h 1309"/>
              <a:gd name="T62" fmla="*/ 1124 w 1439"/>
              <a:gd name="T63" fmla="*/ 105 h 1309"/>
              <a:gd name="T64" fmla="*/ 1294 w 1439"/>
              <a:gd name="T65" fmla="*/ 40 h 1309"/>
              <a:gd name="T66" fmla="*/ 1320 w 1439"/>
              <a:gd name="T67" fmla="*/ 105 h 1309"/>
              <a:gd name="T68" fmla="*/ 1255 w 1439"/>
              <a:gd name="T69" fmla="*/ 301 h 1309"/>
              <a:gd name="T70" fmla="*/ 1399 w 1439"/>
              <a:gd name="T71" fmla="*/ 392 h 1309"/>
              <a:gd name="T72" fmla="*/ 1425 w 1439"/>
              <a:gd name="T73" fmla="*/ 445 h 1309"/>
              <a:gd name="T74" fmla="*/ 1438 w 1439"/>
              <a:gd name="T75" fmla="*/ 523 h 1309"/>
              <a:gd name="T76" fmla="*/ 1373 w 1439"/>
              <a:gd name="T77" fmla="*/ 536 h 1309"/>
              <a:gd name="T78" fmla="*/ 1360 w 1439"/>
              <a:gd name="T79" fmla="*/ 497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39" h="1309">
                <a:moveTo>
                  <a:pt x="1360" y="497"/>
                </a:moveTo>
                <a:lnTo>
                  <a:pt x="1294" y="510"/>
                </a:lnTo>
                <a:lnTo>
                  <a:pt x="1333" y="628"/>
                </a:lnTo>
                <a:lnTo>
                  <a:pt x="1373" y="654"/>
                </a:lnTo>
                <a:lnTo>
                  <a:pt x="1281" y="693"/>
                </a:lnTo>
                <a:lnTo>
                  <a:pt x="1360" y="785"/>
                </a:lnTo>
                <a:lnTo>
                  <a:pt x="1216" y="732"/>
                </a:lnTo>
                <a:lnTo>
                  <a:pt x="1124" y="758"/>
                </a:lnTo>
                <a:lnTo>
                  <a:pt x="1163" y="915"/>
                </a:lnTo>
                <a:lnTo>
                  <a:pt x="1242" y="1007"/>
                </a:lnTo>
                <a:lnTo>
                  <a:pt x="1190" y="1059"/>
                </a:lnTo>
                <a:lnTo>
                  <a:pt x="1203" y="1216"/>
                </a:lnTo>
                <a:lnTo>
                  <a:pt x="1137" y="1308"/>
                </a:lnTo>
                <a:lnTo>
                  <a:pt x="1059" y="1242"/>
                </a:lnTo>
                <a:lnTo>
                  <a:pt x="876" y="1151"/>
                </a:lnTo>
                <a:lnTo>
                  <a:pt x="797" y="1177"/>
                </a:lnTo>
                <a:lnTo>
                  <a:pt x="758" y="1151"/>
                </a:lnTo>
                <a:lnTo>
                  <a:pt x="797" y="1072"/>
                </a:lnTo>
                <a:lnTo>
                  <a:pt x="693" y="915"/>
                </a:lnTo>
                <a:lnTo>
                  <a:pt x="536" y="863"/>
                </a:lnTo>
                <a:lnTo>
                  <a:pt x="248" y="588"/>
                </a:lnTo>
                <a:lnTo>
                  <a:pt x="0" y="222"/>
                </a:lnTo>
                <a:lnTo>
                  <a:pt x="39" y="52"/>
                </a:lnTo>
                <a:lnTo>
                  <a:pt x="91" y="52"/>
                </a:lnTo>
                <a:lnTo>
                  <a:pt x="130" y="105"/>
                </a:lnTo>
                <a:lnTo>
                  <a:pt x="170" y="118"/>
                </a:lnTo>
                <a:lnTo>
                  <a:pt x="222" y="52"/>
                </a:lnTo>
                <a:lnTo>
                  <a:pt x="379" y="13"/>
                </a:lnTo>
                <a:lnTo>
                  <a:pt x="719" y="52"/>
                </a:lnTo>
                <a:lnTo>
                  <a:pt x="797" y="0"/>
                </a:lnTo>
                <a:lnTo>
                  <a:pt x="1059" y="0"/>
                </a:lnTo>
                <a:lnTo>
                  <a:pt x="1124" y="105"/>
                </a:lnTo>
                <a:lnTo>
                  <a:pt x="1294" y="40"/>
                </a:lnTo>
                <a:lnTo>
                  <a:pt x="1320" y="105"/>
                </a:lnTo>
                <a:lnTo>
                  <a:pt x="1255" y="301"/>
                </a:lnTo>
                <a:lnTo>
                  <a:pt x="1399" y="392"/>
                </a:lnTo>
                <a:lnTo>
                  <a:pt x="1425" y="445"/>
                </a:lnTo>
                <a:lnTo>
                  <a:pt x="1438" y="523"/>
                </a:lnTo>
                <a:lnTo>
                  <a:pt x="1373" y="536"/>
                </a:lnTo>
                <a:lnTo>
                  <a:pt x="1360" y="49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Freeform 36">
            <a:extLst>
              <a:ext uri="{FF2B5EF4-FFF2-40B4-BE49-F238E27FC236}">
                <a16:creationId xmlns:a16="http://schemas.microsoft.com/office/drawing/2014/main" id="{5DF4CD5E-57F3-591D-5820-C1E48730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8274" y="5420070"/>
            <a:ext cx="353813" cy="302828"/>
          </a:xfrm>
          <a:custGeom>
            <a:avLst/>
            <a:gdLst>
              <a:gd name="T0" fmla="*/ 916 w 1008"/>
              <a:gd name="T1" fmla="*/ 510 h 864"/>
              <a:gd name="T2" fmla="*/ 916 w 1008"/>
              <a:gd name="T3" fmla="*/ 549 h 864"/>
              <a:gd name="T4" fmla="*/ 772 w 1008"/>
              <a:gd name="T5" fmla="*/ 628 h 864"/>
              <a:gd name="T6" fmla="*/ 641 w 1008"/>
              <a:gd name="T7" fmla="*/ 628 h 864"/>
              <a:gd name="T8" fmla="*/ 549 w 1008"/>
              <a:gd name="T9" fmla="*/ 772 h 864"/>
              <a:gd name="T10" fmla="*/ 471 w 1008"/>
              <a:gd name="T11" fmla="*/ 798 h 864"/>
              <a:gd name="T12" fmla="*/ 406 w 1008"/>
              <a:gd name="T13" fmla="*/ 811 h 864"/>
              <a:gd name="T14" fmla="*/ 262 w 1008"/>
              <a:gd name="T15" fmla="*/ 863 h 864"/>
              <a:gd name="T16" fmla="*/ 170 w 1008"/>
              <a:gd name="T17" fmla="*/ 798 h 864"/>
              <a:gd name="T18" fmla="*/ 118 w 1008"/>
              <a:gd name="T19" fmla="*/ 772 h 864"/>
              <a:gd name="T20" fmla="*/ 39 w 1008"/>
              <a:gd name="T21" fmla="*/ 654 h 864"/>
              <a:gd name="T22" fmla="*/ 39 w 1008"/>
              <a:gd name="T23" fmla="*/ 575 h 864"/>
              <a:gd name="T24" fmla="*/ 0 w 1008"/>
              <a:gd name="T25" fmla="*/ 406 h 864"/>
              <a:gd name="T26" fmla="*/ 157 w 1008"/>
              <a:gd name="T27" fmla="*/ 366 h 864"/>
              <a:gd name="T28" fmla="*/ 223 w 1008"/>
              <a:gd name="T29" fmla="*/ 196 h 864"/>
              <a:gd name="T30" fmla="*/ 314 w 1008"/>
              <a:gd name="T31" fmla="*/ 144 h 864"/>
              <a:gd name="T32" fmla="*/ 380 w 1008"/>
              <a:gd name="T33" fmla="*/ 105 h 864"/>
              <a:gd name="T34" fmla="*/ 380 w 1008"/>
              <a:gd name="T35" fmla="*/ 52 h 864"/>
              <a:gd name="T36" fmla="*/ 432 w 1008"/>
              <a:gd name="T37" fmla="*/ 26 h 864"/>
              <a:gd name="T38" fmla="*/ 576 w 1008"/>
              <a:gd name="T39" fmla="*/ 39 h 864"/>
              <a:gd name="T40" fmla="*/ 680 w 1008"/>
              <a:gd name="T41" fmla="*/ 0 h 864"/>
              <a:gd name="T42" fmla="*/ 719 w 1008"/>
              <a:gd name="T43" fmla="*/ 65 h 864"/>
              <a:gd name="T44" fmla="*/ 876 w 1008"/>
              <a:gd name="T45" fmla="*/ 118 h 864"/>
              <a:gd name="T46" fmla="*/ 968 w 1008"/>
              <a:gd name="T47" fmla="*/ 288 h 864"/>
              <a:gd name="T48" fmla="*/ 1007 w 1008"/>
              <a:gd name="T49" fmla="*/ 471 h 864"/>
              <a:gd name="T50" fmla="*/ 916 w 1008"/>
              <a:gd name="T51" fmla="*/ 51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8" h="864">
                <a:moveTo>
                  <a:pt x="916" y="510"/>
                </a:moveTo>
                <a:lnTo>
                  <a:pt x="916" y="549"/>
                </a:lnTo>
                <a:lnTo>
                  <a:pt x="772" y="628"/>
                </a:lnTo>
                <a:lnTo>
                  <a:pt x="641" y="628"/>
                </a:lnTo>
                <a:lnTo>
                  <a:pt x="549" y="772"/>
                </a:lnTo>
                <a:lnTo>
                  <a:pt x="471" y="798"/>
                </a:lnTo>
                <a:lnTo>
                  <a:pt x="406" y="811"/>
                </a:lnTo>
                <a:lnTo>
                  <a:pt x="262" y="863"/>
                </a:lnTo>
                <a:lnTo>
                  <a:pt x="170" y="798"/>
                </a:lnTo>
                <a:lnTo>
                  <a:pt x="118" y="772"/>
                </a:lnTo>
                <a:lnTo>
                  <a:pt x="39" y="654"/>
                </a:lnTo>
                <a:lnTo>
                  <a:pt x="39" y="575"/>
                </a:lnTo>
                <a:lnTo>
                  <a:pt x="0" y="406"/>
                </a:lnTo>
                <a:lnTo>
                  <a:pt x="157" y="366"/>
                </a:lnTo>
                <a:lnTo>
                  <a:pt x="223" y="196"/>
                </a:lnTo>
                <a:lnTo>
                  <a:pt x="314" y="144"/>
                </a:lnTo>
                <a:lnTo>
                  <a:pt x="380" y="105"/>
                </a:lnTo>
                <a:lnTo>
                  <a:pt x="380" y="52"/>
                </a:lnTo>
                <a:lnTo>
                  <a:pt x="432" y="26"/>
                </a:lnTo>
                <a:lnTo>
                  <a:pt x="576" y="39"/>
                </a:lnTo>
                <a:lnTo>
                  <a:pt x="680" y="0"/>
                </a:lnTo>
                <a:lnTo>
                  <a:pt x="719" y="65"/>
                </a:lnTo>
                <a:lnTo>
                  <a:pt x="876" y="118"/>
                </a:lnTo>
                <a:lnTo>
                  <a:pt x="968" y="288"/>
                </a:lnTo>
                <a:lnTo>
                  <a:pt x="1007" y="471"/>
                </a:lnTo>
                <a:lnTo>
                  <a:pt x="916" y="51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Freeform 37">
            <a:extLst>
              <a:ext uri="{FF2B5EF4-FFF2-40B4-BE49-F238E27FC236}">
                <a16:creationId xmlns:a16="http://schemas.microsoft.com/office/drawing/2014/main" id="{EB18B5FE-2FA3-318E-3375-69913D90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406" y="4214942"/>
            <a:ext cx="1223668" cy="893031"/>
          </a:xfrm>
          <a:custGeom>
            <a:avLst/>
            <a:gdLst>
              <a:gd name="T0" fmla="*/ 3491 w 3492"/>
              <a:gd name="T1" fmla="*/ 1452 h 2551"/>
              <a:gd name="T2" fmla="*/ 3373 w 3492"/>
              <a:gd name="T3" fmla="*/ 1530 h 2551"/>
              <a:gd name="T4" fmla="*/ 3295 w 3492"/>
              <a:gd name="T5" fmla="*/ 1596 h 2551"/>
              <a:gd name="T6" fmla="*/ 3282 w 3492"/>
              <a:gd name="T7" fmla="*/ 1465 h 2551"/>
              <a:gd name="T8" fmla="*/ 3203 w 3492"/>
              <a:gd name="T9" fmla="*/ 1465 h 2551"/>
              <a:gd name="T10" fmla="*/ 3203 w 3492"/>
              <a:gd name="T11" fmla="*/ 1648 h 2551"/>
              <a:gd name="T12" fmla="*/ 3256 w 3492"/>
              <a:gd name="T13" fmla="*/ 1700 h 2551"/>
              <a:gd name="T14" fmla="*/ 3203 w 3492"/>
              <a:gd name="T15" fmla="*/ 1857 h 2551"/>
              <a:gd name="T16" fmla="*/ 3269 w 3492"/>
              <a:gd name="T17" fmla="*/ 2145 h 2551"/>
              <a:gd name="T18" fmla="*/ 3125 w 3492"/>
              <a:gd name="T19" fmla="*/ 2171 h 2551"/>
              <a:gd name="T20" fmla="*/ 3046 w 3492"/>
              <a:gd name="T21" fmla="*/ 2145 h 2551"/>
              <a:gd name="T22" fmla="*/ 2981 w 3492"/>
              <a:gd name="T23" fmla="*/ 2105 h 2551"/>
              <a:gd name="T24" fmla="*/ 2876 w 3492"/>
              <a:gd name="T25" fmla="*/ 2105 h 2551"/>
              <a:gd name="T26" fmla="*/ 2693 w 3492"/>
              <a:gd name="T27" fmla="*/ 2066 h 2551"/>
              <a:gd name="T28" fmla="*/ 2288 w 3492"/>
              <a:gd name="T29" fmla="*/ 2262 h 2551"/>
              <a:gd name="T30" fmla="*/ 2223 w 3492"/>
              <a:gd name="T31" fmla="*/ 2445 h 2551"/>
              <a:gd name="T32" fmla="*/ 2105 w 3492"/>
              <a:gd name="T33" fmla="*/ 2498 h 2551"/>
              <a:gd name="T34" fmla="*/ 1844 w 3492"/>
              <a:gd name="T35" fmla="*/ 2498 h 2551"/>
              <a:gd name="T36" fmla="*/ 1673 w 3492"/>
              <a:gd name="T37" fmla="*/ 2550 h 2551"/>
              <a:gd name="T38" fmla="*/ 1360 w 3492"/>
              <a:gd name="T39" fmla="*/ 2537 h 2551"/>
              <a:gd name="T40" fmla="*/ 1137 w 3492"/>
              <a:gd name="T41" fmla="*/ 2550 h 2551"/>
              <a:gd name="T42" fmla="*/ 1150 w 3492"/>
              <a:gd name="T43" fmla="*/ 2445 h 2551"/>
              <a:gd name="T44" fmla="*/ 993 w 3492"/>
              <a:gd name="T45" fmla="*/ 2393 h 2551"/>
              <a:gd name="T46" fmla="*/ 941 w 3492"/>
              <a:gd name="T47" fmla="*/ 2314 h 2551"/>
              <a:gd name="T48" fmla="*/ 980 w 3492"/>
              <a:gd name="T49" fmla="*/ 2262 h 2551"/>
              <a:gd name="T50" fmla="*/ 980 w 3492"/>
              <a:gd name="T51" fmla="*/ 2210 h 2551"/>
              <a:gd name="T52" fmla="*/ 850 w 3492"/>
              <a:gd name="T53" fmla="*/ 2210 h 2551"/>
              <a:gd name="T54" fmla="*/ 771 w 3492"/>
              <a:gd name="T55" fmla="*/ 2314 h 2551"/>
              <a:gd name="T56" fmla="*/ 732 w 3492"/>
              <a:gd name="T57" fmla="*/ 2276 h 2551"/>
              <a:gd name="T58" fmla="*/ 536 w 3492"/>
              <a:gd name="T59" fmla="*/ 2223 h 2551"/>
              <a:gd name="T60" fmla="*/ 497 w 3492"/>
              <a:gd name="T61" fmla="*/ 2040 h 2551"/>
              <a:gd name="T62" fmla="*/ 222 w 3492"/>
              <a:gd name="T63" fmla="*/ 1896 h 2551"/>
              <a:gd name="T64" fmla="*/ 209 w 3492"/>
              <a:gd name="T65" fmla="*/ 1778 h 2551"/>
              <a:gd name="T66" fmla="*/ 39 w 3492"/>
              <a:gd name="T67" fmla="*/ 1700 h 2551"/>
              <a:gd name="T68" fmla="*/ 0 w 3492"/>
              <a:gd name="T69" fmla="*/ 1596 h 2551"/>
              <a:gd name="T70" fmla="*/ 104 w 3492"/>
              <a:gd name="T71" fmla="*/ 1569 h 2551"/>
              <a:gd name="T72" fmla="*/ 118 w 3492"/>
              <a:gd name="T73" fmla="*/ 1504 h 2551"/>
              <a:gd name="T74" fmla="*/ 235 w 3492"/>
              <a:gd name="T75" fmla="*/ 1491 h 2551"/>
              <a:gd name="T76" fmla="*/ 418 w 3492"/>
              <a:gd name="T77" fmla="*/ 929 h 2551"/>
              <a:gd name="T78" fmla="*/ 470 w 3492"/>
              <a:gd name="T79" fmla="*/ 837 h 2551"/>
              <a:gd name="T80" fmla="*/ 457 w 3492"/>
              <a:gd name="T81" fmla="*/ 772 h 2551"/>
              <a:gd name="T82" fmla="*/ 536 w 3492"/>
              <a:gd name="T83" fmla="*/ 654 h 2551"/>
              <a:gd name="T84" fmla="*/ 680 w 3492"/>
              <a:gd name="T85" fmla="*/ 575 h 2551"/>
              <a:gd name="T86" fmla="*/ 719 w 3492"/>
              <a:gd name="T87" fmla="*/ 458 h 2551"/>
              <a:gd name="T88" fmla="*/ 876 w 3492"/>
              <a:gd name="T89" fmla="*/ 406 h 2551"/>
              <a:gd name="T90" fmla="*/ 1307 w 3492"/>
              <a:gd name="T91" fmla="*/ 366 h 2551"/>
              <a:gd name="T92" fmla="*/ 1425 w 3492"/>
              <a:gd name="T93" fmla="*/ 471 h 2551"/>
              <a:gd name="T94" fmla="*/ 1582 w 3492"/>
              <a:gd name="T95" fmla="*/ 301 h 2551"/>
              <a:gd name="T96" fmla="*/ 1844 w 3492"/>
              <a:gd name="T97" fmla="*/ 196 h 2551"/>
              <a:gd name="T98" fmla="*/ 1870 w 3492"/>
              <a:gd name="T99" fmla="*/ 79 h 2551"/>
              <a:gd name="T100" fmla="*/ 1987 w 3492"/>
              <a:gd name="T101" fmla="*/ 0 h 2551"/>
              <a:gd name="T102" fmla="*/ 2131 w 3492"/>
              <a:gd name="T103" fmla="*/ 13 h 2551"/>
              <a:gd name="T104" fmla="*/ 2510 w 3492"/>
              <a:gd name="T105" fmla="*/ 484 h 2551"/>
              <a:gd name="T106" fmla="*/ 2693 w 3492"/>
              <a:gd name="T107" fmla="*/ 536 h 2551"/>
              <a:gd name="T108" fmla="*/ 2837 w 3492"/>
              <a:gd name="T109" fmla="*/ 1268 h 2551"/>
              <a:gd name="T110" fmla="*/ 2929 w 3492"/>
              <a:gd name="T111" fmla="*/ 1321 h 2551"/>
              <a:gd name="T112" fmla="*/ 2994 w 3492"/>
              <a:gd name="T113" fmla="*/ 1373 h 2551"/>
              <a:gd name="T114" fmla="*/ 3072 w 3492"/>
              <a:gd name="T115" fmla="*/ 1373 h 2551"/>
              <a:gd name="T116" fmla="*/ 3347 w 3492"/>
              <a:gd name="T117" fmla="*/ 1177 h 2551"/>
              <a:gd name="T118" fmla="*/ 3452 w 3492"/>
              <a:gd name="T119" fmla="*/ 1255 h 2551"/>
              <a:gd name="T120" fmla="*/ 3491 w 3492"/>
              <a:gd name="T121" fmla="*/ 1452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2" h="2551">
                <a:moveTo>
                  <a:pt x="3491" y="1452"/>
                </a:moveTo>
                <a:lnTo>
                  <a:pt x="3373" y="1530"/>
                </a:lnTo>
                <a:lnTo>
                  <a:pt x="3295" y="1596"/>
                </a:lnTo>
                <a:lnTo>
                  <a:pt x="3282" y="1465"/>
                </a:lnTo>
                <a:lnTo>
                  <a:pt x="3203" y="1465"/>
                </a:lnTo>
                <a:lnTo>
                  <a:pt x="3203" y="1648"/>
                </a:lnTo>
                <a:lnTo>
                  <a:pt x="3256" y="1700"/>
                </a:lnTo>
                <a:lnTo>
                  <a:pt x="3203" y="1857"/>
                </a:lnTo>
                <a:lnTo>
                  <a:pt x="3269" y="2145"/>
                </a:lnTo>
                <a:lnTo>
                  <a:pt x="3125" y="2171"/>
                </a:lnTo>
                <a:lnTo>
                  <a:pt x="3046" y="2145"/>
                </a:lnTo>
                <a:lnTo>
                  <a:pt x="2981" y="2105"/>
                </a:lnTo>
                <a:lnTo>
                  <a:pt x="2876" y="2105"/>
                </a:lnTo>
                <a:lnTo>
                  <a:pt x="2693" y="2066"/>
                </a:lnTo>
                <a:lnTo>
                  <a:pt x="2288" y="2262"/>
                </a:lnTo>
                <a:lnTo>
                  <a:pt x="2223" y="2445"/>
                </a:lnTo>
                <a:lnTo>
                  <a:pt x="2105" y="2498"/>
                </a:lnTo>
                <a:lnTo>
                  <a:pt x="1844" y="2498"/>
                </a:lnTo>
                <a:lnTo>
                  <a:pt x="1673" y="2550"/>
                </a:lnTo>
                <a:lnTo>
                  <a:pt x="1360" y="2537"/>
                </a:lnTo>
                <a:lnTo>
                  <a:pt x="1137" y="2550"/>
                </a:lnTo>
                <a:lnTo>
                  <a:pt x="1150" y="2445"/>
                </a:lnTo>
                <a:lnTo>
                  <a:pt x="993" y="2393"/>
                </a:lnTo>
                <a:lnTo>
                  <a:pt x="941" y="2314"/>
                </a:lnTo>
                <a:lnTo>
                  <a:pt x="980" y="2262"/>
                </a:lnTo>
                <a:lnTo>
                  <a:pt x="980" y="2210"/>
                </a:lnTo>
                <a:lnTo>
                  <a:pt x="850" y="2210"/>
                </a:lnTo>
                <a:lnTo>
                  <a:pt x="771" y="2314"/>
                </a:lnTo>
                <a:lnTo>
                  <a:pt x="732" y="2276"/>
                </a:lnTo>
                <a:lnTo>
                  <a:pt x="536" y="2223"/>
                </a:lnTo>
                <a:lnTo>
                  <a:pt x="497" y="2040"/>
                </a:lnTo>
                <a:lnTo>
                  <a:pt x="222" y="1896"/>
                </a:lnTo>
                <a:lnTo>
                  <a:pt x="209" y="1778"/>
                </a:lnTo>
                <a:lnTo>
                  <a:pt x="39" y="1700"/>
                </a:lnTo>
                <a:lnTo>
                  <a:pt x="0" y="1596"/>
                </a:lnTo>
                <a:lnTo>
                  <a:pt x="104" y="1569"/>
                </a:lnTo>
                <a:lnTo>
                  <a:pt x="118" y="1504"/>
                </a:lnTo>
                <a:lnTo>
                  <a:pt x="235" y="1491"/>
                </a:lnTo>
                <a:lnTo>
                  <a:pt x="418" y="929"/>
                </a:lnTo>
                <a:lnTo>
                  <a:pt x="470" y="837"/>
                </a:lnTo>
                <a:lnTo>
                  <a:pt x="457" y="772"/>
                </a:lnTo>
                <a:lnTo>
                  <a:pt x="536" y="654"/>
                </a:lnTo>
                <a:lnTo>
                  <a:pt x="680" y="575"/>
                </a:lnTo>
                <a:lnTo>
                  <a:pt x="719" y="458"/>
                </a:lnTo>
                <a:lnTo>
                  <a:pt x="876" y="406"/>
                </a:lnTo>
                <a:lnTo>
                  <a:pt x="1307" y="366"/>
                </a:lnTo>
                <a:lnTo>
                  <a:pt x="1425" y="471"/>
                </a:lnTo>
                <a:lnTo>
                  <a:pt x="1582" y="301"/>
                </a:lnTo>
                <a:lnTo>
                  <a:pt x="1844" y="196"/>
                </a:lnTo>
                <a:lnTo>
                  <a:pt x="1870" y="79"/>
                </a:lnTo>
                <a:lnTo>
                  <a:pt x="1987" y="0"/>
                </a:lnTo>
                <a:lnTo>
                  <a:pt x="2131" y="13"/>
                </a:lnTo>
                <a:lnTo>
                  <a:pt x="2510" y="484"/>
                </a:lnTo>
                <a:lnTo>
                  <a:pt x="2693" y="536"/>
                </a:lnTo>
                <a:lnTo>
                  <a:pt x="2837" y="1268"/>
                </a:lnTo>
                <a:lnTo>
                  <a:pt x="2929" y="1321"/>
                </a:lnTo>
                <a:lnTo>
                  <a:pt x="2994" y="1373"/>
                </a:lnTo>
                <a:lnTo>
                  <a:pt x="3072" y="1373"/>
                </a:lnTo>
                <a:lnTo>
                  <a:pt x="3347" y="1177"/>
                </a:lnTo>
                <a:lnTo>
                  <a:pt x="3452" y="1255"/>
                </a:lnTo>
                <a:lnTo>
                  <a:pt x="3491" y="145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Freeform 38">
            <a:extLst>
              <a:ext uri="{FF2B5EF4-FFF2-40B4-BE49-F238E27FC236}">
                <a16:creationId xmlns:a16="http://schemas.microsoft.com/office/drawing/2014/main" id="{E4367A4E-7768-5033-D2AF-E47C5B29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973" y="372437"/>
            <a:ext cx="1113971" cy="1897303"/>
          </a:xfrm>
          <a:custGeom>
            <a:avLst/>
            <a:gdLst>
              <a:gd name="T0" fmla="*/ 720 w 3179"/>
              <a:gd name="T1" fmla="*/ 5400 h 5414"/>
              <a:gd name="T2" fmla="*/ 654 w 3179"/>
              <a:gd name="T3" fmla="*/ 5322 h 5414"/>
              <a:gd name="T4" fmla="*/ 680 w 3179"/>
              <a:gd name="T5" fmla="*/ 5217 h 5414"/>
              <a:gd name="T6" fmla="*/ 733 w 3179"/>
              <a:gd name="T7" fmla="*/ 5309 h 5414"/>
              <a:gd name="T8" fmla="*/ 785 w 3179"/>
              <a:gd name="T9" fmla="*/ 5348 h 5414"/>
              <a:gd name="T10" fmla="*/ 3125 w 3179"/>
              <a:gd name="T11" fmla="*/ 3203 h 5414"/>
              <a:gd name="T12" fmla="*/ 2668 w 3179"/>
              <a:gd name="T13" fmla="*/ 2890 h 5414"/>
              <a:gd name="T14" fmla="*/ 2471 w 3179"/>
              <a:gd name="T15" fmla="*/ 2471 h 5414"/>
              <a:gd name="T16" fmla="*/ 2315 w 3179"/>
              <a:gd name="T17" fmla="*/ 1974 h 5414"/>
              <a:gd name="T18" fmla="*/ 1923 w 3179"/>
              <a:gd name="T19" fmla="*/ 1033 h 5414"/>
              <a:gd name="T20" fmla="*/ 1478 w 3179"/>
              <a:gd name="T21" fmla="*/ 627 h 5414"/>
              <a:gd name="T22" fmla="*/ 1413 w 3179"/>
              <a:gd name="T23" fmla="*/ 366 h 5414"/>
              <a:gd name="T24" fmla="*/ 1426 w 3179"/>
              <a:gd name="T25" fmla="*/ 144 h 5414"/>
              <a:gd name="T26" fmla="*/ 1151 w 3179"/>
              <a:gd name="T27" fmla="*/ 0 h 5414"/>
              <a:gd name="T28" fmla="*/ 942 w 3179"/>
              <a:gd name="T29" fmla="*/ 196 h 5414"/>
              <a:gd name="T30" fmla="*/ 916 w 3179"/>
              <a:gd name="T31" fmla="*/ 614 h 5414"/>
              <a:gd name="T32" fmla="*/ 576 w 3179"/>
              <a:gd name="T33" fmla="*/ 798 h 5414"/>
              <a:gd name="T34" fmla="*/ 301 w 3179"/>
              <a:gd name="T35" fmla="*/ 928 h 5414"/>
              <a:gd name="T36" fmla="*/ 0 w 3179"/>
              <a:gd name="T37" fmla="*/ 719 h 5414"/>
              <a:gd name="T38" fmla="*/ 79 w 3179"/>
              <a:gd name="T39" fmla="*/ 954 h 5414"/>
              <a:gd name="T40" fmla="*/ 471 w 3179"/>
              <a:gd name="T41" fmla="*/ 1098 h 5414"/>
              <a:gd name="T42" fmla="*/ 654 w 3179"/>
              <a:gd name="T43" fmla="*/ 1386 h 5414"/>
              <a:gd name="T44" fmla="*/ 707 w 3179"/>
              <a:gd name="T45" fmla="*/ 1634 h 5414"/>
              <a:gd name="T46" fmla="*/ 851 w 3179"/>
              <a:gd name="T47" fmla="*/ 2039 h 5414"/>
              <a:gd name="T48" fmla="*/ 1125 w 3179"/>
              <a:gd name="T49" fmla="*/ 2275 h 5414"/>
              <a:gd name="T50" fmla="*/ 1230 w 3179"/>
              <a:gd name="T51" fmla="*/ 2327 h 5414"/>
              <a:gd name="T52" fmla="*/ 1413 w 3179"/>
              <a:gd name="T53" fmla="*/ 2693 h 5414"/>
              <a:gd name="T54" fmla="*/ 1256 w 3179"/>
              <a:gd name="T55" fmla="*/ 2955 h 5414"/>
              <a:gd name="T56" fmla="*/ 955 w 3179"/>
              <a:gd name="T57" fmla="*/ 3465 h 5414"/>
              <a:gd name="T58" fmla="*/ 942 w 3179"/>
              <a:gd name="T59" fmla="*/ 3635 h 5414"/>
              <a:gd name="T60" fmla="*/ 798 w 3179"/>
              <a:gd name="T61" fmla="*/ 3752 h 5414"/>
              <a:gd name="T62" fmla="*/ 824 w 3179"/>
              <a:gd name="T63" fmla="*/ 4236 h 5414"/>
              <a:gd name="T64" fmla="*/ 994 w 3179"/>
              <a:gd name="T65" fmla="*/ 4524 h 5414"/>
              <a:gd name="T66" fmla="*/ 1008 w 3179"/>
              <a:gd name="T67" fmla="*/ 4929 h 5414"/>
              <a:gd name="T68" fmla="*/ 1308 w 3179"/>
              <a:gd name="T69" fmla="*/ 5125 h 5414"/>
              <a:gd name="T70" fmla="*/ 1347 w 3179"/>
              <a:gd name="T71" fmla="*/ 5269 h 5414"/>
              <a:gd name="T72" fmla="*/ 1517 w 3179"/>
              <a:gd name="T73" fmla="*/ 5243 h 5414"/>
              <a:gd name="T74" fmla="*/ 1569 w 3179"/>
              <a:gd name="T75" fmla="*/ 5387 h 5414"/>
              <a:gd name="T76" fmla="*/ 1844 w 3179"/>
              <a:gd name="T77" fmla="*/ 5178 h 5414"/>
              <a:gd name="T78" fmla="*/ 2132 w 3179"/>
              <a:gd name="T79" fmla="*/ 4982 h 5414"/>
              <a:gd name="T80" fmla="*/ 2263 w 3179"/>
              <a:gd name="T81" fmla="*/ 4916 h 5414"/>
              <a:gd name="T82" fmla="*/ 2576 w 3179"/>
              <a:gd name="T83" fmla="*/ 4759 h 5414"/>
              <a:gd name="T84" fmla="*/ 3178 w 3179"/>
              <a:gd name="T85" fmla="*/ 3439 h 5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9" h="5414">
                <a:moveTo>
                  <a:pt x="798" y="5413"/>
                </a:moveTo>
                <a:lnTo>
                  <a:pt x="720" y="5400"/>
                </a:lnTo>
                <a:lnTo>
                  <a:pt x="654" y="5361"/>
                </a:lnTo>
                <a:lnTo>
                  <a:pt x="654" y="5322"/>
                </a:lnTo>
                <a:lnTo>
                  <a:pt x="641" y="5334"/>
                </a:lnTo>
                <a:lnTo>
                  <a:pt x="680" y="5217"/>
                </a:lnTo>
                <a:lnTo>
                  <a:pt x="798" y="5282"/>
                </a:lnTo>
                <a:lnTo>
                  <a:pt x="733" y="5309"/>
                </a:lnTo>
                <a:lnTo>
                  <a:pt x="733" y="5361"/>
                </a:lnTo>
                <a:lnTo>
                  <a:pt x="785" y="5348"/>
                </a:lnTo>
                <a:lnTo>
                  <a:pt x="798" y="5413"/>
                </a:lnTo>
                <a:close/>
                <a:moveTo>
                  <a:pt x="3125" y="3203"/>
                </a:moveTo>
                <a:lnTo>
                  <a:pt x="2890" y="3112"/>
                </a:lnTo>
                <a:lnTo>
                  <a:pt x="2668" y="2890"/>
                </a:lnTo>
                <a:lnTo>
                  <a:pt x="2668" y="2680"/>
                </a:lnTo>
                <a:lnTo>
                  <a:pt x="2471" y="2471"/>
                </a:lnTo>
                <a:lnTo>
                  <a:pt x="2276" y="2262"/>
                </a:lnTo>
                <a:lnTo>
                  <a:pt x="2315" y="1974"/>
                </a:lnTo>
                <a:lnTo>
                  <a:pt x="1910" y="1464"/>
                </a:lnTo>
                <a:lnTo>
                  <a:pt x="1923" y="1033"/>
                </a:lnTo>
                <a:lnTo>
                  <a:pt x="1543" y="824"/>
                </a:lnTo>
                <a:lnTo>
                  <a:pt x="1478" y="627"/>
                </a:lnTo>
                <a:lnTo>
                  <a:pt x="1478" y="484"/>
                </a:lnTo>
                <a:lnTo>
                  <a:pt x="1413" y="366"/>
                </a:lnTo>
                <a:lnTo>
                  <a:pt x="1439" y="235"/>
                </a:lnTo>
                <a:lnTo>
                  <a:pt x="1426" y="144"/>
                </a:lnTo>
                <a:lnTo>
                  <a:pt x="1256" y="104"/>
                </a:lnTo>
                <a:lnTo>
                  <a:pt x="1151" y="0"/>
                </a:lnTo>
                <a:lnTo>
                  <a:pt x="1046" y="131"/>
                </a:lnTo>
                <a:lnTo>
                  <a:pt x="942" y="196"/>
                </a:lnTo>
                <a:lnTo>
                  <a:pt x="864" y="470"/>
                </a:lnTo>
                <a:lnTo>
                  <a:pt x="916" y="614"/>
                </a:lnTo>
                <a:lnTo>
                  <a:pt x="824" y="889"/>
                </a:lnTo>
                <a:lnTo>
                  <a:pt x="576" y="798"/>
                </a:lnTo>
                <a:lnTo>
                  <a:pt x="510" y="915"/>
                </a:lnTo>
                <a:lnTo>
                  <a:pt x="301" y="928"/>
                </a:lnTo>
                <a:lnTo>
                  <a:pt x="144" y="667"/>
                </a:lnTo>
                <a:lnTo>
                  <a:pt x="0" y="719"/>
                </a:lnTo>
                <a:lnTo>
                  <a:pt x="14" y="811"/>
                </a:lnTo>
                <a:lnTo>
                  <a:pt x="79" y="954"/>
                </a:lnTo>
                <a:lnTo>
                  <a:pt x="197" y="1007"/>
                </a:lnTo>
                <a:lnTo>
                  <a:pt x="471" y="1098"/>
                </a:lnTo>
                <a:lnTo>
                  <a:pt x="602" y="1216"/>
                </a:lnTo>
                <a:lnTo>
                  <a:pt x="654" y="1386"/>
                </a:lnTo>
                <a:lnTo>
                  <a:pt x="733" y="1530"/>
                </a:lnTo>
                <a:lnTo>
                  <a:pt x="707" y="1634"/>
                </a:lnTo>
                <a:lnTo>
                  <a:pt x="824" y="1778"/>
                </a:lnTo>
                <a:lnTo>
                  <a:pt x="851" y="2039"/>
                </a:lnTo>
                <a:lnTo>
                  <a:pt x="1033" y="2301"/>
                </a:lnTo>
                <a:lnTo>
                  <a:pt x="1125" y="2275"/>
                </a:lnTo>
                <a:lnTo>
                  <a:pt x="1164" y="2340"/>
                </a:lnTo>
                <a:lnTo>
                  <a:pt x="1230" y="2327"/>
                </a:lnTo>
                <a:lnTo>
                  <a:pt x="1334" y="2406"/>
                </a:lnTo>
                <a:lnTo>
                  <a:pt x="1413" y="2693"/>
                </a:lnTo>
                <a:lnTo>
                  <a:pt x="1295" y="2746"/>
                </a:lnTo>
                <a:lnTo>
                  <a:pt x="1256" y="2955"/>
                </a:lnTo>
                <a:lnTo>
                  <a:pt x="1046" y="3413"/>
                </a:lnTo>
                <a:lnTo>
                  <a:pt x="955" y="3465"/>
                </a:lnTo>
                <a:lnTo>
                  <a:pt x="877" y="3543"/>
                </a:lnTo>
                <a:lnTo>
                  <a:pt x="942" y="3635"/>
                </a:lnTo>
                <a:lnTo>
                  <a:pt x="903" y="3726"/>
                </a:lnTo>
                <a:lnTo>
                  <a:pt x="798" y="3752"/>
                </a:lnTo>
                <a:lnTo>
                  <a:pt x="733" y="4027"/>
                </a:lnTo>
                <a:lnTo>
                  <a:pt x="824" y="4236"/>
                </a:lnTo>
                <a:lnTo>
                  <a:pt x="877" y="4380"/>
                </a:lnTo>
                <a:lnTo>
                  <a:pt x="994" y="4524"/>
                </a:lnTo>
                <a:lnTo>
                  <a:pt x="968" y="4786"/>
                </a:lnTo>
                <a:lnTo>
                  <a:pt x="1008" y="4929"/>
                </a:lnTo>
                <a:lnTo>
                  <a:pt x="1112" y="5086"/>
                </a:lnTo>
                <a:lnTo>
                  <a:pt x="1308" y="5125"/>
                </a:lnTo>
                <a:lnTo>
                  <a:pt x="1373" y="5178"/>
                </a:lnTo>
                <a:lnTo>
                  <a:pt x="1347" y="5269"/>
                </a:lnTo>
                <a:lnTo>
                  <a:pt x="1426" y="5282"/>
                </a:lnTo>
                <a:lnTo>
                  <a:pt x="1517" y="5243"/>
                </a:lnTo>
                <a:lnTo>
                  <a:pt x="1556" y="5256"/>
                </a:lnTo>
                <a:lnTo>
                  <a:pt x="1569" y="5387"/>
                </a:lnTo>
                <a:lnTo>
                  <a:pt x="1635" y="5309"/>
                </a:lnTo>
                <a:lnTo>
                  <a:pt x="1844" y="5178"/>
                </a:lnTo>
                <a:lnTo>
                  <a:pt x="1897" y="5204"/>
                </a:lnTo>
                <a:lnTo>
                  <a:pt x="2132" y="4982"/>
                </a:lnTo>
                <a:lnTo>
                  <a:pt x="2210" y="4955"/>
                </a:lnTo>
                <a:lnTo>
                  <a:pt x="2263" y="4916"/>
                </a:lnTo>
                <a:lnTo>
                  <a:pt x="2485" y="4773"/>
                </a:lnTo>
                <a:lnTo>
                  <a:pt x="2576" y="4759"/>
                </a:lnTo>
                <a:lnTo>
                  <a:pt x="2681" y="4707"/>
                </a:lnTo>
                <a:lnTo>
                  <a:pt x="3178" y="3439"/>
                </a:lnTo>
                <a:lnTo>
                  <a:pt x="3125" y="320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Freeform 39">
            <a:extLst>
              <a:ext uri="{FF2B5EF4-FFF2-40B4-BE49-F238E27FC236}">
                <a16:creationId xmlns:a16="http://schemas.microsoft.com/office/drawing/2014/main" id="{AB09EEF9-B71A-EF27-59BF-C2D8E024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754" y="2529307"/>
            <a:ext cx="743161" cy="444971"/>
          </a:xfrm>
          <a:custGeom>
            <a:avLst/>
            <a:gdLst>
              <a:gd name="T0" fmla="*/ 2119 w 2120"/>
              <a:gd name="T1" fmla="*/ 720 h 1270"/>
              <a:gd name="T2" fmla="*/ 2027 w 2120"/>
              <a:gd name="T3" fmla="*/ 824 h 1270"/>
              <a:gd name="T4" fmla="*/ 2014 w 2120"/>
              <a:gd name="T5" fmla="*/ 916 h 1270"/>
              <a:gd name="T6" fmla="*/ 1922 w 2120"/>
              <a:gd name="T7" fmla="*/ 902 h 1270"/>
              <a:gd name="T8" fmla="*/ 1752 w 2120"/>
              <a:gd name="T9" fmla="*/ 1086 h 1270"/>
              <a:gd name="T10" fmla="*/ 1491 w 2120"/>
              <a:gd name="T11" fmla="*/ 942 h 1270"/>
              <a:gd name="T12" fmla="*/ 1439 w 2120"/>
              <a:gd name="T13" fmla="*/ 864 h 1270"/>
              <a:gd name="T14" fmla="*/ 1360 w 2120"/>
              <a:gd name="T15" fmla="*/ 889 h 1270"/>
              <a:gd name="T16" fmla="*/ 1268 w 2120"/>
              <a:gd name="T17" fmla="*/ 877 h 1270"/>
              <a:gd name="T18" fmla="*/ 1190 w 2120"/>
              <a:gd name="T19" fmla="*/ 798 h 1270"/>
              <a:gd name="T20" fmla="*/ 1020 w 2120"/>
              <a:gd name="T21" fmla="*/ 929 h 1270"/>
              <a:gd name="T22" fmla="*/ 732 w 2120"/>
              <a:gd name="T23" fmla="*/ 916 h 1270"/>
              <a:gd name="T24" fmla="*/ 275 w 2120"/>
              <a:gd name="T25" fmla="*/ 1033 h 1270"/>
              <a:gd name="T26" fmla="*/ 92 w 2120"/>
              <a:gd name="T27" fmla="*/ 1269 h 1270"/>
              <a:gd name="T28" fmla="*/ 0 w 2120"/>
              <a:gd name="T29" fmla="*/ 1059 h 1270"/>
              <a:gd name="T30" fmla="*/ 0 w 2120"/>
              <a:gd name="T31" fmla="*/ 850 h 1270"/>
              <a:gd name="T32" fmla="*/ 40 w 2120"/>
              <a:gd name="T33" fmla="*/ 707 h 1270"/>
              <a:gd name="T34" fmla="*/ 92 w 2120"/>
              <a:gd name="T35" fmla="*/ 458 h 1270"/>
              <a:gd name="T36" fmla="*/ 327 w 2120"/>
              <a:gd name="T37" fmla="*/ 301 h 1270"/>
              <a:gd name="T38" fmla="*/ 379 w 2120"/>
              <a:gd name="T39" fmla="*/ 393 h 1270"/>
              <a:gd name="T40" fmla="*/ 550 w 2120"/>
              <a:gd name="T41" fmla="*/ 458 h 1270"/>
              <a:gd name="T42" fmla="*/ 589 w 2120"/>
              <a:gd name="T43" fmla="*/ 589 h 1270"/>
              <a:gd name="T44" fmla="*/ 719 w 2120"/>
              <a:gd name="T45" fmla="*/ 628 h 1270"/>
              <a:gd name="T46" fmla="*/ 850 w 2120"/>
              <a:gd name="T47" fmla="*/ 550 h 1270"/>
              <a:gd name="T48" fmla="*/ 889 w 2120"/>
              <a:gd name="T49" fmla="*/ 366 h 1270"/>
              <a:gd name="T50" fmla="*/ 785 w 2120"/>
              <a:gd name="T51" fmla="*/ 184 h 1270"/>
              <a:gd name="T52" fmla="*/ 955 w 2120"/>
              <a:gd name="T53" fmla="*/ 0 h 1270"/>
              <a:gd name="T54" fmla="*/ 1295 w 2120"/>
              <a:gd name="T55" fmla="*/ 13 h 1270"/>
              <a:gd name="T56" fmla="*/ 1308 w 2120"/>
              <a:gd name="T57" fmla="*/ 105 h 1270"/>
              <a:gd name="T58" fmla="*/ 1465 w 2120"/>
              <a:gd name="T59" fmla="*/ 144 h 1270"/>
              <a:gd name="T60" fmla="*/ 1543 w 2120"/>
              <a:gd name="T61" fmla="*/ 92 h 1270"/>
              <a:gd name="T62" fmla="*/ 1674 w 2120"/>
              <a:gd name="T63" fmla="*/ 66 h 1270"/>
              <a:gd name="T64" fmla="*/ 1857 w 2120"/>
              <a:gd name="T65" fmla="*/ 197 h 1270"/>
              <a:gd name="T66" fmla="*/ 1818 w 2120"/>
              <a:gd name="T67" fmla="*/ 354 h 1270"/>
              <a:gd name="T68" fmla="*/ 1935 w 2120"/>
              <a:gd name="T69" fmla="*/ 379 h 1270"/>
              <a:gd name="T70" fmla="*/ 2001 w 2120"/>
              <a:gd name="T71" fmla="*/ 536 h 1270"/>
              <a:gd name="T72" fmla="*/ 2119 w 2120"/>
              <a:gd name="T73" fmla="*/ 641 h 1270"/>
              <a:gd name="T74" fmla="*/ 2119 w 2120"/>
              <a:gd name="T75" fmla="*/ 72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0" h="1270">
                <a:moveTo>
                  <a:pt x="2119" y="720"/>
                </a:moveTo>
                <a:lnTo>
                  <a:pt x="2027" y="824"/>
                </a:lnTo>
                <a:lnTo>
                  <a:pt x="2014" y="916"/>
                </a:lnTo>
                <a:lnTo>
                  <a:pt x="1922" y="902"/>
                </a:lnTo>
                <a:lnTo>
                  <a:pt x="1752" y="1086"/>
                </a:lnTo>
                <a:lnTo>
                  <a:pt x="1491" y="942"/>
                </a:lnTo>
                <a:lnTo>
                  <a:pt x="1439" y="864"/>
                </a:lnTo>
                <a:lnTo>
                  <a:pt x="1360" y="889"/>
                </a:lnTo>
                <a:lnTo>
                  <a:pt x="1268" y="877"/>
                </a:lnTo>
                <a:lnTo>
                  <a:pt x="1190" y="798"/>
                </a:lnTo>
                <a:lnTo>
                  <a:pt x="1020" y="929"/>
                </a:lnTo>
                <a:lnTo>
                  <a:pt x="732" y="916"/>
                </a:lnTo>
                <a:lnTo>
                  <a:pt x="275" y="1033"/>
                </a:lnTo>
                <a:lnTo>
                  <a:pt x="92" y="1269"/>
                </a:lnTo>
                <a:lnTo>
                  <a:pt x="0" y="1059"/>
                </a:lnTo>
                <a:lnTo>
                  <a:pt x="0" y="850"/>
                </a:lnTo>
                <a:lnTo>
                  <a:pt x="40" y="707"/>
                </a:lnTo>
                <a:lnTo>
                  <a:pt x="92" y="458"/>
                </a:lnTo>
                <a:lnTo>
                  <a:pt x="327" y="301"/>
                </a:lnTo>
                <a:lnTo>
                  <a:pt x="379" y="393"/>
                </a:lnTo>
                <a:lnTo>
                  <a:pt x="550" y="458"/>
                </a:lnTo>
                <a:lnTo>
                  <a:pt x="589" y="589"/>
                </a:lnTo>
                <a:lnTo>
                  <a:pt x="719" y="628"/>
                </a:lnTo>
                <a:lnTo>
                  <a:pt x="850" y="550"/>
                </a:lnTo>
                <a:lnTo>
                  <a:pt x="889" y="366"/>
                </a:lnTo>
                <a:lnTo>
                  <a:pt x="785" y="184"/>
                </a:lnTo>
                <a:lnTo>
                  <a:pt x="955" y="0"/>
                </a:lnTo>
                <a:lnTo>
                  <a:pt x="1295" y="13"/>
                </a:lnTo>
                <a:lnTo>
                  <a:pt x="1308" y="105"/>
                </a:lnTo>
                <a:lnTo>
                  <a:pt x="1465" y="144"/>
                </a:lnTo>
                <a:lnTo>
                  <a:pt x="1543" y="92"/>
                </a:lnTo>
                <a:lnTo>
                  <a:pt x="1674" y="66"/>
                </a:lnTo>
                <a:lnTo>
                  <a:pt x="1857" y="197"/>
                </a:lnTo>
                <a:lnTo>
                  <a:pt x="1818" y="354"/>
                </a:lnTo>
                <a:lnTo>
                  <a:pt x="1935" y="379"/>
                </a:lnTo>
                <a:lnTo>
                  <a:pt x="2001" y="536"/>
                </a:lnTo>
                <a:lnTo>
                  <a:pt x="2119" y="641"/>
                </a:lnTo>
                <a:lnTo>
                  <a:pt x="2119" y="72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Freeform 40">
            <a:extLst>
              <a:ext uri="{FF2B5EF4-FFF2-40B4-BE49-F238E27FC236}">
                <a16:creationId xmlns:a16="http://schemas.microsoft.com/office/drawing/2014/main" id="{B5926938-7880-4DED-554F-54260964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564" y="3226118"/>
            <a:ext cx="1214397" cy="999637"/>
          </a:xfrm>
          <a:custGeom>
            <a:avLst/>
            <a:gdLst>
              <a:gd name="T0" fmla="*/ 3097 w 3465"/>
              <a:gd name="T1" fmla="*/ 2471 h 2852"/>
              <a:gd name="T2" fmla="*/ 3228 w 3465"/>
              <a:gd name="T3" fmla="*/ 2733 h 2852"/>
              <a:gd name="T4" fmla="*/ 2953 w 3465"/>
              <a:gd name="T5" fmla="*/ 2720 h 2852"/>
              <a:gd name="T6" fmla="*/ 2731 w 3465"/>
              <a:gd name="T7" fmla="*/ 2641 h 2852"/>
              <a:gd name="T8" fmla="*/ 2313 w 3465"/>
              <a:gd name="T9" fmla="*/ 2746 h 2852"/>
              <a:gd name="T10" fmla="*/ 2169 w 3465"/>
              <a:gd name="T11" fmla="*/ 2837 h 2852"/>
              <a:gd name="T12" fmla="*/ 1999 w 3465"/>
              <a:gd name="T13" fmla="*/ 2680 h 2852"/>
              <a:gd name="T14" fmla="*/ 1790 w 3465"/>
              <a:gd name="T15" fmla="*/ 2694 h 2852"/>
              <a:gd name="T16" fmla="*/ 1685 w 3465"/>
              <a:gd name="T17" fmla="*/ 2563 h 2852"/>
              <a:gd name="T18" fmla="*/ 1515 w 3465"/>
              <a:gd name="T19" fmla="*/ 2510 h 2852"/>
              <a:gd name="T20" fmla="*/ 1359 w 3465"/>
              <a:gd name="T21" fmla="*/ 2497 h 2852"/>
              <a:gd name="T22" fmla="*/ 1385 w 3465"/>
              <a:gd name="T23" fmla="*/ 2406 h 2852"/>
              <a:gd name="T24" fmla="*/ 1176 w 3465"/>
              <a:gd name="T25" fmla="*/ 2380 h 2852"/>
              <a:gd name="T26" fmla="*/ 1071 w 3465"/>
              <a:gd name="T27" fmla="*/ 2406 h 2852"/>
              <a:gd name="T28" fmla="*/ 1084 w 3465"/>
              <a:gd name="T29" fmla="*/ 2484 h 2852"/>
              <a:gd name="T30" fmla="*/ 914 w 3465"/>
              <a:gd name="T31" fmla="*/ 2419 h 2852"/>
              <a:gd name="T32" fmla="*/ 914 w 3465"/>
              <a:gd name="T33" fmla="*/ 2301 h 2852"/>
              <a:gd name="T34" fmla="*/ 823 w 3465"/>
              <a:gd name="T35" fmla="*/ 2275 h 2852"/>
              <a:gd name="T36" fmla="*/ 535 w 3465"/>
              <a:gd name="T37" fmla="*/ 2236 h 2852"/>
              <a:gd name="T38" fmla="*/ 417 w 3465"/>
              <a:gd name="T39" fmla="*/ 2157 h 2852"/>
              <a:gd name="T40" fmla="*/ 365 w 3465"/>
              <a:gd name="T41" fmla="*/ 2210 h 2852"/>
              <a:gd name="T42" fmla="*/ 378 w 3465"/>
              <a:gd name="T43" fmla="*/ 1922 h 2852"/>
              <a:gd name="T44" fmla="*/ 247 w 3465"/>
              <a:gd name="T45" fmla="*/ 1726 h 2852"/>
              <a:gd name="T46" fmla="*/ 196 w 3465"/>
              <a:gd name="T47" fmla="*/ 1477 h 2852"/>
              <a:gd name="T48" fmla="*/ 26 w 3465"/>
              <a:gd name="T49" fmla="*/ 1242 h 2852"/>
              <a:gd name="T50" fmla="*/ 78 w 3465"/>
              <a:gd name="T51" fmla="*/ 1098 h 2852"/>
              <a:gd name="T52" fmla="*/ 0 w 3465"/>
              <a:gd name="T53" fmla="*/ 758 h 2852"/>
              <a:gd name="T54" fmla="*/ 131 w 3465"/>
              <a:gd name="T55" fmla="*/ 745 h 2852"/>
              <a:gd name="T56" fmla="*/ 170 w 3465"/>
              <a:gd name="T57" fmla="*/ 667 h 2852"/>
              <a:gd name="T58" fmla="*/ 522 w 3465"/>
              <a:gd name="T59" fmla="*/ 418 h 2852"/>
              <a:gd name="T60" fmla="*/ 901 w 3465"/>
              <a:gd name="T61" fmla="*/ 131 h 2852"/>
              <a:gd name="T62" fmla="*/ 1306 w 3465"/>
              <a:gd name="T63" fmla="*/ 39 h 2852"/>
              <a:gd name="T64" fmla="*/ 1267 w 3465"/>
              <a:gd name="T65" fmla="*/ 144 h 2852"/>
              <a:gd name="T66" fmla="*/ 1398 w 3465"/>
              <a:gd name="T67" fmla="*/ 235 h 2852"/>
              <a:gd name="T68" fmla="*/ 1568 w 3465"/>
              <a:gd name="T69" fmla="*/ 235 h 2852"/>
              <a:gd name="T70" fmla="*/ 1620 w 3465"/>
              <a:gd name="T71" fmla="*/ 274 h 2852"/>
              <a:gd name="T72" fmla="*/ 2130 w 3465"/>
              <a:gd name="T73" fmla="*/ 170 h 2852"/>
              <a:gd name="T74" fmla="*/ 2640 w 3465"/>
              <a:gd name="T75" fmla="*/ 0 h 2852"/>
              <a:gd name="T76" fmla="*/ 2875 w 3465"/>
              <a:gd name="T77" fmla="*/ 196 h 2852"/>
              <a:gd name="T78" fmla="*/ 3071 w 3465"/>
              <a:gd name="T79" fmla="*/ 523 h 2852"/>
              <a:gd name="T80" fmla="*/ 3006 w 3465"/>
              <a:gd name="T81" fmla="*/ 928 h 2852"/>
              <a:gd name="T82" fmla="*/ 3124 w 3465"/>
              <a:gd name="T83" fmla="*/ 1085 h 2852"/>
              <a:gd name="T84" fmla="*/ 3215 w 3465"/>
              <a:gd name="T85" fmla="*/ 1360 h 2852"/>
              <a:gd name="T86" fmla="*/ 3385 w 3465"/>
              <a:gd name="T87" fmla="*/ 1648 h 2852"/>
              <a:gd name="T88" fmla="*/ 3464 w 3465"/>
              <a:gd name="T89" fmla="*/ 1896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65" h="2852">
                <a:moveTo>
                  <a:pt x="3359" y="1987"/>
                </a:moveTo>
                <a:lnTo>
                  <a:pt x="3097" y="2471"/>
                </a:lnTo>
                <a:lnTo>
                  <a:pt x="3176" y="2680"/>
                </a:lnTo>
                <a:lnTo>
                  <a:pt x="3228" y="2733"/>
                </a:lnTo>
                <a:lnTo>
                  <a:pt x="3124" y="2759"/>
                </a:lnTo>
                <a:lnTo>
                  <a:pt x="2953" y="2720"/>
                </a:lnTo>
                <a:lnTo>
                  <a:pt x="2888" y="2667"/>
                </a:lnTo>
                <a:lnTo>
                  <a:pt x="2731" y="2641"/>
                </a:lnTo>
                <a:lnTo>
                  <a:pt x="2496" y="2707"/>
                </a:lnTo>
                <a:lnTo>
                  <a:pt x="2313" y="2746"/>
                </a:lnTo>
                <a:lnTo>
                  <a:pt x="2261" y="2851"/>
                </a:lnTo>
                <a:lnTo>
                  <a:pt x="2169" y="2837"/>
                </a:lnTo>
                <a:lnTo>
                  <a:pt x="2130" y="2759"/>
                </a:lnTo>
                <a:lnTo>
                  <a:pt x="1999" y="2680"/>
                </a:lnTo>
                <a:lnTo>
                  <a:pt x="1869" y="2798"/>
                </a:lnTo>
                <a:lnTo>
                  <a:pt x="1790" y="2694"/>
                </a:lnTo>
                <a:lnTo>
                  <a:pt x="1712" y="2628"/>
                </a:lnTo>
                <a:lnTo>
                  <a:pt x="1685" y="2563"/>
                </a:lnTo>
                <a:lnTo>
                  <a:pt x="1581" y="2550"/>
                </a:lnTo>
                <a:lnTo>
                  <a:pt x="1515" y="2510"/>
                </a:lnTo>
                <a:lnTo>
                  <a:pt x="1450" y="2550"/>
                </a:lnTo>
                <a:lnTo>
                  <a:pt x="1359" y="2497"/>
                </a:lnTo>
                <a:lnTo>
                  <a:pt x="1385" y="2445"/>
                </a:lnTo>
                <a:lnTo>
                  <a:pt x="1385" y="2406"/>
                </a:lnTo>
                <a:lnTo>
                  <a:pt x="1293" y="2445"/>
                </a:lnTo>
                <a:lnTo>
                  <a:pt x="1176" y="2380"/>
                </a:lnTo>
                <a:lnTo>
                  <a:pt x="1084" y="2366"/>
                </a:lnTo>
                <a:lnTo>
                  <a:pt x="1071" y="2406"/>
                </a:lnTo>
                <a:lnTo>
                  <a:pt x="1123" y="2445"/>
                </a:lnTo>
                <a:lnTo>
                  <a:pt x="1084" y="2484"/>
                </a:lnTo>
                <a:lnTo>
                  <a:pt x="1058" y="2537"/>
                </a:lnTo>
                <a:lnTo>
                  <a:pt x="914" y="2419"/>
                </a:lnTo>
                <a:lnTo>
                  <a:pt x="849" y="2406"/>
                </a:lnTo>
                <a:lnTo>
                  <a:pt x="914" y="2301"/>
                </a:lnTo>
                <a:lnTo>
                  <a:pt x="875" y="2249"/>
                </a:lnTo>
                <a:lnTo>
                  <a:pt x="823" y="2275"/>
                </a:lnTo>
                <a:lnTo>
                  <a:pt x="718" y="2275"/>
                </a:lnTo>
                <a:lnTo>
                  <a:pt x="535" y="2236"/>
                </a:lnTo>
                <a:lnTo>
                  <a:pt x="482" y="2131"/>
                </a:lnTo>
                <a:lnTo>
                  <a:pt x="417" y="2157"/>
                </a:lnTo>
                <a:lnTo>
                  <a:pt x="404" y="2210"/>
                </a:lnTo>
                <a:lnTo>
                  <a:pt x="365" y="2210"/>
                </a:lnTo>
                <a:lnTo>
                  <a:pt x="404" y="2079"/>
                </a:lnTo>
                <a:lnTo>
                  <a:pt x="378" y="1922"/>
                </a:lnTo>
                <a:lnTo>
                  <a:pt x="313" y="1857"/>
                </a:lnTo>
                <a:lnTo>
                  <a:pt x="247" y="1726"/>
                </a:lnTo>
                <a:lnTo>
                  <a:pt x="260" y="1582"/>
                </a:lnTo>
                <a:lnTo>
                  <a:pt x="196" y="1477"/>
                </a:lnTo>
                <a:lnTo>
                  <a:pt x="209" y="1334"/>
                </a:lnTo>
                <a:lnTo>
                  <a:pt x="26" y="1242"/>
                </a:lnTo>
                <a:lnTo>
                  <a:pt x="13" y="1177"/>
                </a:lnTo>
                <a:lnTo>
                  <a:pt x="78" y="1098"/>
                </a:lnTo>
                <a:lnTo>
                  <a:pt x="78" y="1020"/>
                </a:lnTo>
                <a:lnTo>
                  <a:pt x="0" y="758"/>
                </a:lnTo>
                <a:lnTo>
                  <a:pt x="117" y="797"/>
                </a:lnTo>
                <a:lnTo>
                  <a:pt x="131" y="745"/>
                </a:lnTo>
                <a:lnTo>
                  <a:pt x="65" y="693"/>
                </a:lnTo>
                <a:lnTo>
                  <a:pt x="170" y="667"/>
                </a:lnTo>
                <a:lnTo>
                  <a:pt x="209" y="575"/>
                </a:lnTo>
                <a:lnTo>
                  <a:pt x="522" y="418"/>
                </a:lnTo>
                <a:lnTo>
                  <a:pt x="757" y="235"/>
                </a:lnTo>
                <a:lnTo>
                  <a:pt x="901" y="131"/>
                </a:lnTo>
                <a:lnTo>
                  <a:pt x="1149" y="26"/>
                </a:lnTo>
                <a:lnTo>
                  <a:pt x="1306" y="39"/>
                </a:lnTo>
                <a:lnTo>
                  <a:pt x="1306" y="79"/>
                </a:lnTo>
                <a:lnTo>
                  <a:pt x="1267" y="144"/>
                </a:lnTo>
                <a:lnTo>
                  <a:pt x="1333" y="196"/>
                </a:lnTo>
                <a:lnTo>
                  <a:pt x="1398" y="235"/>
                </a:lnTo>
                <a:lnTo>
                  <a:pt x="1515" y="235"/>
                </a:lnTo>
                <a:lnTo>
                  <a:pt x="1568" y="235"/>
                </a:lnTo>
                <a:lnTo>
                  <a:pt x="1581" y="274"/>
                </a:lnTo>
                <a:lnTo>
                  <a:pt x="1620" y="274"/>
                </a:lnTo>
                <a:lnTo>
                  <a:pt x="1699" y="196"/>
                </a:lnTo>
                <a:lnTo>
                  <a:pt x="2130" y="170"/>
                </a:lnTo>
                <a:lnTo>
                  <a:pt x="2444" y="104"/>
                </a:lnTo>
                <a:lnTo>
                  <a:pt x="2640" y="0"/>
                </a:lnTo>
                <a:lnTo>
                  <a:pt x="2849" y="79"/>
                </a:lnTo>
                <a:lnTo>
                  <a:pt x="2875" y="196"/>
                </a:lnTo>
                <a:lnTo>
                  <a:pt x="2953" y="379"/>
                </a:lnTo>
                <a:lnTo>
                  <a:pt x="3071" y="523"/>
                </a:lnTo>
                <a:lnTo>
                  <a:pt x="3163" y="784"/>
                </a:lnTo>
                <a:lnTo>
                  <a:pt x="3006" y="928"/>
                </a:lnTo>
                <a:lnTo>
                  <a:pt x="2993" y="1033"/>
                </a:lnTo>
                <a:lnTo>
                  <a:pt x="3124" y="1085"/>
                </a:lnTo>
                <a:lnTo>
                  <a:pt x="3137" y="1281"/>
                </a:lnTo>
                <a:lnTo>
                  <a:pt x="3215" y="1360"/>
                </a:lnTo>
                <a:lnTo>
                  <a:pt x="3281" y="1517"/>
                </a:lnTo>
                <a:lnTo>
                  <a:pt x="3385" y="1648"/>
                </a:lnTo>
                <a:lnTo>
                  <a:pt x="3451" y="1830"/>
                </a:lnTo>
                <a:lnTo>
                  <a:pt x="3464" y="1896"/>
                </a:lnTo>
                <a:lnTo>
                  <a:pt x="3359" y="198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Freeform 41">
            <a:extLst>
              <a:ext uri="{FF2B5EF4-FFF2-40B4-BE49-F238E27FC236}">
                <a16:creationId xmlns:a16="http://schemas.microsoft.com/office/drawing/2014/main" id="{48C56921-2F81-668E-B8CB-66BB21C8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33" y="2228024"/>
            <a:ext cx="1030539" cy="1864859"/>
          </a:xfrm>
          <a:custGeom>
            <a:avLst/>
            <a:gdLst>
              <a:gd name="T0" fmla="*/ 981 w 2943"/>
              <a:gd name="T1" fmla="*/ 3228 h 5321"/>
              <a:gd name="T2" fmla="*/ 2497 w 2943"/>
              <a:gd name="T3" fmla="*/ 0 h 5321"/>
              <a:gd name="T4" fmla="*/ 2380 w 2943"/>
              <a:gd name="T5" fmla="*/ 182 h 5321"/>
              <a:gd name="T6" fmla="*/ 2524 w 2943"/>
              <a:gd name="T7" fmla="*/ 222 h 5321"/>
              <a:gd name="T8" fmla="*/ 1909 w 2943"/>
              <a:gd name="T9" fmla="*/ 692 h 5321"/>
              <a:gd name="T10" fmla="*/ 1883 w 2943"/>
              <a:gd name="T11" fmla="*/ 797 h 5321"/>
              <a:gd name="T12" fmla="*/ 968 w 2943"/>
              <a:gd name="T13" fmla="*/ 1006 h 5321"/>
              <a:gd name="T14" fmla="*/ 798 w 2943"/>
              <a:gd name="T15" fmla="*/ 1006 h 5321"/>
              <a:gd name="T16" fmla="*/ 745 w 2943"/>
              <a:gd name="T17" fmla="*/ 1228 h 5321"/>
              <a:gd name="T18" fmla="*/ 928 w 2943"/>
              <a:gd name="T19" fmla="*/ 1059 h 5321"/>
              <a:gd name="T20" fmla="*/ 811 w 2943"/>
              <a:gd name="T21" fmla="*/ 1843 h 5321"/>
              <a:gd name="T22" fmla="*/ 824 w 2943"/>
              <a:gd name="T23" fmla="*/ 1961 h 5321"/>
              <a:gd name="T24" fmla="*/ 915 w 2943"/>
              <a:gd name="T25" fmla="*/ 1987 h 5321"/>
              <a:gd name="T26" fmla="*/ 732 w 2943"/>
              <a:gd name="T27" fmla="*/ 2209 h 5321"/>
              <a:gd name="T28" fmla="*/ 680 w 2943"/>
              <a:gd name="T29" fmla="*/ 2287 h 5321"/>
              <a:gd name="T30" fmla="*/ 850 w 2943"/>
              <a:gd name="T31" fmla="*/ 2131 h 5321"/>
              <a:gd name="T32" fmla="*/ 523 w 2943"/>
              <a:gd name="T33" fmla="*/ 1477 h 5321"/>
              <a:gd name="T34" fmla="*/ 549 w 2943"/>
              <a:gd name="T35" fmla="*/ 1346 h 5321"/>
              <a:gd name="T36" fmla="*/ 915 w 2943"/>
              <a:gd name="T37" fmla="*/ 1372 h 5321"/>
              <a:gd name="T38" fmla="*/ 719 w 2943"/>
              <a:gd name="T39" fmla="*/ 1412 h 5321"/>
              <a:gd name="T40" fmla="*/ 889 w 2943"/>
              <a:gd name="T41" fmla="*/ 1647 h 5321"/>
              <a:gd name="T42" fmla="*/ 745 w 2943"/>
              <a:gd name="T43" fmla="*/ 2797 h 5321"/>
              <a:gd name="T44" fmla="*/ 340 w 2943"/>
              <a:gd name="T45" fmla="*/ 2574 h 5321"/>
              <a:gd name="T46" fmla="*/ 104 w 2943"/>
              <a:gd name="T47" fmla="*/ 2718 h 5321"/>
              <a:gd name="T48" fmla="*/ 196 w 2943"/>
              <a:gd name="T49" fmla="*/ 3032 h 5321"/>
              <a:gd name="T50" fmla="*/ 418 w 2943"/>
              <a:gd name="T51" fmla="*/ 3071 h 5321"/>
              <a:gd name="T52" fmla="*/ 654 w 2943"/>
              <a:gd name="T53" fmla="*/ 3084 h 5321"/>
              <a:gd name="T54" fmla="*/ 2759 w 2943"/>
              <a:gd name="T55" fmla="*/ 4588 h 5321"/>
              <a:gd name="T56" fmla="*/ 2615 w 2943"/>
              <a:gd name="T57" fmla="*/ 3999 h 5321"/>
              <a:gd name="T58" fmla="*/ 2537 w 2943"/>
              <a:gd name="T59" fmla="*/ 3882 h 5321"/>
              <a:gd name="T60" fmla="*/ 2484 w 2943"/>
              <a:gd name="T61" fmla="*/ 3620 h 5321"/>
              <a:gd name="T62" fmla="*/ 2158 w 2943"/>
              <a:gd name="T63" fmla="*/ 3084 h 5321"/>
              <a:gd name="T64" fmla="*/ 1582 w 2943"/>
              <a:gd name="T65" fmla="*/ 2340 h 5321"/>
              <a:gd name="T66" fmla="*/ 1844 w 2943"/>
              <a:gd name="T67" fmla="*/ 2183 h 5321"/>
              <a:gd name="T68" fmla="*/ 2079 w 2943"/>
              <a:gd name="T69" fmla="*/ 1726 h 5321"/>
              <a:gd name="T70" fmla="*/ 1530 w 2943"/>
              <a:gd name="T71" fmla="*/ 1451 h 5321"/>
              <a:gd name="T72" fmla="*/ 1556 w 2943"/>
              <a:gd name="T73" fmla="*/ 1268 h 5321"/>
              <a:gd name="T74" fmla="*/ 1752 w 2943"/>
              <a:gd name="T75" fmla="*/ 941 h 5321"/>
              <a:gd name="T76" fmla="*/ 1190 w 2943"/>
              <a:gd name="T77" fmla="*/ 1059 h 5321"/>
              <a:gd name="T78" fmla="*/ 1046 w 2943"/>
              <a:gd name="T79" fmla="*/ 1228 h 5321"/>
              <a:gd name="T80" fmla="*/ 1033 w 2943"/>
              <a:gd name="T81" fmla="*/ 1595 h 5321"/>
              <a:gd name="T82" fmla="*/ 928 w 2943"/>
              <a:gd name="T83" fmla="*/ 1921 h 5321"/>
              <a:gd name="T84" fmla="*/ 863 w 2943"/>
              <a:gd name="T85" fmla="*/ 2314 h 5321"/>
              <a:gd name="T86" fmla="*/ 981 w 2943"/>
              <a:gd name="T87" fmla="*/ 2196 h 5321"/>
              <a:gd name="T88" fmla="*/ 1085 w 2943"/>
              <a:gd name="T89" fmla="*/ 2404 h 5321"/>
              <a:gd name="T90" fmla="*/ 1020 w 2943"/>
              <a:gd name="T91" fmla="*/ 2823 h 5321"/>
              <a:gd name="T92" fmla="*/ 1425 w 2943"/>
              <a:gd name="T93" fmla="*/ 2849 h 5321"/>
              <a:gd name="T94" fmla="*/ 1373 w 2943"/>
              <a:gd name="T95" fmla="*/ 3019 h 5321"/>
              <a:gd name="T96" fmla="*/ 1530 w 2943"/>
              <a:gd name="T97" fmla="*/ 3385 h 5321"/>
              <a:gd name="T98" fmla="*/ 1386 w 2943"/>
              <a:gd name="T99" fmla="*/ 3673 h 5321"/>
              <a:gd name="T100" fmla="*/ 1046 w 2943"/>
              <a:gd name="T101" fmla="*/ 3738 h 5321"/>
              <a:gd name="T102" fmla="*/ 1085 w 2943"/>
              <a:gd name="T103" fmla="*/ 3934 h 5321"/>
              <a:gd name="T104" fmla="*/ 641 w 2943"/>
              <a:gd name="T105" fmla="*/ 4457 h 5321"/>
              <a:gd name="T106" fmla="*/ 915 w 2943"/>
              <a:gd name="T107" fmla="*/ 4535 h 5321"/>
              <a:gd name="T108" fmla="*/ 1307 w 2943"/>
              <a:gd name="T109" fmla="*/ 4627 h 5321"/>
              <a:gd name="T110" fmla="*/ 915 w 2943"/>
              <a:gd name="T111" fmla="*/ 4758 h 5321"/>
              <a:gd name="T112" fmla="*/ 471 w 2943"/>
              <a:gd name="T113" fmla="*/ 5137 h 5321"/>
              <a:gd name="T114" fmla="*/ 484 w 2943"/>
              <a:gd name="T115" fmla="*/ 5320 h 5321"/>
              <a:gd name="T116" fmla="*/ 1007 w 2943"/>
              <a:gd name="T117" fmla="*/ 5255 h 5321"/>
              <a:gd name="T118" fmla="*/ 1660 w 2943"/>
              <a:gd name="T119" fmla="*/ 5071 h 5321"/>
              <a:gd name="T120" fmla="*/ 2785 w 2943"/>
              <a:gd name="T121" fmla="*/ 4980 h 5321"/>
              <a:gd name="T122" fmla="*/ 2641 w 2943"/>
              <a:gd name="T123" fmla="*/ 471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43" h="5321">
                <a:moveTo>
                  <a:pt x="1137" y="3084"/>
                </a:moveTo>
                <a:lnTo>
                  <a:pt x="1137" y="3137"/>
                </a:lnTo>
                <a:lnTo>
                  <a:pt x="1046" y="3241"/>
                </a:lnTo>
                <a:lnTo>
                  <a:pt x="981" y="3228"/>
                </a:lnTo>
                <a:lnTo>
                  <a:pt x="981" y="3176"/>
                </a:lnTo>
                <a:lnTo>
                  <a:pt x="1072" y="3097"/>
                </a:lnTo>
                <a:lnTo>
                  <a:pt x="1137" y="3084"/>
                </a:lnTo>
                <a:close/>
                <a:moveTo>
                  <a:pt x="2497" y="0"/>
                </a:moveTo>
                <a:lnTo>
                  <a:pt x="2432" y="38"/>
                </a:lnTo>
                <a:lnTo>
                  <a:pt x="2432" y="143"/>
                </a:lnTo>
                <a:lnTo>
                  <a:pt x="2380" y="143"/>
                </a:lnTo>
                <a:lnTo>
                  <a:pt x="2380" y="182"/>
                </a:lnTo>
                <a:lnTo>
                  <a:pt x="2445" y="222"/>
                </a:lnTo>
                <a:lnTo>
                  <a:pt x="2419" y="352"/>
                </a:lnTo>
                <a:lnTo>
                  <a:pt x="2445" y="379"/>
                </a:lnTo>
                <a:lnTo>
                  <a:pt x="2524" y="222"/>
                </a:lnTo>
                <a:lnTo>
                  <a:pt x="2537" y="143"/>
                </a:lnTo>
                <a:lnTo>
                  <a:pt x="2497" y="0"/>
                </a:lnTo>
                <a:close/>
                <a:moveTo>
                  <a:pt x="2001" y="797"/>
                </a:moveTo>
                <a:lnTo>
                  <a:pt x="1909" y="692"/>
                </a:lnTo>
                <a:lnTo>
                  <a:pt x="1844" y="692"/>
                </a:lnTo>
                <a:lnTo>
                  <a:pt x="1817" y="758"/>
                </a:lnTo>
                <a:lnTo>
                  <a:pt x="1830" y="823"/>
                </a:lnTo>
                <a:lnTo>
                  <a:pt x="1883" y="797"/>
                </a:lnTo>
                <a:lnTo>
                  <a:pt x="1935" y="810"/>
                </a:lnTo>
                <a:lnTo>
                  <a:pt x="1922" y="875"/>
                </a:lnTo>
                <a:lnTo>
                  <a:pt x="2001" y="797"/>
                </a:lnTo>
                <a:close/>
                <a:moveTo>
                  <a:pt x="968" y="1006"/>
                </a:moveTo>
                <a:lnTo>
                  <a:pt x="994" y="980"/>
                </a:lnTo>
                <a:lnTo>
                  <a:pt x="981" y="862"/>
                </a:lnTo>
                <a:lnTo>
                  <a:pt x="837" y="954"/>
                </a:lnTo>
                <a:lnTo>
                  <a:pt x="798" y="1006"/>
                </a:lnTo>
                <a:lnTo>
                  <a:pt x="719" y="967"/>
                </a:lnTo>
                <a:lnTo>
                  <a:pt x="706" y="1124"/>
                </a:lnTo>
                <a:lnTo>
                  <a:pt x="680" y="1189"/>
                </a:lnTo>
                <a:lnTo>
                  <a:pt x="745" y="1228"/>
                </a:lnTo>
                <a:lnTo>
                  <a:pt x="784" y="1176"/>
                </a:lnTo>
                <a:lnTo>
                  <a:pt x="824" y="1137"/>
                </a:lnTo>
                <a:lnTo>
                  <a:pt x="902" y="1150"/>
                </a:lnTo>
                <a:lnTo>
                  <a:pt x="928" y="1059"/>
                </a:lnTo>
                <a:lnTo>
                  <a:pt x="994" y="1019"/>
                </a:lnTo>
                <a:lnTo>
                  <a:pt x="968" y="1006"/>
                </a:lnTo>
                <a:close/>
                <a:moveTo>
                  <a:pt x="837" y="1908"/>
                </a:moveTo>
                <a:lnTo>
                  <a:pt x="811" y="1843"/>
                </a:lnTo>
                <a:lnTo>
                  <a:pt x="758" y="1895"/>
                </a:lnTo>
                <a:lnTo>
                  <a:pt x="798" y="1921"/>
                </a:lnTo>
                <a:lnTo>
                  <a:pt x="784" y="1948"/>
                </a:lnTo>
                <a:lnTo>
                  <a:pt x="824" y="1961"/>
                </a:lnTo>
                <a:lnTo>
                  <a:pt x="745" y="1987"/>
                </a:lnTo>
                <a:lnTo>
                  <a:pt x="732" y="2026"/>
                </a:lnTo>
                <a:lnTo>
                  <a:pt x="824" y="2013"/>
                </a:lnTo>
                <a:lnTo>
                  <a:pt x="915" y="1987"/>
                </a:lnTo>
                <a:lnTo>
                  <a:pt x="941" y="1961"/>
                </a:lnTo>
                <a:lnTo>
                  <a:pt x="837" y="1908"/>
                </a:lnTo>
                <a:close/>
                <a:moveTo>
                  <a:pt x="758" y="2170"/>
                </a:moveTo>
                <a:lnTo>
                  <a:pt x="732" y="2209"/>
                </a:lnTo>
                <a:lnTo>
                  <a:pt x="732" y="2196"/>
                </a:lnTo>
                <a:lnTo>
                  <a:pt x="654" y="2209"/>
                </a:lnTo>
                <a:lnTo>
                  <a:pt x="614" y="2301"/>
                </a:lnTo>
                <a:lnTo>
                  <a:pt x="680" y="2287"/>
                </a:lnTo>
                <a:lnTo>
                  <a:pt x="654" y="2365"/>
                </a:lnTo>
                <a:lnTo>
                  <a:pt x="745" y="2327"/>
                </a:lnTo>
                <a:lnTo>
                  <a:pt x="758" y="2222"/>
                </a:lnTo>
                <a:lnTo>
                  <a:pt x="850" y="2131"/>
                </a:lnTo>
                <a:lnTo>
                  <a:pt x="758" y="2170"/>
                </a:lnTo>
                <a:close/>
                <a:moveTo>
                  <a:pt x="549" y="1346"/>
                </a:moveTo>
                <a:lnTo>
                  <a:pt x="484" y="1412"/>
                </a:lnTo>
                <a:lnTo>
                  <a:pt x="523" y="1477"/>
                </a:lnTo>
                <a:lnTo>
                  <a:pt x="523" y="1673"/>
                </a:lnTo>
                <a:lnTo>
                  <a:pt x="614" y="1647"/>
                </a:lnTo>
                <a:lnTo>
                  <a:pt x="614" y="1398"/>
                </a:lnTo>
                <a:lnTo>
                  <a:pt x="549" y="1346"/>
                </a:lnTo>
                <a:close/>
                <a:moveTo>
                  <a:pt x="968" y="1582"/>
                </a:moveTo>
                <a:lnTo>
                  <a:pt x="968" y="1516"/>
                </a:lnTo>
                <a:lnTo>
                  <a:pt x="889" y="1451"/>
                </a:lnTo>
                <a:lnTo>
                  <a:pt x="915" y="1372"/>
                </a:lnTo>
                <a:lnTo>
                  <a:pt x="850" y="1333"/>
                </a:lnTo>
                <a:lnTo>
                  <a:pt x="824" y="1398"/>
                </a:lnTo>
                <a:lnTo>
                  <a:pt x="758" y="1372"/>
                </a:lnTo>
                <a:lnTo>
                  <a:pt x="719" y="1412"/>
                </a:lnTo>
                <a:lnTo>
                  <a:pt x="784" y="1451"/>
                </a:lnTo>
                <a:lnTo>
                  <a:pt x="784" y="1490"/>
                </a:lnTo>
                <a:lnTo>
                  <a:pt x="902" y="1582"/>
                </a:lnTo>
                <a:lnTo>
                  <a:pt x="889" y="1647"/>
                </a:lnTo>
                <a:lnTo>
                  <a:pt x="968" y="1582"/>
                </a:lnTo>
                <a:close/>
                <a:moveTo>
                  <a:pt x="771" y="2862"/>
                </a:moveTo>
                <a:lnTo>
                  <a:pt x="706" y="2849"/>
                </a:lnTo>
                <a:lnTo>
                  <a:pt x="745" y="2797"/>
                </a:lnTo>
                <a:lnTo>
                  <a:pt x="680" y="2561"/>
                </a:lnTo>
                <a:lnTo>
                  <a:pt x="575" y="2522"/>
                </a:lnTo>
                <a:lnTo>
                  <a:pt x="432" y="2548"/>
                </a:lnTo>
                <a:lnTo>
                  <a:pt x="340" y="2574"/>
                </a:lnTo>
                <a:lnTo>
                  <a:pt x="261" y="2627"/>
                </a:lnTo>
                <a:lnTo>
                  <a:pt x="209" y="2718"/>
                </a:lnTo>
                <a:lnTo>
                  <a:pt x="144" y="2718"/>
                </a:lnTo>
                <a:lnTo>
                  <a:pt x="104" y="2718"/>
                </a:lnTo>
                <a:lnTo>
                  <a:pt x="144" y="2797"/>
                </a:lnTo>
                <a:lnTo>
                  <a:pt x="0" y="2836"/>
                </a:lnTo>
                <a:lnTo>
                  <a:pt x="66" y="2966"/>
                </a:lnTo>
                <a:lnTo>
                  <a:pt x="196" y="3032"/>
                </a:lnTo>
                <a:lnTo>
                  <a:pt x="261" y="3045"/>
                </a:lnTo>
                <a:lnTo>
                  <a:pt x="275" y="2953"/>
                </a:lnTo>
                <a:lnTo>
                  <a:pt x="327" y="2928"/>
                </a:lnTo>
                <a:lnTo>
                  <a:pt x="418" y="3071"/>
                </a:lnTo>
                <a:lnTo>
                  <a:pt x="418" y="3123"/>
                </a:lnTo>
                <a:lnTo>
                  <a:pt x="510" y="3137"/>
                </a:lnTo>
                <a:lnTo>
                  <a:pt x="601" y="3163"/>
                </a:lnTo>
                <a:lnTo>
                  <a:pt x="654" y="3084"/>
                </a:lnTo>
                <a:lnTo>
                  <a:pt x="745" y="3084"/>
                </a:lnTo>
                <a:lnTo>
                  <a:pt x="811" y="2993"/>
                </a:lnTo>
                <a:lnTo>
                  <a:pt x="771" y="2862"/>
                </a:lnTo>
                <a:close/>
                <a:moveTo>
                  <a:pt x="2759" y="4588"/>
                </a:moveTo>
                <a:lnTo>
                  <a:pt x="2889" y="4483"/>
                </a:lnTo>
                <a:lnTo>
                  <a:pt x="2942" y="4156"/>
                </a:lnTo>
                <a:lnTo>
                  <a:pt x="2785" y="4026"/>
                </a:lnTo>
                <a:lnTo>
                  <a:pt x="2615" y="3999"/>
                </a:lnTo>
                <a:lnTo>
                  <a:pt x="2484" y="4078"/>
                </a:lnTo>
                <a:lnTo>
                  <a:pt x="2419" y="4012"/>
                </a:lnTo>
                <a:lnTo>
                  <a:pt x="2497" y="3960"/>
                </a:lnTo>
                <a:lnTo>
                  <a:pt x="2537" y="3882"/>
                </a:lnTo>
                <a:lnTo>
                  <a:pt x="2471" y="3725"/>
                </a:lnTo>
                <a:lnTo>
                  <a:pt x="2380" y="3646"/>
                </a:lnTo>
                <a:lnTo>
                  <a:pt x="2275" y="3581"/>
                </a:lnTo>
                <a:lnTo>
                  <a:pt x="2484" y="3620"/>
                </a:lnTo>
                <a:lnTo>
                  <a:pt x="2406" y="3489"/>
                </a:lnTo>
                <a:lnTo>
                  <a:pt x="2393" y="3359"/>
                </a:lnTo>
                <a:lnTo>
                  <a:pt x="2288" y="3163"/>
                </a:lnTo>
                <a:lnTo>
                  <a:pt x="2158" y="3084"/>
                </a:lnTo>
                <a:lnTo>
                  <a:pt x="2040" y="2587"/>
                </a:lnTo>
                <a:lnTo>
                  <a:pt x="1883" y="2378"/>
                </a:lnTo>
                <a:lnTo>
                  <a:pt x="1765" y="2287"/>
                </a:lnTo>
                <a:lnTo>
                  <a:pt x="1582" y="2340"/>
                </a:lnTo>
                <a:lnTo>
                  <a:pt x="1491" y="2275"/>
                </a:lnTo>
                <a:lnTo>
                  <a:pt x="1595" y="2275"/>
                </a:lnTo>
                <a:lnTo>
                  <a:pt x="1673" y="2235"/>
                </a:lnTo>
                <a:lnTo>
                  <a:pt x="1844" y="2183"/>
                </a:lnTo>
                <a:lnTo>
                  <a:pt x="1817" y="2118"/>
                </a:lnTo>
                <a:lnTo>
                  <a:pt x="1726" y="2092"/>
                </a:lnTo>
                <a:lnTo>
                  <a:pt x="1844" y="2052"/>
                </a:lnTo>
                <a:lnTo>
                  <a:pt x="2079" y="1726"/>
                </a:lnTo>
                <a:lnTo>
                  <a:pt x="2158" y="1582"/>
                </a:lnTo>
                <a:lnTo>
                  <a:pt x="2118" y="1490"/>
                </a:lnTo>
                <a:lnTo>
                  <a:pt x="1700" y="1398"/>
                </a:lnTo>
                <a:lnTo>
                  <a:pt x="1530" y="1451"/>
                </a:lnTo>
                <a:lnTo>
                  <a:pt x="1438" y="1464"/>
                </a:lnTo>
                <a:lnTo>
                  <a:pt x="1621" y="1333"/>
                </a:lnTo>
                <a:lnTo>
                  <a:pt x="1543" y="1333"/>
                </a:lnTo>
                <a:lnTo>
                  <a:pt x="1556" y="1268"/>
                </a:lnTo>
                <a:lnTo>
                  <a:pt x="1830" y="1085"/>
                </a:lnTo>
                <a:lnTo>
                  <a:pt x="1883" y="928"/>
                </a:lnTo>
                <a:lnTo>
                  <a:pt x="1817" y="915"/>
                </a:lnTo>
                <a:lnTo>
                  <a:pt x="1752" y="941"/>
                </a:lnTo>
                <a:lnTo>
                  <a:pt x="1504" y="928"/>
                </a:lnTo>
                <a:lnTo>
                  <a:pt x="1347" y="862"/>
                </a:lnTo>
                <a:lnTo>
                  <a:pt x="1281" y="1046"/>
                </a:lnTo>
                <a:lnTo>
                  <a:pt x="1190" y="1059"/>
                </a:lnTo>
                <a:lnTo>
                  <a:pt x="1203" y="1124"/>
                </a:lnTo>
                <a:lnTo>
                  <a:pt x="1177" y="1137"/>
                </a:lnTo>
                <a:lnTo>
                  <a:pt x="1203" y="1216"/>
                </a:lnTo>
                <a:lnTo>
                  <a:pt x="1046" y="1228"/>
                </a:lnTo>
                <a:lnTo>
                  <a:pt x="1059" y="1333"/>
                </a:lnTo>
                <a:lnTo>
                  <a:pt x="994" y="1398"/>
                </a:lnTo>
                <a:lnTo>
                  <a:pt x="1059" y="1464"/>
                </a:lnTo>
                <a:lnTo>
                  <a:pt x="1033" y="1595"/>
                </a:lnTo>
                <a:lnTo>
                  <a:pt x="968" y="1582"/>
                </a:lnTo>
                <a:lnTo>
                  <a:pt x="955" y="1764"/>
                </a:lnTo>
                <a:lnTo>
                  <a:pt x="824" y="1791"/>
                </a:lnTo>
                <a:lnTo>
                  <a:pt x="928" y="1921"/>
                </a:lnTo>
                <a:lnTo>
                  <a:pt x="1072" y="1882"/>
                </a:lnTo>
                <a:lnTo>
                  <a:pt x="968" y="2026"/>
                </a:lnTo>
                <a:lnTo>
                  <a:pt x="889" y="2209"/>
                </a:lnTo>
                <a:lnTo>
                  <a:pt x="863" y="2314"/>
                </a:lnTo>
                <a:lnTo>
                  <a:pt x="784" y="2496"/>
                </a:lnTo>
                <a:lnTo>
                  <a:pt x="902" y="2470"/>
                </a:lnTo>
                <a:lnTo>
                  <a:pt x="955" y="2287"/>
                </a:lnTo>
                <a:lnTo>
                  <a:pt x="981" y="2196"/>
                </a:lnTo>
                <a:lnTo>
                  <a:pt x="1085" y="2249"/>
                </a:lnTo>
                <a:lnTo>
                  <a:pt x="1164" y="2196"/>
                </a:lnTo>
                <a:lnTo>
                  <a:pt x="1124" y="2287"/>
                </a:lnTo>
                <a:lnTo>
                  <a:pt x="1085" y="2404"/>
                </a:lnTo>
                <a:lnTo>
                  <a:pt x="1137" y="2496"/>
                </a:lnTo>
                <a:lnTo>
                  <a:pt x="915" y="2797"/>
                </a:lnTo>
                <a:lnTo>
                  <a:pt x="994" y="2914"/>
                </a:lnTo>
                <a:lnTo>
                  <a:pt x="1020" y="2823"/>
                </a:lnTo>
                <a:lnTo>
                  <a:pt x="1150" y="2928"/>
                </a:lnTo>
                <a:lnTo>
                  <a:pt x="1164" y="2823"/>
                </a:lnTo>
                <a:lnTo>
                  <a:pt x="1255" y="2888"/>
                </a:lnTo>
                <a:lnTo>
                  <a:pt x="1425" y="2849"/>
                </a:lnTo>
                <a:lnTo>
                  <a:pt x="1438" y="2810"/>
                </a:lnTo>
                <a:lnTo>
                  <a:pt x="1582" y="2849"/>
                </a:lnTo>
                <a:lnTo>
                  <a:pt x="1491" y="2888"/>
                </a:lnTo>
                <a:lnTo>
                  <a:pt x="1373" y="3019"/>
                </a:lnTo>
                <a:lnTo>
                  <a:pt x="1464" y="3320"/>
                </a:lnTo>
                <a:lnTo>
                  <a:pt x="1556" y="3254"/>
                </a:lnTo>
                <a:lnTo>
                  <a:pt x="1608" y="3254"/>
                </a:lnTo>
                <a:lnTo>
                  <a:pt x="1530" y="3385"/>
                </a:lnTo>
                <a:lnTo>
                  <a:pt x="1530" y="3503"/>
                </a:lnTo>
                <a:lnTo>
                  <a:pt x="1478" y="3542"/>
                </a:lnTo>
                <a:lnTo>
                  <a:pt x="1425" y="3738"/>
                </a:lnTo>
                <a:lnTo>
                  <a:pt x="1386" y="3673"/>
                </a:lnTo>
                <a:lnTo>
                  <a:pt x="1137" y="3673"/>
                </a:lnTo>
                <a:lnTo>
                  <a:pt x="1033" y="3568"/>
                </a:lnTo>
                <a:lnTo>
                  <a:pt x="968" y="3646"/>
                </a:lnTo>
                <a:lnTo>
                  <a:pt x="1046" y="3738"/>
                </a:lnTo>
                <a:lnTo>
                  <a:pt x="928" y="3816"/>
                </a:lnTo>
                <a:lnTo>
                  <a:pt x="889" y="3869"/>
                </a:lnTo>
                <a:lnTo>
                  <a:pt x="1020" y="3856"/>
                </a:lnTo>
                <a:lnTo>
                  <a:pt x="1085" y="3934"/>
                </a:lnTo>
                <a:lnTo>
                  <a:pt x="1033" y="4156"/>
                </a:lnTo>
                <a:lnTo>
                  <a:pt x="627" y="4313"/>
                </a:lnTo>
                <a:lnTo>
                  <a:pt x="641" y="4405"/>
                </a:lnTo>
                <a:lnTo>
                  <a:pt x="641" y="4457"/>
                </a:lnTo>
                <a:lnTo>
                  <a:pt x="719" y="4470"/>
                </a:lnTo>
                <a:lnTo>
                  <a:pt x="889" y="4431"/>
                </a:lnTo>
                <a:lnTo>
                  <a:pt x="941" y="4497"/>
                </a:lnTo>
                <a:lnTo>
                  <a:pt x="915" y="4535"/>
                </a:lnTo>
                <a:lnTo>
                  <a:pt x="1059" y="4562"/>
                </a:lnTo>
                <a:lnTo>
                  <a:pt x="1112" y="4666"/>
                </a:lnTo>
                <a:lnTo>
                  <a:pt x="1255" y="4679"/>
                </a:lnTo>
                <a:lnTo>
                  <a:pt x="1307" y="4627"/>
                </a:lnTo>
                <a:lnTo>
                  <a:pt x="1491" y="4562"/>
                </a:lnTo>
                <a:lnTo>
                  <a:pt x="1307" y="4784"/>
                </a:lnTo>
                <a:lnTo>
                  <a:pt x="1085" y="4745"/>
                </a:lnTo>
                <a:lnTo>
                  <a:pt x="915" y="4758"/>
                </a:lnTo>
                <a:lnTo>
                  <a:pt x="902" y="4810"/>
                </a:lnTo>
                <a:lnTo>
                  <a:pt x="811" y="4823"/>
                </a:lnTo>
                <a:lnTo>
                  <a:pt x="732" y="4941"/>
                </a:lnTo>
                <a:lnTo>
                  <a:pt x="471" y="5137"/>
                </a:lnTo>
                <a:lnTo>
                  <a:pt x="366" y="5177"/>
                </a:lnTo>
                <a:lnTo>
                  <a:pt x="314" y="5229"/>
                </a:lnTo>
                <a:lnTo>
                  <a:pt x="392" y="5229"/>
                </a:lnTo>
                <a:lnTo>
                  <a:pt x="484" y="5320"/>
                </a:lnTo>
                <a:lnTo>
                  <a:pt x="510" y="5229"/>
                </a:lnTo>
                <a:lnTo>
                  <a:pt x="654" y="5163"/>
                </a:lnTo>
                <a:lnTo>
                  <a:pt x="837" y="5177"/>
                </a:lnTo>
                <a:lnTo>
                  <a:pt x="1007" y="5255"/>
                </a:lnTo>
                <a:lnTo>
                  <a:pt x="1124" y="5085"/>
                </a:lnTo>
                <a:lnTo>
                  <a:pt x="1294" y="5059"/>
                </a:lnTo>
                <a:lnTo>
                  <a:pt x="1569" y="5150"/>
                </a:lnTo>
                <a:lnTo>
                  <a:pt x="1660" y="5071"/>
                </a:lnTo>
                <a:lnTo>
                  <a:pt x="1987" y="5111"/>
                </a:lnTo>
                <a:lnTo>
                  <a:pt x="2105" y="5085"/>
                </a:lnTo>
                <a:lnTo>
                  <a:pt x="2393" y="5137"/>
                </a:lnTo>
                <a:lnTo>
                  <a:pt x="2785" y="4980"/>
                </a:lnTo>
                <a:lnTo>
                  <a:pt x="2785" y="4849"/>
                </a:lnTo>
                <a:lnTo>
                  <a:pt x="2602" y="4836"/>
                </a:lnTo>
                <a:lnTo>
                  <a:pt x="2471" y="4758"/>
                </a:lnTo>
                <a:lnTo>
                  <a:pt x="2641" y="4719"/>
                </a:lnTo>
                <a:lnTo>
                  <a:pt x="2602" y="4627"/>
                </a:lnTo>
                <a:lnTo>
                  <a:pt x="2746" y="4614"/>
                </a:lnTo>
                <a:lnTo>
                  <a:pt x="2759" y="458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Freeform 42">
            <a:extLst>
              <a:ext uri="{FF2B5EF4-FFF2-40B4-BE49-F238E27FC236}">
                <a16:creationId xmlns:a16="http://schemas.microsoft.com/office/drawing/2014/main" id="{692C0038-AA44-BC59-EAD3-DE08A94D2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549" y="4610469"/>
            <a:ext cx="587113" cy="358448"/>
          </a:xfrm>
          <a:custGeom>
            <a:avLst/>
            <a:gdLst>
              <a:gd name="T0" fmla="*/ 1673 w 1674"/>
              <a:gd name="T1" fmla="*/ 601 h 1021"/>
              <a:gd name="T2" fmla="*/ 1607 w 1674"/>
              <a:gd name="T3" fmla="*/ 640 h 1021"/>
              <a:gd name="T4" fmla="*/ 1581 w 1674"/>
              <a:gd name="T5" fmla="*/ 588 h 1021"/>
              <a:gd name="T6" fmla="*/ 1516 w 1674"/>
              <a:gd name="T7" fmla="*/ 653 h 1021"/>
              <a:gd name="T8" fmla="*/ 1569 w 1674"/>
              <a:gd name="T9" fmla="*/ 797 h 1021"/>
              <a:gd name="T10" fmla="*/ 1529 w 1674"/>
              <a:gd name="T11" fmla="*/ 797 h 1021"/>
              <a:gd name="T12" fmla="*/ 1477 w 1674"/>
              <a:gd name="T13" fmla="*/ 745 h 1021"/>
              <a:gd name="T14" fmla="*/ 1320 w 1674"/>
              <a:gd name="T15" fmla="*/ 784 h 1021"/>
              <a:gd name="T16" fmla="*/ 1294 w 1674"/>
              <a:gd name="T17" fmla="*/ 693 h 1021"/>
              <a:gd name="T18" fmla="*/ 1241 w 1674"/>
              <a:gd name="T19" fmla="*/ 693 h 1021"/>
              <a:gd name="T20" fmla="*/ 1189 w 1674"/>
              <a:gd name="T21" fmla="*/ 823 h 1021"/>
              <a:gd name="T22" fmla="*/ 1137 w 1674"/>
              <a:gd name="T23" fmla="*/ 928 h 1021"/>
              <a:gd name="T24" fmla="*/ 1163 w 1674"/>
              <a:gd name="T25" fmla="*/ 994 h 1021"/>
              <a:gd name="T26" fmla="*/ 1098 w 1674"/>
              <a:gd name="T27" fmla="*/ 1020 h 1021"/>
              <a:gd name="T28" fmla="*/ 1058 w 1674"/>
              <a:gd name="T29" fmla="*/ 902 h 1021"/>
              <a:gd name="T30" fmla="*/ 954 w 1674"/>
              <a:gd name="T31" fmla="*/ 810 h 1021"/>
              <a:gd name="T32" fmla="*/ 915 w 1674"/>
              <a:gd name="T33" fmla="*/ 706 h 1021"/>
              <a:gd name="T34" fmla="*/ 862 w 1674"/>
              <a:gd name="T35" fmla="*/ 732 h 1021"/>
              <a:gd name="T36" fmla="*/ 810 w 1674"/>
              <a:gd name="T37" fmla="*/ 784 h 1021"/>
              <a:gd name="T38" fmla="*/ 823 w 1674"/>
              <a:gd name="T39" fmla="*/ 876 h 1021"/>
              <a:gd name="T40" fmla="*/ 705 w 1674"/>
              <a:gd name="T41" fmla="*/ 967 h 1021"/>
              <a:gd name="T42" fmla="*/ 601 w 1674"/>
              <a:gd name="T43" fmla="*/ 954 h 1021"/>
              <a:gd name="T44" fmla="*/ 496 w 1674"/>
              <a:gd name="T45" fmla="*/ 1007 h 1021"/>
              <a:gd name="T46" fmla="*/ 405 w 1674"/>
              <a:gd name="T47" fmla="*/ 994 h 1021"/>
              <a:gd name="T48" fmla="*/ 339 w 1674"/>
              <a:gd name="T49" fmla="*/ 850 h 1021"/>
              <a:gd name="T50" fmla="*/ 300 w 1674"/>
              <a:gd name="T51" fmla="*/ 693 h 1021"/>
              <a:gd name="T52" fmla="*/ 130 w 1674"/>
              <a:gd name="T53" fmla="*/ 719 h 1021"/>
              <a:gd name="T54" fmla="*/ 104 w 1674"/>
              <a:gd name="T55" fmla="*/ 850 h 1021"/>
              <a:gd name="T56" fmla="*/ 0 w 1674"/>
              <a:gd name="T57" fmla="*/ 837 h 1021"/>
              <a:gd name="T58" fmla="*/ 65 w 1674"/>
              <a:gd name="T59" fmla="*/ 758 h 1021"/>
              <a:gd name="T60" fmla="*/ 78 w 1674"/>
              <a:gd name="T61" fmla="*/ 640 h 1021"/>
              <a:gd name="T62" fmla="*/ 195 w 1674"/>
              <a:gd name="T63" fmla="*/ 510 h 1021"/>
              <a:gd name="T64" fmla="*/ 418 w 1674"/>
              <a:gd name="T65" fmla="*/ 235 h 1021"/>
              <a:gd name="T66" fmla="*/ 418 w 1674"/>
              <a:gd name="T67" fmla="*/ 157 h 1021"/>
              <a:gd name="T68" fmla="*/ 535 w 1674"/>
              <a:gd name="T69" fmla="*/ 196 h 1021"/>
              <a:gd name="T70" fmla="*/ 614 w 1674"/>
              <a:gd name="T71" fmla="*/ 91 h 1021"/>
              <a:gd name="T72" fmla="*/ 732 w 1674"/>
              <a:gd name="T73" fmla="*/ 117 h 1021"/>
              <a:gd name="T74" fmla="*/ 810 w 1674"/>
              <a:gd name="T75" fmla="*/ 78 h 1021"/>
              <a:gd name="T76" fmla="*/ 967 w 1674"/>
              <a:gd name="T77" fmla="*/ 78 h 1021"/>
              <a:gd name="T78" fmla="*/ 915 w 1674"/>
              <a:gd name="T79" fmla="*/ 26 h 1021"/>
              <a:gd name="T80" fmla="*/ 980 w 1674"/>
              <a:gd name="T81" fmla="*/ 0 h 1021"/>
              <a:gd name="T82" fmla="*/ 1111 w 1674"/>
              <a:gd name="T83" fmla="*/ 52 h 1021"/>
              <a:gd name="T84" fmla="*/ 1333 w 1674"/>
              <a:gd name="T85" fmla="*/ 130 h 1021"/>
              <a:gd name="T86" fmla="*/ 1333 w 1674"/>
              <a:gd name="T87" fmla="*/ 235 h 1021"/>
              <a:gd name="T88" fmla="*/ 1320 w 1674"/>
              <a:gd name="T89" fmla="*/ 287 h 1021"/>
              <a:gd name="T90" fmla="*/ 1307 w 1674"/>
              <a:gd name="T91" fmla="*/ 379 h 1021"/>
              <a:gd name="T92" fmla="*/ 1346 w 1674"/>
              <a:gd name="T93" fmla="*/ 392 h 1021"/>
              <a:gd name="T94" fmla="*/ 1346 w 1674"/>
              <a:gd name="T95" fmla="*/ 392 h 1021"/>
              <a:gd name="T96" fmla="*/ 1438 w 1674"/>
              <a:gd name="T97" fmla="*/ 418 h 1021"/>
              <a:gd name="T98" fmla="*/ 1438 w 1674"/>
              <a:gd name="T99" fmla="*/ 457 h 1021"/>
              <a:gd name="T100" fmla="*/ 1542 w 1674"/>
              <a:gd name="T101" fmla="*/ 471 h 1021"/>
              <a:gd name="T102" fmla="*/ 1660 w 1674"/>
              <a:gd name="T103" fmla="*/ 418 h 1021"/>
              <a:gd name="T104" fmla="*/ 1647 w 1674"/>
              <a:gd name="T105" fmla="*/ 471 h 1021"/>
              <a:gd name="T106" fmla="*/ 1647 w 1674"/>
              <a:gd name="T107" fmla="*/ 536 h 1021"/>
              <a:gd name="T108" fmla="*/ 1673 w 1674"/>
              <a:gd name="T109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4" h="1021">
                <a:moveTo>
                  <a:pt x="1673" y="601"/>
                </a:moveTo>
                <a:lnTo>
                  <a:pt x="1607" y="640"/>
                </a:lnTo>
                <a:lnTo>
                  <a:pt x="1581" y="588"/>
                </a:lnTo>
                <a:lnTo>
                  <a:pt x="1516" y="653"/>
                </a:lnTo>
                <a:lnTo>
                  <a:pt x="1569" y="797"/>
                </a:lnTo>
                <a:lnTo>
                  <a:pt x="1529" y="797"/>
                </a:lnTo>
                <a:lnTo>
                  <a:pt x="1477" y="745"/>
                </a:lnTo>
                <a:lnTo>
                  <a:pt x="1320" y="784"/>
                </a:lnTo>
                <a:lnTo>
                  <a:pt x="1294" y="693"/>
                </a:lnTo>
                <a:lnTo>
                  <a:pt x="1241" y="693"/>
                </a:lnTo>
                <a:lnTo>
                  <a:pt x="1189" y="823"/>
                </a:lnTo>
                <a:lnTo>
                  <a:pt x="1137" y="928"/>
                </a:lnTo>
                <a:lnTo>
                  <a:pt x="1163" y="994"/>
                </a:lnTo>
                <a:lnTo>
                  <a:pt x="1098" y="1020"/>
                </a:lnTo>
                <a:lnTo>
                  <a:pt x="1058" y="902"/>
                </a:lnTo>
                <a:lnTo>
                  <a:pt x="954" y="810"/>
                </a:lnTo>
                <a:lnTo>
                  <a:pt x="915" y="706"/>
                </a:lnTo>
                <a:lnTo>
                  <a:pt x="862" y="732"/>
                </a:lnTo>
                <a:lnTo>
                  <a:pt x="810" y="784"/>
                </a:lnTo>
                <a:lnTo>
                  <a:pt x="823" y="876"/>
                </a:lnTo>
                <a:lnTo>
                  <a:pt x="705" y="967"/>
                </a:lnTo>
                <a:lnTo>
                  <a:pt x="601" y="954"/>
                </a:lnTo>
                <a:lnTo>
                  <a:pt x="496" y="1007"/>
                </a:lnTo>
                <a:lnTo>
                  <a:pt x="405" y="994"/>
                </a:lnTo>
                <a:lnTo>
                  <a:pt x="339" y="850"/>
                </a:lnTo>
                <a:lnTo>
                  <a:pt x="300" y="693"/>
                </a:lnTo>
                <a:lnTo>
                  <a:pt x="130" y="719"/>
                </a:lnTo>
                <a:lnTo>
                  <a:pt x="104" y="850"/>
                </a:lnTo>
                <a:lnTo>
                  <a:pt x="0" y="837"/>
                </a:lnTo>
                <a:lnTo>
                  <a:pt x="65" y="758"/>
                </a:lnTo>
                <a:lnTo>
                  <a:pt x="78" y="640"/>
                </a:lnTo>
                <a:lnTo>
                  <a:pt x="195" y="510"/>
                </a:lnTo>
                <a:lnTo>
                  <a:pt x="418" y="235"/>
                </a:lnTo>
                <a:lnTo>
                  <a:pt x="418" y="157"/>
                </a:lnTo>
                <a:lnTo>
                  <a:pt x="535" y="196"/>
                </a:lnTo>
                <a:lnTo>
                  <a:pt x="614" y="91"/>
                </a:lnTo>
                <a:lnTo>
                  <a:pt x="732" y="117"/>
                </a:lnTo>
                <a:lnTo>
                  <a:pt x="810" y="78"/>
                </a:lnTo>
                <a:lnTo>
                  <a:pt x="967" y="78"/>
                </a:lnTo>
                <a:lnTo>
                  <a:pt x="915" y="26"/>
                </a:lnTo>
                <a:lnTo>
                  <a:pt x="980" y="0"/>
                </a:lnTo>
                <a:lnTo>
                  <a:pt x="1111" y="52"/>
                </a:lnTo>
                <a:lnTo>
                  <a:pt x="1333" y="130"/>
                </a:lnTo>
                <a:lnTo>
                  <a:pt x="1333" y="235"/>
                </a:lnTo>
                <a:lnTo>
                  <a:pt x="1320" y="287"/>
                </a:lnTo>
                <a:lnTo>
                  <a:pt x="1307" y="379"/>
                </a:lnTo>
                <a:lnTo>
                  <a:pt x="1346" y="392"/>
                </a:lnTo>
                <a:lnTo>
                  <a:pt x="1346" y="392"/>
                </a:lnTo>
                <a:lnTo>
                  <a:pt x="1438" y="418"/>
                </a:lnTo>
                <a:lnTo>
                  <a:pt x="1438" y="457"/>
                </a:lnTo>
                <a:lnTo>
                  <a:pt x="1542" y="471"/>
                </a:lnTo>
                <a:lnTo>
                  <a:pt x="1660" y="418"/>
                </a:lnTo>
                <a:lnTo>
                  <a:pt x="1647" y="471"/>
                </a:lnTo>
                <a:lnTo>
                  <a:pt x="1647" y="536"/>
                </a:lnTo>
                <a:lnTo>
                  <a:pt x="1673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Freeform 43">
            <a:extLst>
              <a:ext uri="{FF2B5EF4-FFF2-40B4-BE49-F238E27FC236}">
                <a16:creationId xmlns:a16="http://schemas.microsoft.com/office/drawing/2014/main" id="{A3734C96-9966-7027-3046-3146DA952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644" y="4174771"/>
            <a:ext cx="97337" cy="123603"/>
          </a:xfrm>
          <a:custGeom>
            <a:avLst/>
            <a:gdLst>
              <a:gd name="T0" fmla="*/ 275 w 276"/>
              <a:gd name="T1" fmla="*/ 209 h 354"/>
              <a:gd name="T2" fmla="*/ 183 w 276"/>
              <a:gd name="T3" fmla="*/ 353 h 354"/>
              <a:gd name="T4" fmla="*/ 52 w 276"/>
              <a:gd name="T5" fmla="*/ 353 h 354"/>
              <a:gd name="T6" fmla="*/ 78 w 276"/>
              <a:gd name="T7" fmla="*/ 274 h 354"/>
              <a:gd name="T8" fmla="*/ 0 w 276"/>
              <a:gd name="T9" fmla="*/ 182 h 354"/>
              <a:gd name="T10" fmla="*/ 92 w 276"/>
              <a:gd name="T11" fmla="*/ 0 h 354"/>
              <a:gd name="T12" fmla="*/ 144 w 276"/>
              <a:gd name="T13" fmla="*/ 26 h 354"/>
              <a:gd name="T14" fmla="*/ 144 w 276"/>
              <a:gd name="T15" fmla="*/ 117 h 354"/>
              <a:gd name="T16" fmla="*/ 222 w 276"/>
              <a:gd name="T17" fmla="*/ 182 h 354"/>
              <a:gd name="T18" fmla="*/ 275 w 276"/>
              <a:gd name="T19" fmla="*/ 209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6" h="354">
                <a:moveTo>
                  <a:pt x="275" y="209"/>
                </a:moveTo>
                <a:lnTo>
                  <a:pt x="183" y="353"/>
                </a:lnTo>
                <a:lnTo>
                  <a:pt x="52" y="353"/>
                </a:lnTo>
                <a:lnTo>
                  <a:pt x="78" y="274"/>
                </a:lnTo>
                <a:lnTo>
                  <a:pt x="0" y="182"/>
                </a:lnTo>
                <a:lnTo>
                  <a:pt x="92" y="0"/>
                </a:lnTo>
                <a:lnTo>
                  <a:pt x="144" y="26"/>
                </a:lnTo>
                <a:lnTo>
                  <a:pt x="144" y="117"/>
                </a:lnTo>
                <a:lnTo>
                  <a:pt x="222" y="182"/>
                </a:lnTo>
                <a:lnTo>
                  <a:pt x="275" y="20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Freeform 44">
            <a:extLst>
              <a:ext uri="{FF2B5EF4-FFF2-40B4-BE49-F238E27FC236}">
                <a16:creationId xmlns:a16="http://schemas.microsoft.com/office/drawing/2014/main" id="{53220B1C-B2F4-1669-3A2B-6CF1E332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297" y="5149687"/>
            <a:ext cx="1832412" cy="1438429"/>
          </a:xfrm>
          <a:custGeom>
            <a:avLst/>
            <a:gdLst>
              <a:gd name="T0" fmla="*/ 5152 w 5231"/>
              <a:gd name="T1" fmla="*/ 2575 h 4107"/>
              <a:gd name="T2" fmla="*/ 5021 w 5231"/>
              <a:gd name="T3" fmla="*/ 2484 h 4107"/>
              <a:gd name="T4" fmla="*/ 5152 w 5231"/>
              <a:gd name="T5" fmla="*/ 2432 h 4107"/>
              <a:gd name="T6" fmla="*/ 4014 w 5231"/>
              <a:gd name="T7" fmla="*/ 2850 h 4107"/>
              <a:gd name="T8" fmla="*/ 3949 w 5231"/>
              <a:gd name="T9" fmla="*/ 2994 h 4107"/>
              <a:gd name="T10" fmla="*/ 4014 w 5231"/>
              <a:gd name="T11" fmla="*/ 2850 h 4107"/>
              <a:gd name="T12" fmla="*/ 4720 w 5231"/>
              <a:gd name="T13" fmla="*/ 2458 h 4107"/>
              <a:gd name="T14" fmla="*/ 4472 w 5231"/>
              <a:gd name="T15" fmla="*/ 2719 h 4107"/>
              <a:gd name="T16" fmla="*/ 4694 w 5231"/>
              <a:gd name="T17" fmla="*/ 2824 h 4107"/>
              <a:gd name="T18" fmla="*/ 4746 w 5231"/>
              <a:gd name="T19" fmla="*/ 2562 h 4107"/>
              <a:gd name="T20" fmla="*/ 4642 w 5231"/>
              <a:gd name="T21" fmla="*/ 1242 h 4107"/>
              <a:gd name="T22" fmla="*/ 4393 w 5231"/>
              <a:gd name="T23" fmla="*/ 1203 h 4107"/>
              <a:gd name="T24" fmla="*/ 4158 w 5231"/>
              <a:gd name="T25" fmla="*/ 1124 h 4107"/>
              <a:gd name="T26" fmla="*/ 3910 w 5231"/>
              <a:gd name="T27" fmla="*/ 915 h 4107"/>
              <a:gd name="T28" fmla="*/ 3661 w 5231"/>
              <a:gd name="T29" fmla="*/ 980 h 4107"/>
              <a:gd name="T30" fmla="*/ 3073 w 5231"/>
              <a:gd name="T31" fmla="*/ 627 h 4107"/>
              <a:gd name="T32" fmla="*/ 2733 w 5231"/>
              <a:gd name="T33" fmla="*/ 536 h 4107"/>
              <a:gd name="T34" fmla="*/ 2458 w 5231"/>
              <a:gd name="T35" fmla="*/ 483 h 4107"/>
              <a:gd name="T36" fmla="*/ 1778 w 5231"/>
              <a:gd name="T37" fmla="*/ 353 h 4107"/>
              <a:gd name="T38" fmla="*/ 824 w 5231"/>
              <a:gd name="T39" fmla="*/ 117 h 4107"/>
              <a:gd name="T40" fmla="*/ 419 w 5231"/>
              <a:gd name="T41" fmla="*/ 156 h 4107"/>
              <a:gd name="T42" fmla="*/ 131 w 5231"/>
              <a:gd name="T43" fmla="*/ 614 h 4107"/>
              <a:gd name="T44" fmla="*/ 53 w 5231"/>
              <a:gd name="T45" fmla="*/ 915 h 4107"/>
              <a:gd name="T46" fmla="*/ 327 w 5231"/>
              <a:gd name="T47" fmla="*/ 797 h 4107"/>
              <a:gd name="T48" fmla="*/ 288 w 5231"/>
              <a:gd name="T49" fmla="*/ 941 h 4107"/>
              <a:gd name="T50" fmla="*/ 589 w 5231"/>
              <a:gd name="T51" fmla="*/ 1020 h 4107"/>
              <a:gd name="T52" fmla="*/ 942 w 5231"/>
              <a:gd name="T53" fmla="*/ 1059 h 4107"/>
              <a:gd name="T54" fmla="*/ 1046 w 5231"/>
              <a:gd name="T55" fmla="*/ 1229 h 4107"/>
              <a:gd name="T56" fmla="*/ 732 w 5231"/>
              <a:gd name="T57" fmla="*/ 1516 h 4107"/>
              <a:gd name="T58" fmla="*/ 693 w 5231"/>
              <a:gd name="T59" fmla="*/ 1830 h 4107"/>
              <a:gd name="T60" fmla="*/ 641 w 5231"/>
              <a:gd name="T61" fmla="*/ 2000 h 4107"/>
              <a:gd name="T62" fmla="*/ 379 w 5231"/>
              <a:gd name="T63" fmla="*/ 2131 h 4107"/>
              <a:gd name="T64" fmla="*/ 471 w 5231"/>
              <a:gd name="T65" fmla="*/ 2471 h 4107"/>
              <a:gd name="T66" fmla="*/ 314 w 5231"/>
              <a:gd name="T67" fmla="*/ 2759 h 4107"/>
              <a:gd name="T68" fmla="*/ 118 w 5231"/>
              <a:gd name="T69" fmla="*/ 3229 h 4107"/>
              <a:gd name="T70" fmla="*/ 353 w 5231"/>
              <a:gd name="T71" fmla="*/ 3386 h 4107"/>
              <a:gd name="T72" fmla="*/ 536 w 5231"/>
              <a:gd name="T73" fmla="*/ 3831 h 4107"/>
              <a:gd name="T74" fmla="*/ 1072 w 5231"/>
              <a:gd name="T75" fmla="*/ 3922 h 4107"/>
              <a:gd name="T76" fmla="*/ 1399 w 5231"/>
              <a:gd name="T77" fmla="*/ 3818 h 4107"/>
              <a:gd name="T78" fmla="*/ 2236 w 5231"/>
              <a:gd name="T79" fmla="*/ 3870 h 4107"/>
              <a:gd name="T80" fmla="*/ 2681 w 5231"/>
              <a:gd name="T81" fmla="*/ 3583 h 4107"/>
              <a:gd name="T82" fmla="*/ 3099 w 5231"/>
              <a:gd name="T83" fmla="*/ 3229 h 4107"/>
              <a:gd name="T84" fmla="*/ 3269 w 5231"/>
              <a:gd name="T85" fmla="*/ 2628 h 4107"/>
              <a:gd name="T86" fmla="*/ 4381 w 5231"/>
              <a:gd name="T87" fmla="*/ 1726 h 4107"/>
              <a:gd name="T88" fmla="*/ 4877 w 5231"/>
              <a:gd name="T89" fmla="*/ 1255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231" h="4107">
                <a:moveTo>
                  <a:pt x="5230" y="2549"/>
                </a:moveTo>
                <a:lnTo>
                  <a:pt x="5152" y="2575"/>
                </a:lnTo>
                <a:lnTo>
                  <a:pt x="5099" y="2523"/>
                </a:lnTo>
                <a:lnTo>
                  <a:pt x="5021" y="2484"/>
                </a:lnTo>
                <a:lnTo>
                  <a:pt x="5034" y="2432"/>
                </a:lnTo>
                <a:lnTo>
                  <a:pt x="5152" y="2432"/>
                </a:lnTo>
                <a:lnTo>
                  <a:pt x="5230" y="2549"/>
                </a:lnTo>
                <a:close/>
                <a:moveTo>
                  <a:pt x="4014" y="2850"/>
                </a:moveTo>
                <a:lnTo>
                  <a:pt x="3896" y="2955"/>
                </a:lnTo>
                <a:lnTo>
                  <a:pt x="3949" y="2994"/>
                </a:lnTo>
                <a:lnTo>
                  <a:pt x="4093" y="2889"/>
                </a:lnTo>
                <a:lnTo>
                  <a:pt x="4014" y="2850"/>
                </a:lnTo>
                <a:close/>
                <a:moveTo>
                  <a:pt x="4746" y="2562"/>
                </a:moveTo>
                <a:lnTo>
                  <a:pt x="4720" y="2458"/>
                </a:lnTo>
                <a:lnTo>
                  <a:pt x="4393" y="2641"/>
                </a:lnTo>
                <a:lnTo>
                  <a:pt x="4472" y="2719"/>
                </a:lnTo>
                <a:lnTo>
                  <a:pt x="4537" y="2693"/>
                </a:lnTo>
                <a:lnTo>
                  <a:pt x="4694" y="2824"/>
                </a:lnTo>
                <a:lnTo>
                  <a:pt x="4851" y="2589"/>
                </a:lnTo>
                <a:lnTo>
                  <a:pt x="4746" y="2562"/>
                </a:lnTo>
                <a:close/>
                <a:moveTo>
                  <a:pt x="4786" y="1163"/>
                </a:moveTo>
                <a:lnTo>
                  <a:pt x="4642" y="1242"/>
                </a:lnTo>
                <a:lnTo>
                  <a:pt x="4498" y="1163"/>
                </a:lnTo>
                <a:lnTo>
                  <a:pt x="4393" y="1203"/>
                </a:lnTo>
                <a:lnTo>
                  <a:pt x="4276" y="1124"/>
                </a:lnTo>
                <a:lnTo>
                  <a:pt x="4158" y="1124"/>
                </a:lnTo>
                <a:lnTo>
                  <a:pt x="4145" y="1033"/>
                </a:lnTo>
                <a:lnTo>
                  <a:pt x="3910" y="915"/>
                </a:lnTo>
                <a:lnTo>
                  <a:pt x="3858" y="954"/>
                </a:lnTo>
                <a:lnTo>
                  <a:pt x="3661" y="980"/>
                </a:lnTo>
                <a:lnTo>
                  <a:pt x="3047" y="719"/>
                </a:lnTo>
                <a:lnTo>
                  <a:pt x="3073" y="627"/>
                </a:lnTo>
                <a:lnTo>
                  <a:pt x="2929" y="562"/>
                </a:lnTo>
                <a:lnTo>
                  <a:pt x="2733" y="536"/>
                </a:lnTo>
                <a:lnTo>
                  <a:pt x="2537" y="470"/>
                </a:lnTo>
                <a:lnTo>
                  <a:pt x="2458" y="483"/>
                </a:lnTo>
                <a:lnTo>
                  <a:pt x="2210" y="379"/>
                </a:lnTo>
                <a:lnTo>
                  <a:pt x="1778" y="353"/>
                </a:lnTo>
                <a:lnTo>
                  <a:pt x="1452" y="209"/>
                </a:lnTo>
                <a:lnTo>
                  <a:pt x="824" y="117"/>
                </a:lnTo>
                <a:lnTo>
                  <a:pt x="589" y="0"/>
                </a:lnTo>
                <a:lnTo>
                  <a:pt x="419" y="156"/>
                </a:lnTo>
                <a:lnTo>
                  <a:pt x="0" y="235"/>
                </a:lnTo>
                <a:lnTo>
                  <a:pt x="131" y="614"/>
                </a:lnTo>
                <a:lnTo>
                  <a:pt x="40" y="771"/>
                </a:lnTo>
                <a:lnTo>
                  <a:pt x="53" y="915"/>
                </a:lnTo>
                <a:lnTo>
                  <a:pt x="105" y="849"/>
                </a:lnTo>
                <a:lnTo>
                  <a:pt x="327" y="797"/>
                </a:lnTo>
                <a:lnTo>
                  <a:pt x="340" y="863"/>
                </a:lnTo>
                <a:lnTo>
                  <a:pt x="288" y="941"/>
                </a:lnTo>
                <a:lnTo>
                  <a:pt x="392" y="980"/>
                </a:lnTo>
                <a:lnTo>
                  <a:pt x="589" y="1020"/>
                </a:lnTo>
                <a:lnTo>
                  <a:pt x="745" y="980"/>
                </a:lnTo>
                <a:lnTo>
                  <a:pt x="942" y="1059"/>
                </a:lnTo>
                <a:lnTo>
                  <a:pt x="968" y="1150"/>
                </a:lnTo>
                <a:lnTo>
                  <a:pt x="1046" y="1229"/>
                </a:lnTo>
                <a:lnTo>
                  <a:pt x="1020" y="1359"/>
                </a:lnTo>
                <a:lnTo>
                  <a:pt x="732" y="1516"/>
                </a:lnTo>
                <a:lnTo>
                  <a:pt x="745" y="1582"/>
                </a:lnTo>
                <a:lnTo>
                  <a:pt x="693" y="1830"/>
                </a:lnTo>
                <a:lnTo>
                  <a:pt x="589" y="1869"/>
                </a:lnTo>
                <a:lnTo>
                  <a:pt x="641" y="2000"/>
                </a:lnTo>
                <a:lnTo>
                  <a:pt x="536" y="2183"/>
                </a:lnTo>
                <a:lnTo>
                  <a:pt x="379" y="2131"/>
                </a:lnTo>
                <a:lnTo>
                  <a:pt x="419" y="2445"/>
                </a:lnTo>
                <a:lnTo>
                  <a:pt x="471" y="2471"/>
                </a:lnTo>
                <a:lnTo>
                  <a:pt x="353" y="2641"/>
                </a:lnTo>
                <a:lnTo>
                  <a:pt x="314" y="2759"/>
                </a:lnTo>
                <a:lnTo>
                  <a:pt x="419" y="2955"/>
                </a:lnTo>
                <a:lnTo>
                  <a:pt x="118" y="3229"/>
                </a:lnTo>
                <a:lnTo>
                  <a:pt x="157" y="3386"/>
                </a:lnTo>
                <a:lnTo>
                  <a:pt x="353" y="3386"/>
                </a:lnTo>
                <a:lnTo>
                  <a:pt x="549" y="3648"/>
                </a:lnTo>
                <a:lnTo>
                  <a:pt x="536" y="3831"/>
                </a:lnTo>
                <a:lnTo>
                  <a:pt x="863" y="4106"/>
                </a:lnTo>
                <a:lnTo>
                  <a:pt x="1072" y="3922"/>
                </a:lnTo>
                <a:lnTo>
                  <a:pt x="1216" y="3909"/>
                </a:lnTo>
                <a:lnTo>
                  <a:pt x="1399" y="3818"/>
                </a:lnTo>
                <a:lnTo>
                  <a:pt x="2092" y="3935"/>
                </a:lnTo>
                <a:lnTo>
                  <a:pt x="2236" y="3870"/>
                </a:lnTo>
                <a:lnTo>
                  <a:pt x="2327" y="3949"/>
                </a:lnTo>
                <a:lnTo>
                  <a:pt x="2681" y="3583"/>
                </a:lnTo>
                <a:lnTo>
                  <a:pt x="3034" y="3569"/>
                </a:lnTo>
                <a:lnTo>
                  <a:pt x="3099" y="3229"/>
                </a:lnTo>
                <a:lnTo>
                  <a:pt x="3478" y="3033"/>
                </a:lnTo>
                <a:lnTo>
                  <a:pt x="3269" y="2628"/>
                </a:lnTo>
                <a:lnTo>
                  <a:pt x="3779" y="1948"/>
                </a:lnTo>
                <a:lnTo>
                  <a:pt x="4381" y="1726"/>
                </a:lnTo>
                <a:lnTo>
                  <a:pt x="4786" y="1516"/>
                </a:lnTo>
                <a:lnTo>
                  <a:pt x="4877" y="1255"/>
                </a:lnTo>
                <a:lnTo>
                  <a:pt x="4786" y="116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Freeform 45">
            <a:extLst>
              <a:ext uri="{FF2B5EF4-FFF2-40B4-BE49-F238E27FC236}">
                <a16:creationId xmlns:a16="http://schemas.microsoft.com/office/drawing/2014/main" id="{8430D9E1-C00F-9A5F-DB31-D27B24D8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8" y="6666912"/>
            <a:ext cx="60257" cy="55621"/>
          </a:xfrm>
          <a:custGeom>
            <a:avLst/>
            <a:gdLst>
              <a:gd name="T0" fmla="*/ 170 w 171"/>
              <a:gd name="T1" fmla="*/ 104 h 158"/>
              <a:gd name="T2" fmla="*/ 143 w 171"/>
              <a:gd name="T3" fmla="*/ 157 h 158"/>
              <a:gd name="T4" fmla="*/ 91 w 171"/>
              <a:gd name="T5" fmla="*/ 117 h 158"/>
              <a:gd name="T6" fmla="*/ 52 w 171"/>
              <a:gd name="T7" fmla="*/ 104 h 158"/>
              <a:gd name="T8" fmla="*/ 39 w 171"/>
              <a:gd name="T9" fmla="*/ 65 h 158"/>
              <a:gd name="T10" fmla="*/ 78 w 171"/>
              <a:gd name="T11" fmla="*/ 39 h 158"/>
              <a:gd name="T12" fmla="*/ 143 w 171"/>
              <a:gd name="T13" fmla="*/ 52 h 158"/>
              <a:gd name="T14" fmla="*/ 170 w 171"/>
              <a:gd name="T15" fmla="*/ 104 h 158"/>
              <a:gd name="T16" fmla="*/ 0 w 171"/>
              <a:gd name="T17" fmla="*/ 0 h 158"/>
              <a:gd name="T18" fmla="*/ 13 w 171"/>
              <a:gd name="T19" fmla="*/ 52 h 158"/>
              <a:gd name="T20" fmla="*/ 39 w 171"/>
              <a:gd name="T21" fmla="*/ 26 h 158"/>
              <a:gd name="T22" fmla="*/ 0 w 171"/>
              <a:gd name="T2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" h="158">
                <a:moveTo>
                  <a:pt x="170" y="104"/>
                </a:moveTo>
                <a:lnTo>
                  <a:pt x="143" y="157"/>
                </a:lnTo>
                <a:lnTo>
                  <a:pt x="91" y="117"/>
                </a:lnTo>
                <a:lnTo>
                  <a:pt x="52" y="104"/>
                </a:lnTo>
                <a:lnTo>
                  <a:pt x="39" y="65"/>
                </a:lnTo>
                <a:lnTo>
                  <a:pt x="78" y="39"/>
                </a:lnTo>
                <a:lnTo>
                  <a:pt x="143" y="52"/>
                </a:lnTo>
                <a:lnTo>
                  <a:pt x="170" y="104"/>
                </a:lnTo>
                <a:close/>
                <a:moveTo>
                  <a:pt x="0" y="0"/>
                </a:moveTo>
                <a:lnTo>
                  <a:pt x="13" y="52"/>
                </a:lnTo>
                <a:lnTo>
                  <a:pt x="39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Freeform 2">
            <a:extLst>
              <a:ext uri="{FF2B5EF4-FFF2-40B4-BE49-F238E27FC236}">
                <a16:creationId xmlns:a16="http://schemas.microsoft.com/office/drawing/2014/main" id="{25BEE7C5-0CC9-797F-B8A3-244C66F9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481" y="5282560"/>
            <a:ext cx="225575" cy="279653"/>
          </a:xfrm>
          <a:custGeom>
            <a:avLst/>
            <a:gdLst>
              <a:gd name="T0" fmla="*/ 641 w 642"/>
              <a:gd name="T1" fmla="*/ 275 h 799"/>
              <a:gd name="T2" fmla="*/ 588 w 642"/>
              <a:gd name="T3" fmla="*/ 536 h 799"/>
              <a:gd name="T4" fmla="*/ 497 w 642"/>
              <a:gd name="T5" fmla="*/ 588 h 799"/>
              <a:gd name="T6" fmla="*/ 431 w 642"/>
              <a:gd name="T7" fmla="*/ 758 h 799"/>
              <a:gd name="T8" fmla="*/ 274 w 642"/>
              <a:gd name="T9" fmla="*/ 798 h 799"/>
              <a:gd name="T10" fmla="*/ 300 w 642"/>
              <a:gd name="T11" fmla="*/ 693 h 799"/>
              <a:gd name="T12" fmla="*/ 209 w 642"/>
              <a:gd name="T13" fmla="*/ 575 h 799"/>
              <a:gd name="T14" fmla="*/ 131 w 642"/>
              <a:gd name="T15" fmla="*/ 536 h 799"/>
              <a:gd name="T16" fmla="*/ 65 w 642"/>
              <a:gd name="T17" fmla="*/ 431 h 799"/>
              <a:gd name="T18" fmla="*/ 13 w 642"/>
              <a:gd name="T19" fmla="*/ 444 h 799"/>
              <a:gd name="T20" fmla="*/ 0 w 642"/>
              <a:gd name="T21" fmla="*/ 353 h 799"/>
              <a:gd name="T22" fmla="*/ 78 w 642"/>
              <a:gd name="T23" fmla="*/ 313 h 799"/>
              <a:gd name="T24" fmla="*/ 118 w 642"/>
              <a:gd name="T25" fmla="*/ 248 h 799"/>
              <a:gd name="T26" fmla="*/ 196 w 642"/>
              <a:gd name="T27" fmla="*/ 144 h 799"/>
              <a:gd name="T28" fmla="*/ 183 w 642"/>
              <a:gd name="T29" fmla="*/ 91 h 799"/>
              <a:gd name="T30" fmla="*/ 248 w 642"/>
              <a:gd name="T31" fmla="*/ 0 h 799"/>
              <a:gd name="T32" fmla="*/ 470 w 642"/>
              <a:gd name="T33" fmla="*/ 196 h 799"/>
              <a:gd name="T34" fmla="*/ 641 w 642"/>
              <a:gd name="T35" fmla="*/ 275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2" h="799">
                <a:moveTo>
                  <a:pt x="641" y="275"/>
                </a:moveTo>
                <a:lnTo>
                  <a:pt x="588" y="536"/>
                </a:lnTo>
                <a:lnTo>
                  <a:pt x="497" y="588"/>
                </a:lnTo>
                <a:lnTo>
                  <a:pt x="431" y="758"/>
                </a:lnTo>
                <a:lnTo>
                  <a:pt x="274" y="798"/>
                </a:lnTo>
                <a:lnTo>
                  <a:pt x="300" y="693"/>
                </a:lnTo>
                <a:lnTo>
                  <a:pt x="209" y="575"/>
                </a:lnTo>
                <a:lnTo>
                  <a:pt x="131" y="536"/>
                </a:lnTo>
                <a:lnTo>
                  <a:pt x="65" y="431"/>
                </a:lnTo>
                <a:lnTo>
                  <a:pt x="13" y="444"/>
                </a:lnTo>
                <a:lnTo>
                  <a:pt x="0" y="353"/>
                </a:lnTo>
                <a:lnTo>
                  <a:pt x="78" y="313"/>
                </a:lnTo>
                <a:lnTo>
                  <a:pt x="118" y="248"/>
                </a:lnTo>
                <a:lnTo>
                  <a:pt x="196" y="144"/>
                </a:lnTo>
                <a:lnTo>
                  <a:pt x="183" y="91"/>
                </a:lnTo>
                <a:lnTo>
                  <a:pt x="248" y="0"/>
                </a:lnTo>
                <a:lnTo>
                  <a:pt x="470" y="196"/>
                </a:lnTo>
                <a:lnTo>
                  <a:pt x="641" y="275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Freeform 3">
            <a:extLst>
              <a:ext uri="{FF2B5EF4-FFF2-40B4-BE49-F238E27FC236}">
                <a16:creationId xmlns:a16="http://schemas.microsoft.com/office/drawing/2014/main" id="{1A7909DC-FAD6-E31C-E353-2BE8B781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4929" y="5406163"/>
            <a:ext cx="1347271" cy="1277744"/>
          </a:xfrm>
          <a:custGeom>
            <a:avLst/>
            <a:gdLst>
              <a:gd name="T0" fmla="*/ 3439 w 3845"/>
              <a:gd name="T1" fmla="*/ 3086 h 3649"/>
              <a:gd name="T2" fmla="*/ 3818 w 3845"/>
              <a:gd name="T3" fmla="*/ 2537 h 3649"/>
              <a:gd name="T4" fmla="*/ 3674 w 3845"/>
              <a:gd name="T5" fmla="*/ 2824 h 3649"/>
              <a:gd name="T6" fmla="*/ 2262 w 3845"/>
              <a:gd name="T7" fmla="*/ 706 h 3649"/>
              <a:gd name="T8" fmla="*/ 2262 w 3845"/>
              <a:gd name="T9" fmla="*/ 706 h 3649"/>
              <a:gd name="T10" fmla="*/ 1857 w 3845"/>
              <a:gd name="T11" fmla="*/ 667 h 3649"/>
              <a:gd name="T12" fmla="*/ 2275 w 3845"/>
              <a:gd name="T13" fmla="*/ 1020 h 3649"/>
              <a:gd name="T14" fmla="*/ 2119 w 3845"/>
              <a:gd name="T15" fmla="*/ 1059 h 3649"/>
              <a:gd name="T16" fmla="*/ 2275 w 3845"/>
              <a:gd name="T17" fmla="*/ 1020 h 3649"/>
              <a:gd name="T18" fmla="*/ 2772 w 3845"/>
              <a:gd name="T19" fmla="*/ 1412 h 3649"/>
              <a:gd name="T20" fmla="*/ 2576 w 3845"/>
              <a:gd name="T21" fmla="*/ 1360 h 3649"/>
              <a:gd name="T22" fmla="*/ 2733 w 3845"/>
              <a:gd name="T23" fmla="*/ 1229 h 3649"/>
              <a:gd name="T24" fmla="*/ 3191 w 3845"/>
              <a:gd name="T25" fmla="*/ 1987 h 3649"/>
              <a:gd name="T26" fmla="*/ 3060 w 3845"/>
              <a:gd name="T27" fmla="*/ 1974 h 3649"/>
              <a:gd name="T28" fmla="*/ 2655 w 3845"/>
              <a:gd name="T29" fmla="*/ 1857 h 3649"/>
              <a:gd name="T30" fmla="*/ 2733 w 3845"/>
              <a:gd name="T31" fmla="*/ 1857 h 3649"/>
              <a:gd name="T32" fmla="*/ 2602 w 3845"/>
              <a:gd name="T33" fmla="*/ 2537 h 3649"/>
              <a:gd name="T34" fmla="*/ 693 w 3845"/>
              <a:gd name="T35" fmla="*/ 2497 h 3649"/>
              <a:gd name="T36" fmla="*/ 615 w 3845"/>
              <a:gd name="T37" fmla="*/ 2471 h 3649"/>
              <a:gd name="T38" fmla="*/ 92 w 3845"/>
              <a:gd name="T39" fmla="*/ 1556 h 3649"/>
              <a:gd name="T40" fmla="*/ 118 w 3845"/>
              <a:gd name="T41" fmla="*/ 1700 h 3649"/>
              <a:gd name="T42" fmla="*/ 523 w 3845"/>
              <a:gd name="T43" fmla="*/ 2249 h 3649"/>
              <a:gd name="T44" fmla="*/ 432 w 3845"/>
              <a:gd name="T45" fmla="*/ 2301 h 3649"/>
              <a:gd name="T46" fmla="*/ 2119 w 3845"/>
              <a:gd name="T47" fmla="*/ 2000 h 3649"/>
              <a:gd name="T48" fmla="*/ 1922 w 3845"/>
              <a:gd name="T49" fmla="*/ 1791 h 3649"/>
              <a:gd name="T50" fmla="*/ 1373 w 3845"/>
              <a:gd name="T51" fmla="*/ 1778 h 3649"/>
              <a:gd name="T52" fmla="*/ 1713 w 3845"/>
              <a:gd name="T53" fmla="*/ 1870 h 3649"/>
              <a:gd name="T54" fmla="*/ 2053 w 3845"/>
              <a:gd name="T55" fmla="*/ 2092 h 3649"/>
              <a:gd name="T56" fmla="*/ 3125 w 3845"/>
              <a:gd name="T57" fmla="*/ 3374 h 3649"/>
              <a:gd name="T58" fmla="*/ 2837 w 3845"/>
              <a:gd name="T59" fmla="*/ 3386 h 3649"/>
              <a:gd name="T60" fmla="*/ 2119 w 3845"/>
              <a:gd name="T61" fmla="*/ 3426 h 3649"/>
              <a:gd name="T62" fmla="*/ 2210 w 3845"/>
              <a:gd name="T63" fmla="*/ 3583 h 3649"/>
              <a:gd name="T64" fmla="*/ 3112 w 3845"/>
              <a:gd name="T65" fmla="*/ 3465 h 3649"/>
              <a:gd name="T66" fmla="*/ 1661 w 3845"/>
              <a:gd name="T67" fmla="*/ 2824 h 3649"/>
              <a:gd name="T68" fmla="*/ 1609 w 3845"/>
              <a:gd name="T69" fmla="*/ 2563 h 3649"/>
              <a:gd name="T70" fmla="*/ 1596 w 3845"/>
              <a:gd name="T71" fmla="*/ 2301 h 3649"/>
              <a:gd name="T72" fmla="*/ 1360 w 3845"/>
              <a:gd name="T73" fmla="*/ 2223 h 3649"/>
              <a:gd name="T74" fmla="*/ 811 w 3845"/>
              <a:gd name="T75" fmla="*/ 2353 h 3649"/>
              <a:gd name="T76" fmla="*/ 1059 w 3845"/>
              <a:gd name="T77" fmla="*/ 2837 h 3649"/>
              <a:gd name="T78" fmla="*/ 1255 w 3845"/>
              <a:gd name="T79" fmla="*/ 2851 h 3649"/>
              <a:gd name="T80" fmla="*/ 1517 w 3845"/>
              <a:gd name="T81" fmla="*/ 2863 h 3649"/>
              <a:gd name="T82" fmla="*/ 2550 w 3845"/>
              <a:gd name="T83" fmla="*/ 144 h 3649"/>
              <a:gd name="T84" fmla="*/ 2393 w 3845"/>
              <a:gd name="T85" fmla="*/ 117 h 3649"/>
              <a:gd name="T86" fmla="*/ 1765 w 3845"/>
              <a:gd name="T87" fmla="*/ 274 h 3649"/>
              <a:gd name="T88" fmla="*/ 1099 w 3845"/>
              <a:gd name="T89" fmla="*/ 549 h 3649"/>
              <a:gd name="T90" fmla="*/ 654 w 3845"/>
              <a:gd name="T91" fmla="*/ 837 h 3649"/>
              <a:gd name="T92" fmla="*/ 393 w 3845"/>
              <a:gd name="T93" fmla="*/ 1294 h 3649"/>
              <a:gd name="T94" fmla="*/ 262 w 3845"/>
              <a:gd name="T95" fmla="*/ 1648 h 3649"/>
              <a:gd name="T96" fmla="*/ 654 w 3845"/>
              <a:gd name="T97" fmla="*/ 1804 h 3649"/>
              <a:gd name="T98" fmla="*/ 719 w 3845"/>
              <a:gd name="T99" fmla="*/ 2184 h 3649"/>
              <a:gd name="T100" fmla="*/ 1164 w 3845"/>
              <a:gd name="T101" fmla="*/ 2105 h 3649"/>
              <a:gd name="T102" fmla="*/ 1543 w 3845"/>
              <a:gd name="T103" fmla="*/ 2157 h 3649"/>
              <a:gd name="T104" fmla="*/ 1831 w 3845"/>
              <a:gd name="T105" fmla="*/ 2249 h 3649"/>
              <a:gd name="T106" fmla="*/ 1596 w 3845"/>
              <a:gd name="T107" fmla="*/ 1922 h 3649"/>
              <a:gd name="T108" fmla="*/ 1255 w 3845"/>
              <a:gd name="T109" fmla="*/ 1817 h 3649"/>
              <a:gd name="T110" fmla="*/ 1439 w 3845"/>
              <a:gd name="T111" fmla="*/ 1634 h 3649"/>
              <a:gd name="T112" fmla="*/ 1138 w 3845"/>
              <a:gd name="T113" fmla="*/ 941 h 3649"/>
              <a:gd name="T114" fmla="*/ 1412 w 3845"/>
              <a:gd name="T115" fmla="*/ 1098 h 3649"/>
              <a:gd name="T116" fmla="*/ 1556 w 3845"/>
              <a:gd name="T117" fmla="*/ 994 h 3649"/>
              <a:gd name="T118" fmla="*/ 1635 w 3845"/>
              <a:gd name="T119" fmla="*/ 915 h 3649"/>
              <a:gd name="T120" fmla="*/ 1530 w 3845"/>
              <a:gd name="T121" fmla="*/ 771 h 3649"/>
              <a:gd name="T122" fmla="*/ 2027 w 3845"/>
              <a:gd name="T123" fmla="*/ 484 h 3649"/>
              <a:gd name="T124" fmla="*/ 2550 w 3845"/>
              <a:gd name="T125" fmla="*/ 144 h 3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3649">
                <a:moveTo>
                  <a:pt x="3531" y="3125"/>
                </a:moveTo>
                <a:lnTo>
                  <a:pt x="3531" y="3125"/>
                </a:lnTo>
                <a:cubicBezTo>
                  <a:pt x="3478" y="3177"/>
                  <a:pt x="3478" y="3177"/>
                  <a:pt x="3478" y="3177"/>
                </a:cubicBezTo>
                <a:cubicBezTo>
                  <a:pt x="3465" y="3125"/>
                  <a:pt x="3465" y="3125"/>
                  <a:pt x="3465" y="3125"/>
                </a:cubicBezTo>
                <a:cubicBezTo>
                  <a:pt x="3439" y="3086"/>
                  <a:pt x="3439" y="3086"/>
                  <a:pt x="3439" y="3086"/>
                </a:cubicBezTo>
                <a:cubicBezTo>
                  <a:pt x="3465" y="2968"/>
                  <a:pt x="3465" y="2968"/>
                  <a:pt x="3465" y="2968"/>
                </a:cubicBezTo>
                <a:cubicBezTo>
                  <a:pt x="3504" y="2955"/>
                  <a:pt x="3504" y="2955"/>
                  <a:pt x="3504" y="2955"/>
                </a:cubicBezTo>
                <a:cubicBezTo>
                  <a:pt x="3491" y="3073"/>
                  <a:pt x="3491" y="3073"/>
                  <a:pt x="3491" y="3073"/>
                </a:cubicBezTo>
                <a:lnTo>
                  <a:pt x="3531" y="3125"/>
                </a:lnTo>
                <a:close/>
                <a:moveTo>
                  <a:pt x="3818" y="2537"/>
                </a:moveTo>
                <a:lnTo>
                  <a:pt x="3818" y="2537"/>
                </a:lnTo>
                <a:cubicBezTo>
                  <a:pt x="3818" y="2537"/>
                  <a:pt x="3688" y="2628"/>
                  <a:pt x="3688" y="2641"/>
                </a:cubicBezTo>
                <a:cubicBezTo>
                  <a:pt x="3635" y="2733"/>
                  <a:pt x="3635" y="2733"/>
                  <a:pt x="3635" y="2733"/>
                </a:cubicBezTo>
                <a:cubicBezTo>
                  <a:pt x="3661" y="2772"/>
                  <a:pt x="3661" y="2772"/>
                  <a:pt x="3661" y="2772"/>
                </a:cubicBezTo>
                <a:cubicBezTo>
                  <a:pt x="3674" y="2824"/>
                  <a:pt x="3674" y="2824"/>
                  <a:pt x="3674" y="2824"/>
                </a:cubicBezTo>
                <a:cubicBezTo>
                  <a:pt x="3714" y="2851"/>
                  <a:pt x="3714" y="2851"/>
                  <a:pt x="3714" y="2851"/>
                </a:cubicBezTo>
                <a:cubicBezTo>
                  <a:pt x="3805" y="2733"/>
                  <a:pt x="3805" y="2733"/>
                  <a:pt x="3805" y="2733"/>
                </a:cubicBezTo>
                <a:cubicBezTo>
                  <a:pt x="3844" y="2589"/>
                  <a:pt x="3844" y="2589"/>
                  <a:pt x="3844" y="2589"/>
                </a:cubicBezTo>
                <a:lnTo>
                  <a:pt x="3818" y="2537"/>
                </a:lnTo>
                <a:close/>
                <a:moveTo>
                  <a:pt x="2262" y="706"/>
                </a:moveTo>
                <a:lnTo>
                  <a:pt x="2262" y="706"/>
                </a:lnTo>
                <a:cubicBezTo>
                  <a:pt x="2236" y="732"/>
                  <a:pt x="2236" y="732"/>
                  <a:pt x="2236" y="732"/>
                </a:cubicBezTo>
                <a:cubicBezTo>
                  <a:pt x="2262" y="745"/>
                  <a:pt x="2262" y="745"/>
                  <a:pt x="2262" y="745"/>
                </a:cubicBezTo>
                <a:cubicBezTo>
                  <a:pt x="2314" y="719"/>
                  <a:pt x="2314" y="719"/>
                  <a:pt x="2314" y="719"/>
                </a:cubicBezTo>
                <a:lnTo>
                  <a:pt x="2262" y="706"/>
                </a:lnTo>
                <a:close/>
                <a:moveTo>
                  <a:pt x="1962" y="719"/>
                </a:moveTo>
                <a:lnTo>
                  <a:pt x="1962" y="719"/>
                </a:lnTo>
                <a:cubicBezTo>
                  <a:pt x="1896" y="732"/>
                  <a:pt x="1896" y="732"/>
                  <a:pt x="1896" y="732"/>
                </a:cubicBezTo>
                <a:cubicBezTo>
                  <a:pt x="1844" y="706"/>
                  <a:pt x="1844" y="706"/>
                  <a:pt x="1844" y="706"/>
                </a:cubicBezTo>
                <a:cubicBezTo>
                  <a:pt x="1857" y="667"/>
                  <a:pt x="1857" y="667"/>
                  <a:pt x="1857" y="667"/>
                </a:cubicBezTo>
                <a:cubicBezTo>
                  <a:pt x="1883" y="640"/>
                  <a:pt x="1883" y="640"/>
                  <a:pt x="1883" y="640"/>
                </a:cubicBezTo>
                <a:cubicBezTo>
                  <a:pt x="1935" y="654"/>
                  <a:pt x="1935" y="654"/>
                  <a:pt x="1935" y="654"/>
                </a:cubicBezTo>
                <a:lnTo>
                  <a:pt x="1962" y="719"/>
                </a:lnTo>
                <a:close/>
                <a:moveTo>
                  <a:pt x="2275" y="1020"/>
                </a:moveTo>
                <a:lnTo>
                  <a:pt x="2275" y="1020"/>
                </a:lnTo>
                <a:cubicBezTo>
                  <a:pt x="2301" y="1085"/>
                  <a:pt x="2301" y="1085"/>
                  <a:pt x="2301" y="1085"/>
                </a:cubicBezTo>
                <a:cubicBezTo>
                  <a:pt x="2262" y="1111"/>
                  <a:pt x="2262" y="1111"/>
                  <a:pt x="2262" y="1111"/>
                </a:cubicBezTo>
                <a:cubicBezTo>
                  <a:pt x="2223" y="1059"/>
                  <a:pt x="2223" y="1059"/>
                  <a:pt x="2223" y="1059"/>
                </a:cubicBezTo>
                <a:cubicBezTo>
                  <a:pt x="2171" y="1072"/>
                  <a:pt x="2171" y="1072"/>
                  <a:pt x="2171" y="1072"/>
                </a:cubicBezTo>
                <a:cubicBezTo>
                  <a:pt x="2119" y="1059"/>
                  <a:pt x="2119" y="1059"/>
                  <a:pt x="2119" y="1059"/>
                </a:cubicBezTo>
                <a:cubicBezTo>
                  <a:pt x="2132" y="1007"/>
                  <a:pt x="2132" y="1007"/>
                  <a:pt x="2132" y="1007"/>
                </a:cubicBezTo>
                <a:cubicBezTo>
                  <a:pt x="2236" y="994"/>
                  <a:pt x="2236" y="994"/>
                  <a:pt x="2236" y="994"/>
                </a:cubicBezTo>
                <a:cubicBezTo>
                  <a:pt x="2262" y="954"/>
                  <a:pt x="2262" y="954"/>
                  <a:pt x="2262" y="954"/>
                </a:cubicBezTo>
                <a:cubicBezTo>
                  <a:pt x="2301" y="968"/>
                  <a:pt x="2301" y="968"/>
                  <a:pt x="2301" y="968"/>
                </a:cubicBezTo>
                <a:lnTo>
                  <a:pt x="2275" y="1020"/>
                </a:lnTo>
                <a:close/>
                <a:moveTo>
                  <a:pt x="2824" y="1360"/>
                </a:moveTo>
                <a:lnTo>
                  <a:pt x="2824" y="1360"/>
                </a:lnTo>
                <a:cubicBezTo>
                  <a:pt x="2785" y="1347"/>
                  <a:pt x="2785" y="1347"/>
                  <a:pt x="2785" y="1347"/>
                </a:cubicBezTo>
                <a:cubicBezTo>
                  <a:pt x="2811" y="1386"/>
                  <a:pt x="2811" y="1386"/>
                  <a:pt x="2811" y="1386"/>
                </a:cubicBezTo>
                <a:cubicBezTo>
                  <a:pt x="2772" y="1412"/>
                  <a:pt x="2772" y="1412"/>
                  <a:pt x="2772" y="1412"/>
                </a:cubicBezTo>
                <a:cubicBezTo>
                  <a:pt x="2668" y="1386"/>
                  <a:pt x="2668" y="1386"/>
                  <a:pt x="2668" y="1386"/>
                </a:cubicBezTo>
                <a:cubicBezTo>
                  <a:pt x="2707" y="1334"/>
                  <a:pt x="2707" y="1334"/>
                  <a:pt x="2707" y="1334"/>
                </a:cubicBezTo>
                <a:cubicBezTo>
                  <a:pt x="2668" y="1307"/>
                  <a:pt x="2668" y="1307"/>
                  <a:pt x="2668" y="1307"/>
                </a:cubicBezTo>
                <a:cubicBezTo>
                  <a:pt x="2642" y="1373"/>
                  <a:pt x="2642" y="1373"/>
                  <a:pt x="2642" y="1373"/>
                </a:cubicBezTo>
                <a:cubicBezTo>
                  <a:pt x="2576" y="1360"/>
                  <a:pt x="2576" y="1360"/>
                  <a:pt x="2576" y="1360"/>
                </a:cubicBezTo>
                <a:cubicBezTo>
                  <a:pt x="2550" y="1334"/>
                  <a:pt x="2550" y="1334"/>
                  <a:pt x="2550" y="1334"/>
                </a:cubicBezTo>
                <a:cubicBezTo>
                  <a:pt x="2563" y="1334"/>
                  <a:pt x="2576" y="1294"/>
                  <a:pt x="2576" y="1294"/>
                </a:cubicBezTo>
                <a:cubicBezTo>
                  <a:pt x="2628" y="1268"/>
                  <a:pt x="2628" y="1268"/>
                  <a:pt x="2628" y="1268"/>
                </a:cubicBezTo>
                <a:cubicBezTo>
                  <a:pt x="2668" y="1216"/>
                  <a:pt x="2668" y="1216"/>
                  <a:pt x="2668" y="1216"/>
                </a:cubicBezTo>
                <a:cubicBezTo>
                  <a:pt x="2733" y="1229"/>
                  <a:pt x="2733" y="1229"/>
                  <a:pt x="2733" y="1229"/>
                </a:cubicBezTo>
                <a:cubicBezTo>
                  <a:pt x="2746" y="1255"/>
                  <a:pt x="2746" y="1255"/>
                  <a:pt x="2746" y="1255"/>
                </a:cubicBezTo>
                <a:cubicBezTo>
                  <a:pt x="2864" y="1360"/>
                  <a:pt x="2864" y="1360"/>
                  <a:pt x="2864" y="1360"/>
                </a:cubicBezTo>
                <a:lnTo>
                  <a:pt x="2824" y="1360"/>
                </a:lnTo>
                <a:close/>
                <a:moveTo>
                  <a:pt x="3191" y="1987"/>
                </a:moveTo>
                <a:lnTo>
                  <a:pt x="3191" y="1987"/>
                </a:lnTo>
                <a:cubicBezTo>
                  <a:pt x="3112" y="2066"/>
                  <a:pt x="3112" y="2066"/>
                  <a:pt x="3112" y="2066"/>
                </a:cubicBezTo>
                <a:cubicBezTo>
                  <a:pt x="3073" y="2040"/>
                  <a:pt x="3073" y="2040"/>
                  <a:pt x="3073" y="2040"/>
                </a:cubicBezTo>
                <a:cubicBezTo>
                  <a:pt x="3021" y="2053"/>
                  <a:pt x="3021" y="2053"/>
                  <a:pt x="3021" y="2053"/>
                </a:cubicBezTo>
                <a:cubicBezTo>
                  <a:pt x="3008" y="2027"/>
                  <a:pt x="3008" y="2027"/>
                  <a:pt x="3008" y="2027"/>
                </a:cubicBezTo>
                <a:cubicBezTo>
                  <a:pt x="3060" y="1974"/>
                  <a:pt x="3060" y="1974"/>
                  <a:pt x="3060" y="1974"/>
                </a:cubicBezTo>
                <a:cubicBezTo>
                  <a:pt x="3138" y="1987"/>
                  <a:pt x="3138" y="1987"/>
                  <a:pt x="3138" y="1987"/>
                </a:cubicBezTo>
                <a:cubicBezTo>
                  <a:pt x="3178" y="1961"/>
                  <a:pt x="3178" y="1961"/>
                  <a:pt x="3178" y="1961"/>
                </a:cubicBezTo>
                <a:lnTo>
                  <a:pt x="3191" y="1987"/>
                </a:lnTo>
                <a:close/>
                <a:moveTo>
                  <a:pt x="2655" y="1857"/>
                </a:moveTo>
                <a:lnTo>
                  <a:pt x="2655" y="1857"/>
                </a:lnTo>
                <a:cubicBezTo>
                  <a:pt x="2668" y="1765"/>
                  <a:pt x="2668" y="1765"/>
                  <a:pt x="2668" y="1765"/>
                </a:cubicBezTo>
                <a:cubicBezTo>
                  <a:pt x="2602" y="1673"/>
                  <a:pt x="2602" y="1673"/>
                  <a:pt x="2602" y="1673"/>
                </a:cubicBezTo>
                <a:cubicBezTo>
                  <a:pt x="2628" y="1634"/>
                  <a:pt x="2628" y="1634"/>
                  <a:pt x="2628" y="1634"/>
                </a:cubicBezTo>
                <a:cubicBezTo>
                  <a:pt x="2733" y="1661"/>
                  <a:pt x="2733" y="1661"/>
                  <a:pt x="2733" y="1661"/>
                </a:cubicBezTo>
                <a:cubicBezTo>
                  <a:pt x="2733" y="1857"/>
                  <a:pt x="2733" y="1857"/>
                  <a:pt x="2733" y="1857"/>
                </a:cubicBezTo>
                <a:lnTo>
                  <a:pt x="2655" y="1857"/>
                </a:lnTo>
                <a:close/>
                <a:moveTo>
                  <a:pt x="2668" y="2523"/>
                </a:moveTo>
                <a:lnTo>
                  <a:pt x="2668" y="2523"/>
                </a:lnTo>
                <a:cubicBezTo>
                  <a:pt x="2642" y="2563"/>
                  <a:pt x="2642" y="2563"/>
                  <a:pt x="2642" y="2563"/>
                </a:cubicBezTo>
                <a:cubicBezTo>
                  <a:pt x="2602" y="2537"/>
                  <a:pt x="2602" y="2537"/>
                  <a:pt x="2602" y="2537"/>
                </a:cubicBezTo>
                <a:cubicBezTo>
                  <a:pt x="2602" y="2432"/>
                  <a:pt x="2602" y="2432"/>
                  <a:pt x="2602" y="2432"/>
                </a:cubicBezTo>
                <a:cubicBezTo>
                  <a:pt x="2655" y="2432"/>
                  <a:pt x="2655" y="2432"/>
                  <a:pt x="2655" y="2432"/>
                </a:cubicBezTo>
                <a:lnTo>
                  <a:pt x="2668" y="2523"/>
                </a:lnTo>
                <a:close/>
                <a:moveTo>
                  <a:pt x="693" y="2497"/>
                </a:moveTo>
                <a:lnTo>
                  <a:pt x="693" y="2497"/>
                </a:lnTo>
                <a:cubicBezTo>
                  <a:pt x="667" y="2523"/>
                  <a:pt x="667" y="2523"/>
                  <a:pt x="667" y="2523"/>
                </a:cubicBezTo>
                <a:cubicBezTo>
                  <a:pt x="628" y="2563"/>
                  <a:pt x="628" y="2563"/>
                  <a:pt x="628" y="2563"/>
                </a:cubicBezTo>
                <a:cubicBezTo>
                  <a:pt x="550" y="2471"/>
                  <a:pt x="550" y="2471"/>
                  <a:pt x="550" y="2471"/>
                </a:cubicBezTo>
                <a:cubicBezTo>
                  <a:pt x="563" y="2432"/>
                  <a:pt x="563" y="2432"/>
                  <a:pt x="563" y="2432"/>
                </a:cubicBezTo>
                <a:cubicBezTo>
                  <a:pt x="615" y="2471"/>
                  <a:pt x="615" y="2471"/>
                  <a:pt x="615" y="2471"/>
                </a:cubicBezTo>
                <a:lnTo>
                  <a:pt x="693" y="2497"/>
                </a:lnTo>
                <a:close/>
                <a:moveTo>
                  <a:pt x="118" y="1634"/>
                </a:moveTo>
                <a:lnTo>
                  <a:pt x="118" y="1634"/>
                </a:lnTo>
                <a:cubicBezTo>
                  <a:pt x="118" y="1595"/>
                  <a:pt x="118" y="1595"/>
                  <a:pt x="118" y="1595"/>
                </a:cubicBezTo>
                <a:cubicBezTo>
                  <a:pt x="92" y="1556"/>
                  <a:pt x="92" y="1556"/>
                  <a:pt x="92" y="1556"/>
                </a:cubicBezTo>
                <a:cubicBezTo>
                  <a:pt x="92" y="1504"/>
                  <a:pt x="92" y="1504"/>
                  <a:pt x="92" y="1504"/>
                </a:cubicBezTo>
                <a:cubicBezTo>
                  <a:pt x="0" y="1530"/>
                  <a:pt x="0" y="1530"/>
                  <a:pt x="0" y="1530"/>
                </a:cubicBezTo>
                <a:cubicBezTo>
                  <a:pt x="13" y="1582"/>
                  <a:pt x="13" y="1582"/>
                  <a:pt x="13" y="1582"/>
                </a:cubicBezTo>
                <a:cubicBezTo>
                  <a:pt x="78" y="1621"/>
                  <a:pt x="78" y="1621"/>
                  <a:pt x="78" y="1621"/>
                </a:cubicBezTo>
                <a:cubicBezTo>
                  <a:pt x="118" y="1700"/>
                  <a:pt x="118" y="1700"/>
                  <a:pt x="118" y="1700"/>
                </a:cubicBezTo>
                <a:cubicBezTo>
                  <a:pt x="170" y="1713"/>
                  <a:pt x="170" y="1713"/>
                  <a:pt x="170" y="1713"/>
                </a:cubicBezTo>
                <a:cubicBezTo>
                  <a:pt x="209" y="1700"/>
                  <a:pt x="209" y="1700"/>
                  <a:pt x="209" y="1700"/>
                </a:cubicBezTo>
                <a:lnTo>
                  <a:pt x="118" y="1634"/>
                </a:lnTo>
                <a:close/>
                <a:moveTo>
                  <a:pt x="523" y="2249"/>
                </a:moveTo>
                <a:lnTo>
                  <a:pt x="523" y="2249"/>
                </a:lnTo>
                <a:cubicBezTo>
                  <a:pt x="471" y="2157"/>
                  <a:pt x="471" y="2157"/>
                  <a:pt x="471" y="2157"/>
                </a:cubicBezTo>
                <a:cubicBezTo>
                  <a:pt x="458" y="2223"/>
                  <a:pt x="458" y="2223"/>
                  <a:pt x="458" y="2223"/>
                </a:cubicBezTo>
                <a:cubicBezTo>
                  <a:pt x="406" y="2236"/>
                  <a:pt x="406" y="2236"/>
                  <a:pt x="406" y="2236"/>
                </a:cubicBezTo>
                <a:cubicBezTo>
                  <a:pt x="406" y="2314"/>
                  <a:pt x="406" y="2314"/>
                  <a:pt x="406" y="2314"/>
                </a:cubicBezTo>
                <a:cubicBezTo>
                  <a:pt x="432" y="2301"/>
                  <a:pt x="432" y="2301"/>
                  <a:pt x="432" y="2301"/>
                </a:cubicBezTo>
                <a:cubicBezTo>
                  <a:pt x="458" y="2340"/>
                  <a:pt x="458" y="2340"/>
                  <a:pt x="458" y="2340"/>
                </a:cubicBezTo>
                <a:cubicBezTo>
                  <a:pt x="576" y="2340"/>
                  <a:pt x="576" y="2340"/>
                  <a:pt x="576" y="2340"/>
                </a:cubicBezTo>
                <a:cubicBezTo>
                  <a:pt x="602" y="2288"/>
                  <a:pt x="602" y="2288"/>
                  <a:pt x="602" y="2288"/>
                </a:cubicBezTo>
                <a:lnTo>
                  <a:pt x="523" y="2249"/>
                </a:lnTo>
                <a:close/>
                <a:moveTo>
                  <a:pt x="2119" y="2000"/>
                </a:moveTo>
                <a:lnTo>
                  <a:pt x="2119" y="2000"/>
                </a:lnTo>
                <a:cubicBezTo>
                  <a:pt x="2040" y="2014"/>
                  <a:pt x="2040" y="2014"/>
                  <a:pt x="2040" y="2014"/>
                </a:cubicBezTo>
                <a:cubicBezTo>
                  <a:pt x="1975" y="1948"/>
                  <a:pt x="1975" y="1948"/>
                  <a:pt x="1975" y="1948"/>
                </a:cubicBezTo>
                <a:cubicBezTo>
                  <a:pt x="1962" y="1870"/>
                  <a:pt x="1962" y="1870"/>
                  <a:pt x="1962" y="1870"/>
                </a:cubicBezTo>
                <a:cubicBezTo>
                  <a:pt x="1922" y="1791"/>
                  <a:pt x="1922" y="1791"/>
                  <a:pt x="1922" y="1791"/>
                </a:cubicBezTo>
                <a:cubicBezTo>
                  <a:pt x="1831" y="1791"/>
                  <a:pt x="1831" y="1791"/>
                  <a:pt x="1831" y="1791"/>
                </a:cubicBezTo>
                <a:cubicBezTo>
                  <a:pt x="1648" y="1752"/>
                  <a:pt x="1648" y="1752"/>
                  <a:pt x="1648" y="1752"/>
                </a:cubicBezTo>
                <a:cubicBezTo>
                  <a:pt x="1609" y="1673"/>
                  <a:pt x="1609" y="1673"/>
                  <a:pt x="1609" y="1673"/>
                </a:cubicBezTo>
                <a:cubicBezTo>
                  <a:pt x="1504" y="1661"/>
                  <a:pt x="1504" y="1661"/>
                  <a:pt x="1504" y="1661"/>
                </a:cubicBezTo>
                <a:cubicBezTo>
                  <a:pt x="1373" y="1778"/>
                  <a:pt x="1373" y="1778"/>
                  <a:pt x="1373" y="1778"/>
                </a:cubicBezTo>
                <a:cubicBezTo>
                  <a:pt x="1399" y="1791"/>
                  <a:pt x="1399" y="1791"/>
                  <a:pt x="1399" y="1791"/>
                </a:cubicBezTo>
                <a:cubicBezTo>
                  <a:pt x="1439" y="1765"/>
                  <a:pt x="1439" y="1765"/>
                  <a:pt x="1439" y="1765"/>
                </a:cubicBezTo>
                <a:cubicBezTo>
                  <a:pt x="1517" y="1765"/>
                  <a:pt x="1517" y="1765"/>
                  <a:pt x="1517" y="1765"/>
                </a:cubicBezTo>
                <a:cubicBezTo>
                  <a:pt x="1596" y="1830"/>
                  <a:pt x="1596" y="1830"/>
                  <a:pt x="1596" y="1830"/>
                </a:cubicBezTo>
                <a:cubicBezTo>
                  <a:pt x="1713" y="1870"/>
                  <a:pt x="1713" y="1870"/>
                  <a:pt x="1713" y="1870"/>
                </a:cubicBezTo>
                <a:cubicBezTo>
                  <a:pt x="1726" y="1909"/>
                  <a:pt x="1726" y="1909"/>
                  <a:pt x="1726" y="1909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896" y="1922"/>
                  <a:pt x="1896" y="1922"/>
                  <a:pt x="1896" y="1922"/>
                </a:cubicBezTo>
                <a:cubicBezTo>
                  <a:pt x="1935" y="2000"/>
                  <a:pt x="1935" y="2000"/>
                  <a:pt x="1935" y="2000"/>
                </a:cubicBezTo>
                <a:cubicBezTo>
                  <a:pt x="2053" y="2092"/>
                  <a:pt x="2053" y="2092"/>
                  <a:pt x="2053" y="2092"/>
                </a:cubicBezTo>
                <a:cubicBezTo>
                  <a:pt x="2145" y="2092"/>
                  <a:pt x="2145" y="2092"/>
                  <a:pt x="2145" y="2092"/>
                </a:cubicBezTo>
                <a:lnTo>
                  <a:pt x="2119" y="2000"/>
                </a:lnTo>
                <a:close/>
                <a:moveTo>
                  <a:pt x="3151" y="3321"/>
                </a:moveTo>
                <a:lnTo>
                  <a:pt x="3151" y="3321"/>
                </a:lnTo>
                <a:cubicBezTo>
                  <a:pt x="3125" y="3374"/>
                  <a:pt x="3125" y="3374"/>
                  <a:pt x="3125" y="3374"/>
                </a:cubicBezTo>
                <a:cubicBezTo>
                  <a:pt x="3021" y="3386"/>
                  <a:pt x="3021" y="3386"/>
                  <a:pt x="3021" y="3386"/>
                </a:cubicBezTo>
                <a:cubicBezTo>
                  <a:pt x="2968" y="3452"/>
                  <a:pt x="2968" y="3452"/>
                  <a:pt x="2968" y="3452"/>
                </a:cubicBezTo>
                <a:cubicBezTo>
                  <a:pt x="2942" y="3452"/>
                  <a:pt x="2942" y="3452"/>
                  <a:pt x="2942" y="3452"/>
                </a:cubicBezTo>
                <a:cubicBezTo>
                  <a:pt x="2903" y="3360"/>
                  <a:pt x="2903" y="3360"/>
                  <a:pt x="2903" y="3360"/>
                </a:cubicBezTo>
                <a:cubicBezTo>
                  <a:pt x="2837" y="3386"/>
                  <a:pt x="2837" y="3386"/>
                  <a:pt x="2837" y="3386"/>
                </a:cubicBezTo>
                <a:cubicBezTo>
                  <a:pt x="2628" y="3412"/>
                  <a:pt x="2628" y="3412"/>
                  <a:pt x="2628" y="3412"/>
                </a:cubicBezTo>
                <a:cubicBezTo>
                  <a:pt x="2576" y="3386"/>
                  <a:pt x="2576" y="3386"/>
                  <a:pt x="2576" y="3386"/>
                </a:cubicBezTo>
                <a:cubicBezTo>
                  <a:pt x="2328" y="3478"/>
                  <a:pt x="2328" y="3478"/>
                  <a:pt x="2328" y="3478"/>
                </a:cubicBezTo>
                <a:cubicBezTo>
                  <a:pt x="2288" y="3439"/>
                  <a:pt x="2288" y="3439"/>
                  <a:pt x="2288" y="3439"/>
                </a:cubicBezTo>
                <a:cubicBezTo>
                  <a:pt x="2119" y="3426"/>
                  <a:pt x="2119" y="3426"/>
                  <a:pt x="2119" y="3426"/>
                </a:cubicBezTo>
                <a:cubicBezTo>
                  <a:pt x="2053" y="3374"/>
                  <a:pt x="2053" y="3374"/>
                  <a:pt x="2053" y="3374"/>
                </a:cubicBezTo>
                <a:cubicBezTo>
                  <a:pt x="2040" y="3439"/>
                  <a:pt x="2040" y="3439"/>
                  <a:pt x="2040" y="3439"/>
                </a:cubicBezTo>
                <a:cubicBezTo>
                  <a:pt x="2001" y="3426"/>
                  <a:pt x="2001" y="3426"/>
                  <a:pt x="2001" y="3426"/>
                </a:cubicBezTo>
                <a:cubicBezTo>
                  <a:pt x="1975" y="3596"/>
                  <a:pt x="1975" y="3596"/>
                  <a:pt x="1975" y="3596"/>
                </a:cubicBezTo>
                <a:cubicBezTo>
                  <a:pt x="2210" y="3583"/>
                  <a:pt x="2210" y="3583"/>
                  <a:pt x="2210" y="3583"/>
                </a:cubicBezTo>
                <a:cubicBezTo>
                  <a:pt x="2354" y="3543"/>
                  <a:pt x="2354" y="3543"/>
                  <a:pt x="2354" y="3543"/>
                </a:cubicBezTo>
                <a:cubicBezTo>
                  <a:pt x="2537" y="3583"/>
                  <a:pt x="2537" y="3583"/>
                  <a:pt x="2537" y="3583"/>
                </a:cubicBezTo>
                <a:cubicBezTo>
                  <a:pt x="2550" y="3648"/>
                  <a:pt x="2550" y="3648"/>
                  <a:pt x="2550" y="3648"/>
                </a:cubicBezTo>
                <a:cubicBezTo>
                  <a:pt x="3073" y="3504"/>
                  <a:pt x="3073" y="3504"/>
                  <a:pt x="3073" y="3504"/>
                </a:cubicBezTo>
                <a:cubicBezTo>
                  <a:pt x="3112" y="3465"/>
                  <a:pt x="3112" y="3465"/>
                  <a:pt x="3112" y="3465"/>
                </a:cubicBezTo>
                <a:cubicBezTo>
                  <a:pt x="3138" y="3478"/>
                  <a:pt x="3138" y="3478"/>
                  <a:pt x="3138" y="3478"/>
                </a:cubicBezTo>
                <a:cubicBezTo>
                  <a:pt x="3191" y="3491"/>
                  <a:pt x="3191" y="3491"/>
                  <a:pt x="3191" y="3491"/>
                </a:cubicBezTo>
                <a:cubicBezTo>
                  <a:pt x="3204" y="3321"/>
                  <a:pt x="3204" y="3321"/>
                  <a:pt x="3204" y="3321"/>
                </a:cubicBezTo>
                <a:lnTo>
                  <a:pt x="3151" y="3321"/>
                </a:lnTo>
                <a:close/>
                <a:moveTo>
                  <a:pt x="1661" y="2824"/>
                </a:moveTo>
                <a:lnTo>
                  <a:pt x="1661" y="2824"/>
                </a:lnTo>
                <a:cubicBezTo>
                  <a:pt x="1465" y="2550"/>
                  <a:pt x="1465" y="2550"/>
                  <a:pt x="1465" y="2550"/>
                </a:cubicBezTo>
                <a:cubicBezTo>
                  <a:pt x="1452" y="2445"/>
                  <a:pt x="1452" y="2445"/>
                  <a:pt x="1452" y="2445"/>
                </a:cubicBezTo>
                <a:cubicBezTo>
                  <a:pt x="1609" y="2497"/>
                  <a:pt x="1609" y="2497"/>
                  <a:pt x="1609" y="2497"/>
                </a:cubicBezTo>
                <a:cubicBezTo>
                  <a:pt x="1609" y="2563"/>
                  <a:pt x="1609" y="2563"/>
                  <a:pt x="1609" y="2563"/>
                </a:cubicBezTo>
                <a:cubicBezTo>
                  <a:pt x="1791" y="2458"/>
                  <a:pt x="1791" y="2458"/>
                  <a:pt x="1791" y="2458"/>
                </a:cubicBezTo>
                <a:cubicBezTo>
                  <a:pt x="1713" y="2380"/>
                  <a:pt x="1713" y="2380"/>
                  <a:pt x="1713" y="2380"/>
                </a:cubicBezTo>
                <a:cubicBezTo>
                  <a:pt x="1674" y="2432"/>
                  <a:pt x="1674" y="2432"/>
                  <a:pt x="1674" y="2432"/>
                </a:cubicBezTo>
                <a:cubicBezTo>
                  <a:pt x="1635" y="2406"/>
                  <a:pt x="1635" y="2406"/>
                  <a:pt x="1635" y="2406"/>
                </a:cubicBezTo>
                <a:cubicBezTo>
                  <a:pt x="1596" y="2301"/>
                  <a:pt x="1596" y="2301"/>
                  <a:pt x="1596" y="2301"/>
                </a:cubicBezTo>
                <a:cubicBezTo>
                  <a:pt x="1530" y="2275"/>
                  <a:pt x="1530" y="2275"/>
                  <a:pt x="1530" y="2275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452" y="2262"/>
                  <a:pt x="1452" y="2262"/>
                  <a:pt x="1452" y="2262"/>
                </a:cubicBezTo>
                <a:cubicBezTo>
                  <a:pt x="1360" y="2223"/>
                  <a:pt x="1360" y="2223"/>
                  <a:pt x="1360" y="2223"/>
                </a:cubicBezTo>
                <a:cubicBezTo>
                  <a:pt x="1177" y="2184"/>
                  <a:pt x="1177" y="2184"/>
                  <a:pt x="1177" y="2184"/>
                </a:cubicBezTo>
                <a:cubicBezTo>
                  <a:pt x="1046" y="2118"/>
                  <a:pt x="1046" y="2118"/>
                  <a:pt x="1046" y="2118"/>
                </a:cubicBezTo>
                <a:cubicBezTo>
                  <a:pt x="916" y="2236"/>
                  <a:pt x="916" y="2236"/>
                  <a:pt x="916" y="2236"/>
                </a:cubicBezTo>
                <a:cubicBezTo>
                  <a:pt x="837" y="2249"/>
                  <a:pt x="837" y="2249"/>
                  <a:pt x="837" y="2249"/>
                </a:cubicBezTo>
                <a:cubicBezTo>
                  <a:pt x="811" y="2353"/>
                  <a:pt x="811" y="2353"/>
                  <a:pt x="811" y="2353"/>
                </a:cubicBezTo>
                <a:cubicBezTo>
                  <a:pt x="759" y="2406"/>
                  <a:pt x="759" y="2406"/>
                  <a:pt x="759" y="2406"/>
                </a:cubicBezTo>
                <a:cubicBezTo>
                  <a:pt x="942" y="2523"/>
                  <a:pt x="942" y="2523"/>
                  <a:pt x="942" y="2523"/>
                </a:cubicBezTo>
                <a:cubicBezTo>
                  <a:pt x="1020" y="2694"/>
                  <a:pt x="1020" y="2694"/>
                  <a:pt x="1020" y="2694"/>
                </a:cubicBezTo>
                <a:cubicBezTo>
                  <a:pt x="1007" y="2772"/>
                  <a:pt x="1007" y="2772"/>
                  <a:pt x="1007" y="2772"/>
                </a:cubicBezTo>
                <a:cubicBezTo>
                  <a:pt x="1059" y="2837"/>
                  <a:pt x="1059" y="2837"/>
                  <a:pt x="1059" y="2837"/>
                </a:cubicBezTo>
                <a:cubicBezTo>
                  <a:pt x="1073" y="2903"/>
                  <a:pt x="1073" y="2903"/>
                  <a:pt x="1073" y="2903"/>
                </a:cubicBezTo>
                <a:cubicBezTo>
                  <a:pt x="1177" y="2942"/>
                  <a:pt x="1177" y="2942"/>
                  <a:pt x="1177" y="2942"/>
                </a:cubicBezTo>
                <a:cubicBezTo>
                  <a:pt x="1177" y="2824"/>
                  <a:pt x="1177" y="2824"/>
                  <a:pt x="1177" y="2824"/>
                </a:cubicBezTo>
                <a:cubicBezTo>
                  <a:pt x="1229" y="2785"/>
                  <a:pt x="1229" y="2785"/>
                  <a:pt x="1229" y="2785"/>
                </a:cubicBezTo>
                <a:cubicBezTo>
                  <a:pt x="1255" y="2851"/>
                  <a:pt x="1255" y="2851"/>
                  <a:pt x="1255" y="2851"/>
                </a:cubicBezTo>
                <a:cubicBezTo>
                  <a:pt x="1373" y="2916"/>
                  <a:pt x="1373" y="2916"/>
                  <a:pt x="1373" y="2916"/>
                </a:cubicBezTo>
                <a:cubicBezTo>
                  <a:pt x="1360" y="3020"/>
                  <a:pt x="1360" y="3020"/>
                  <a:pt x="1360" y="3020"/>
                </a:cubicBezTo>
                <a:cubicBezTo>
                  <a:pt x="1439" y="3086"/>
                  <a:pt x="1439" y="3086"/>
                  <a:pt x="1439" y="3086"/>
                </a:cubicBezTo>
                <a:cubicBezTo>
                  <a:pt x="1452" y="2903"/>
                  <a:pt x="1452" y="2903"/>
                  <a:pt x="1452" y="2903"/>
                </a:cubicBezTo>
                <a:cubicBezTo>
                  <a:pt x="1517" y="2863"/>
                  <a:pt x="1517" y="2863"/>
                  <a:pt x="1517" y="2863"/>
                </a:cubicBezTo>
                <a:cubicBezTo>
                  <a:pt x="1609" y="2968"/>
                  <a:pt x="1609" y="2968"/>
                  <a:pt x="1609" y="2968"/>
                </a:cubicBezTo>
                <a:cubicBezTo>
                  <a:pt x="1713" y="3007"/>
                  <a:pt x="1713" y="3007"/>
                  <a:pt x="1713" y="3007"/>
                </a:cubicBezTo>
                <a:cubicBezTo>
                  <a:pt x="1687" y="2955"/>
                  <a:pt x="1687" y="2955"/>
                  <a:pt x="1687" y="2955"/>
                </a:cubicBezTo>
                <a:lnTo>
                  <a:pt x="1661" y="2824"/>
                </a:lnTo>
                <a:close/>
                <a:moveTo>
                  <a:pt x="2550" y="144"/>
                </a:moveTo>
                <a:lnTo>
                  <a:pt x="2550" y="144"/>
                </a:lnTo>
                <a:cubicBezTo>
                  <a:pt x="2550" y="52"/>
                  <a:pt x="2550" y="52"/>
                  <a:pt x="2550" y="52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380" y="39"/>
                  <a:pt x="2380" y="39"/>
                  <a:pt x="2380" y="39"/>
                </a:cubicBezTo>
                <a:cubicBezTo>
                  <a:pt x="2393" y="117"/>
                  <a:pt x="2393" y="117"/>
                  <a:pt x="2393" y="117"/>
                </a:cubicBezTo>
                <a:cubicBezTo>
                  <a:pt x="2354" y="235"/>
                  <a:pt x="2354" y="235"/>
                  <a:pt x="2354" y="235"/>
                </a:cubicBezTo>
                <a:cubicBezTo>
                  <a:pt x="2119" y="366"/>
                  <a:pt x="2119" y="366"/>
                  <a:pt x="2119" y="366"/>
                </a:cubicBezTo>
                <a:cubicBezTo>
                  <a:pt x="1948" y="327"/>
                  <a:pt x="1948" y="327"/>
                  <a:pt x="1948" y="327"/>
                </a:cubicBezTo>
                <a:cubicBezTo>
                  <a:pt x="1870" y="340"/>
                  <a:pt x="1870" y="340"/>
                  <a:pt x="1870" y="340"/>
                </a:cubicBezTo>
                <a:cubicBezTo>
                  <a:pt x="1765" y="274"/>
                  <a:pt x="1765" y="274"/>
                  <a:pt x="1765" y="274"/>
                </a:cubicBezTo>
                <a:cubicBezTo>
                  <a:pt x="1661" y="288"/>
                  <a:pt x="1661" y="288"/>
                  <a:pt x="1661" y="288"/>
                </a:cubicBezTo>
                <a:cubicBezTo>
                  <a:pt x="1530" y="379"/>
                  <a:pt x="1530" y="379"/>
                  <a:pt x="1530" y="379"/>
                </a:cubicBezTo>
                <a:cubicBezTo>
                  <a:pt x="1321" y="445"/>
                  <a:pt x="1321" y="445"/>
                  <a:pt x="1321" y="445"/>
                </a:cubicBezTo>
                <a:cubicBezTo>
                  <a:pt x="1190" y="510"/>
                  <a:pt x="1190" y="510"/>
                  <a:pt x="1190" y="510"/>
                </a:cubicBezTo>
                <a:cubicBezTo>
                  <a:pt x="1099" y="549"/>
                  <a:pt x="1099" y="549"/>
                  <a:pt x="1099" y="549"/>
                </a:cubicBezTo>
                <a:cubicBezTo>
                  <a:pt x="1099" y="588"/>
                  <a:pt x="1099" y="588"/>
                  <a:pt x="1099" y="588"/>
                </a:cubicBezTo>
                <a:cubicBezTo>
                  <a:pt x="955" y="667"/>
                  <a:pt x="955" y="667"/>
                  <a:pt x="955" y="667"/>
                </a:cubicBezTo>
                <a:cubicBezTo>
                  <a:pt x="824" y="667"/>
                  <a:pt x="824" y="667"/>
                  <a:pt x="824" y="667"/>
                </a:cubicBezTo>
                <a:cubicBezTo>
                  <a:pt x="732" y="811"/>
                  <a:pt x="732" y="811"/>
                  <a:pt x="732" y="811"/>
                </a:cubicBezTo>
                <a:cubicBezTo>
                  <a:pt x="654" y="837"/>
                  <a:pt x="654" y="837"/>
                  <a:pt x="654" y="837"/>
                </a:cubicBezTo>
                <a:cubicBezTo>
                  <a:pt x="589" y="850"/>
                  <a:pt x="589" y="850"/>
                  <a:pt x="589" y="850"/>
                </a:cubicBezTo>
                <a:cubicBezTo>
                  <a:pt x="445" y="902"/>
                  <a:pt x="445" y="902"/>
                  <a:pt x="445" y="902"/>
                </a:cubicBezTo>
                <a:cubicBezTo>
                  <a:pt x="471" y="1046"/>
                  <a:pt x="471" y="1046"/>
                  <a:pt x="471" y="1046"/>
                </a:cubicBezTo>
                <a:cubicBezTo>
                  <a:pt x="419" y="1190"/>
                  <a:pt x="419" y="1190"/>
                  <a:pt x="419" y="1190"/>
                </a:cubicBezTo>
                <a:cubicBezTo>
                  <a:pt x="393" y="1294"/>
                  <a:pt x="393" y="1294"/>
                  <a:pt x="393" y="1294"/>
                </a:cubicBezTo>
                <a:cubicBezTo>
                  <a:pt x="288" y="1360"/>
                  <a:pt x="288" y="1360"/>
                  <a:pt x="288" y="1360"/>
                </a:cubicBezTo>
                <a:cubicBezTo>
                  <a:pt x="288" y="1451"/>
                  <a:pt x="288" y="1451"/>
                  <a:pt x="288" y="1451"/>
                </a:cubicBezTo>
                <a:cubicBezTo>
                  <a:pt x="222" y="1569"/>
                  <a:pt x="222" y="1569"/>
                  <a:pt x="222" y="1569"/>
                </a:cubicBezTo>
                <a:cubicBezTo>
                  <a:pt x="222" y="1621"/>
                  <a:pt x="222" y="1621"/>
                  <a:pt x="222" y="1621"/>
                </a:cubicBezTo>
                <a:cubicBezTo>
                  <a:pt x="262" y="1648"/>
                  <a:pt x="262" y="1648"/>
                  <a:pt x="262" y="1648"/>
                </a:cubicBezTo>
                <a:cubicBezTo>
                  <a:pt x="288" y="1700"/>
                  <a:pt x="288" y="1700"/>
                  <a:pt x="288" y="1700"/>
                </a:cubicBezTo>
                <a:cubicBezTo>
                  <a:pt x="379" y="1765"/>
                  <a:pt x="379" y="1765"/>
                  <a:pt x="379" y="1765"/>
                </a:cubicBezTo>
                <a:cubicBezTo>
                  <a:pt x="471" y="1843"/>
                  <a:pt x="471" y="1843"/>
                  <a:pt x="471" y="1843"/>
                </a:cubicBezTo>
                <a:cubicBezTo>
                  <a:pt x="536" y="1804"/>
                  <a:pt x="536" y="1804"/>
                  <a:pt x="536" y="1804"/>
                </a:cubicBezTo>
                <a:cubicBezTo>
                  <a:pt x="654" y="1804"/>
                  <a:pt x="654" y="1804"/>
                  <a:pt x="654" y="1804"/>
                </a:cubicBezTo>
                <a:cubicBezTo>
                  <a:pt x="693" y="1883"/>
                  <a:pt x="693" y="1883"/>
                  <a:pt x="693" y="1883"/>
                </a:cubicBezTo>
                <a:cubicBezTo>
                  <a:pt x="536" y="1909"/>
                  <a:pt x="536" y="1909"/>
                  <a:pt x="536" y="1909"/>
                </a:cubicBezTo>
                <a:cubicBezTo>
                  <a:pt x="523" y="1948"/>
                  <a:pt x="523" y="1948"/>
                  <a:pt x="523" y="1948"/>
                </a:cubicBezTo>
                <a:cubicBezTo>
                  <a:pt x="589" y="1987"/>
                  <a:pt x="589" y="1987"/>
                  <a:pt x="589" y="1987"/>
                </a:cubicBezTo>
                <a:cubicBezTo>
                  <a:pt x="719" y="2184"/>
                  <a:pt x="719" y="2184"/>
                  <a:pt x="719" y="2184"/>
                </a:cubicBezTo>
                <a:cubicBezTo>
                  <a:pt x="785" y="2118"/>
                  <a:pt x="785" y="2118"/>
                  <a:pt x="785" y="2118"/>
                </a:cubicBezTo>
                <a:cubicBezTo>
                  <a:pt x="863" y="2157"/>
                  <a:pt x="863" y="2157"/>
                  <a:pt x="863" y="2157"/>
                </a:cubicBezTo>
                <a:cubicBezTo>
                  <a:pt x="981" y="2131"/>
                  <a:pt x="981" y="2131"/>
                  <a:pt x="981" y="2131"/>
                </a:cubicBezTo>
                <a:cubicBezTo>
                  <a:pt x="1046" y="2079"/>
                  <a:pt x="1046" y="2079"/>
                  <a:pt x="1046" y="2079"/>
                </a:cubicBezTo>
                <a:cubicBezTo>
                  <a:pt x="1164" y="2105"/>
                  <a:pt x="1164" y="2105"/>
                  <a:pt x="1164" y="2105"/>
                </a:cubicBezTo>
                <a:cubicBezTo>
                  <a:pt x="1242" y="2040"/>
                  <a:pt x="1242" y="2040"/>
                  <a:pt x="1242" y="2040"/>
                </a:cubicBezTo>
                <a:cubicBezTo>
                  <a:pt x="1295" y="2079"/>
                  <a:pt x="1295" y="2079"/>
                  <a:pt x="1295" y="2079"/>
                </a:cubicBezTo>
                <a:cubicBezTo>
                  <a:pt x="1347" y="2053"/>
                  <a:pt x="1347" y="2053"/>
                  <a:pt x="1347" y="2053"/>
                </a:cubicBezTo>
                <a:cubicBezTo>
                  <a:pt x="1543" y="2105"/>
                  <a:pt x="1543" y="2105"/>
                  <a:pt x="1543" y="2105"/>
                </a:cubicBezTo>
                <a:cubicBezTo>
                  <a:pt x="1543" y="2157"/>
                  <a:pt x="1543" y="2157"/>
                  <a:pt x="1543" y="2157"/>
                </a:cubicBezTo>
                <a:cubicBezTo>
                  <a:pt x="1478" y="2171"/>
                  <a:pt x="1478" y="2171"/>
                  <a:pt x="1478" y="2171"/>
                </a:cubicBezTo>
                <a:cubicBezTo>
                  <a:pt x="1504" y="2223"/>
                  <a:pt x="1504" y="2223"/>
                  <a:pt x="1504" y="2223"/>
                </a:cubicBezTo>
                <a:cubicBezTo>
                  <a:pt x="1569" y="2223"/>
                  <a:pt x="1569" y="2223"/>
                  <a:pt x="1569" y="2223"/>
                </a:cubicBezTo>
                <a:cubicBezTo>
                  <a:pt x="1726" y="2157"/>
                  <a:pt x="1726" y="2157"/>
                  <a:pt x="1726" y="2157"/>
                </a:cubicBezTo>
                <a:cubicBezTo>
                  <a:pt x="1831" y="2249"/>
                  <a:pt x="1831" y="2249"/>
                  <a:pt x="1831" y="2249"/>
                </a:cubicBezTo>
                <a:cubicBezTo>
                  <a:pt x="1975" y="2275"/>
                  <a:pt x="1975" y="2275"/>
                  <a:pt x="1975" y="2275"/>
                </a:cubicBezTo>
                <a:cubicBezTo>
                  <a:pt x="1909" y="2118"/>
                  <a:pt x="1909" y="2118"/>
                  <a:pt x="1909" y="2118"/>
                </a:cubicBezTo>
                <a:cubicBezTo>
                  <a:pt x="1909" y="2027"/>
                  <a:pt x="1909" y="2027"/>
                  <a:pt x="1909" y="2027"/>
                </a:cubicBezTo>
                <a:cubicBezTo>
                  <a:pt x="1739" y="1935"/>
                  <a:pt x="1739" y="1935"/>
                  <a:pt x="1739" y="1935"/>
                </a:cubicBezTo>
                <a:cubicBezTo>
                  <a:pt x="1596" y="1922"/>
                  <a:pt x="1596" y="1922"/>
                  <a:pt x="1596" y="1922"/>
                </a:cubicBezTo>
                <a:cubicBezTo>
                  <a:pt x="1556" y="1857"/>
                  <a:pt x="1556" y="1857"/>
                  <a:pt x="1556" y="1857"/>
                </a:cubicBezTo>
                <a:cubicBezTo>
                  <a:pt x="1491" y="1883"/>
                  <a:pt x="1491" y="1883"/>
                  <a:pt x="1491" y="1883"/>
                </a:cubicBezTo>
                <a:cubicBezTo>
                  <a:pt x="1439" y="1817"/>
                  <a:pt x="1439" y="1817"/>
                  <a:pt x="1439" y="1817"/>
                </a:cubicBezTo>
                <a:cubicBezTo>
                  <a:pt x="1360" y="1830"/>
                  <a:pt x="1360" y="1830"/>
                  <a:pt x="1360" y="1830"/>
                </a:cubicBezTo>
                <a:cubicBezTo>
                  <a:pt x="1255" y="1817"/>
                  <a:pt x="1255" y="1817"/>
                  <a:pt x="1255" y="1817"/>
                </a:cubicBezTo>
                <a:cubicBezTo>
                  <a:pt x="1412" y="1673"/>
                  <a:pt x="1412" y="1673"/>
                  <a:pt x="1412" y="1673"/>
                </a:cubicBezTo>
                <a:cubicBezTo>
                  <a:pt x="1334" y="1595"/>
                  <a:pt x="1334" y="1595"/>
                  <a:pt x="1334" y="1595"/>
                </a:cubicBezTo>
                <a:cubicBezTo>
                  <a:pt x="1373" y="1530"/>
                  <a:pt x="1373" y="1530"/>
                  <a:pt x="1373" y="1530"/>
                </a:cubicBezTo>
                <a:cubicBezTo>
                  <a:pt x="1439" y="1543"/>
                  <a:pt x="1439" y="1543"/>
                  <a:pt x="1439" y="1543"/>
                </a:cubicBezTo>
                <a:cubicBezTo>
                  <a:pt x="1439" y="1634"/>
                  <a:pt x="1439" y="1634"/>
                  <a:pt x="1439" y="1634"/>
                </a:cubicBezTo>
                <a:cubicBezTo>
                  <a:pt x="1543" y="1569"/>
                  <a:pt x="1543" y="1569"/>
                  <a:pt x="1543" y="1569"/>
                </a:cubicBezTo>
                <a:cubicBezTo>
                  <a:pt x="1491" y="1491"/>
                  <a:pt x="1491" y="1491"/>
                  <a:pt x="1491" y="1491"/>
                </a:cubicBezTo>
                <a:cubicBezTo>
                  <a:pt x="1295" y="1360"/>
                  <a:pt x="1295" y="1360"/>
                  <a:pt x="1295" y="1360"/>
                </a:cubicBezTo>
                <a:cubicBezTo>
                  <a:pt x="1125" y="1190"/>
                  <a:pt x="1125" y="1190"/>
                  <a:pt x="1125" y="1190"/>
                </a:cubicBezTo>
                <a:cubicBezTo>
                  <a:pt x="1138" y="941"/>
                  <a:pt x="1138" y="941"/>
                  <a:pt x="1138" y="941"/>
                </a:cubicBezTo>
                <a:cubicBezTo>
                  <a:pt x="1216" y="850"/>
                  <a:pt x="1216" y="850"/>
                  <a:pt x="1216" y="850"/>
                </a:cubicBezTo>
                <a:cubicBezTo>
                  <a:pt x="1242" y="915"/>
                  <a:pt x="1242" y="915"/>
                  <a:pt x="1242" y="915"/>
                </a:cubicBezTo>
                <a:cubicBezTo>
                  <a:pt x="1203" y="968"/>
                  <a:pt x="1203" y="968"/>
                  <a:pt x="1203" y="968"/>
                </a:cubicBezTo>
                <a:cubicBezTo>
                  <a:pt x="1386" y="1033"/>
                  <a:pt x="1386" y="1033"/>
                  <a:pt x="1386" y="1033"/>
                </a:cubicBezTo>
                <a:cubicBezTo>
                  <a:pt x="1412" y="1098"/>
                  <a:pt x="1412" y="1098"/>
                  <a:pt x="1412" y="1098"/>
                </a:cubicBezTo>
                <a:cubicBezTo>
                  <a:pt x="1478" y="1177"/>
                  <a:pt x="1478" y="1177"/>
                  <a:pt x="1478" y="1177"/>
                </a:cubicBezTo>
                <a:cubicBezTo>
                  <a:pt x="1635" y="1150"/>
                  <a:pt x="1635" y="1150"/>
                  <a:pt x="1635" y="1150"/>
                </a:cubicBezTo>
                <a:cubicBezTo>
                  <a:pt x="1452" y="1059"/>
                  <a:pt x="1452" y="1059"/>
                  <a:pt x="1452" y="1059"/>
                </a:cubicBezTo>
                <a:cubicBezTo>
                  <a:pt x="1465" y="994"/>
                  <a:pt x="1465" y="994"/>
                  <a:pt x="1465" y="994"/>
                </a:cubicBezTo>
                <a:cubicBezTo>
                  <a:pt x="1556" y="994"/>
                  <a:pt x="1556" y="994"/>
                  <a:pt x="1556" y="994"/>
                </a:cubicBezTo>
                <a:cubicBezTo>
                  <a:pt x="1609" y="1059"/>
                  <a:pt x="1609" y="1059"/>
                  <a:pt x="1609" y="1059"/>
                </a:cubicBezTo>
                <a:cubicBezTo>
                  <a:pt x="1713" y="1111"/>
                  <a:pt x="1713" y="1111"/>
                  <a:pt x="1713" y="1111"/>
                </a:cubicBezTo>
                <a:cubicBezTo>
                  <a:pt x="1713" y="1046"/>
                  <a:pt x="1713" y="1046"/>
                  <a:pt x="1713" y="1046"/>
                </a:cubicBezTo>
                <a:cubicBezTo>
                  <a:pt x="1569" y="954"/>
                  <a:pt x="1569" y="954"/>
                  <a:pt x="1569" y="954"/>
                </a:cubicBezTo>
                <a:cubicBezTo>
                  <a:pt x="1635" y="915"/>
                  <a:pt x="1635" y="915"/>
                  <a:pt x="1635" y="915"/>
                </a:cubicBezTo>
                <a:cubicBezTo>
                  <a:pt x="1831" y="994"/>
                  <a:pt x="1831" y="994"/>
                  <a:pt x="1831" y="994"/>
                </a:cubicBezTo>
                <a:cubicBezTo>
                  <a:pt x="1791" y="915"/>
                  <a:pt x="1791" y="915"/>
                  <a:pt x="1791" y="915"/>
                </a:cubicBezTo>
                <a:cubicBezTo>
                  <a:pt x="1622" y="876"/>
                  <a:pt x="1622" y="876"/>
                  <a:pt x="1622" y="876"/>
                </a:cubicBezTo>
                <a:cubicBezTo>
                  <a:pt x="1596" y="824"/>
                  <a:pt x="1596" y="824"/>
                  <a:pt x="1596" y="824"/>
                </a:cubicBezTo>
                <a:cubicBezTo>
                  <a:pt x="1530" y="771"/>
                  <a:pt x="1530" y="771"/>
                  <a:pt x="1530" y="771"/>
                </a:cubicBezTo>
                <a:cubicBezTo>
                  <a:pt x="1543" y="706"/>
                  <a:pt x="1543" y="706"/>
                  <a:pt x="1543" y="706"/>
                </a:cubicBezTo>
                <a:cubicBezTo>
                  <a:pt x="1661" y="719"/>
                  <a:pt x="1661" y="719"/>
                  <a:pt x="1661" y="719"/>
                </a:cubicBezTo>
                <a:cubicBezTo>
                  <a:pt x="1805" y="562"/>
                  <a:pt x="1805" y="562"/>
                  <a:pt x="1805" y="562"/>
                </a:cubicBezTo>
                <a:cubicBezTo>
                  <a:pt x="1896" y="602"/>
                  <a:pt x="1896" y="602"/>
                  <a:pt x="1896" y="602"/>
                </a:cubicBezTo>
                <a:cubicBezTo>
                  <a:pt x="2027" y="484"/>
                  <a:pt x="2027" y="484"/>
                  <a:pt x="2027" y="484"/>
                </a:cubicBezTo>
                <a:cubicBezTo>
                  <a:pt x="2262" y="497"/>
                  <a:pt x="2262" y="497"/>
                  <a:pt x="2262" y="497"/>
                </a:cubicBezTo>
                <a:cubicBezTo>
                  <a:pt x="2445" y="497"/>
                  <a:pt x="2445" y="497"/>
                  <a:pt x="2445" y="497"/>
                </a:cubicBezTo>
                <a:cubicBezTo>
                  <a:pt x="2498" y="340"/>
                  <a:pt x="2498" y="340"/>
                  <a:pt x="2498" y="340"/>
                </a:cubicBezTo>
                <a:cubicBezTo>
                  <a:pt x="2471" y="196"/>
                  <a:pt x="2471" y="196"/>
                  <a:pt x="2471" y="196"/>
                </a:cubicBezTo>
                <a:lnTo>
                  <a:pt x="2550" y="144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Freeform 4">
            <a:extLst>
              <a:ext uri="{FF2B5EF4-FFF2-40B4-BE49-F238E27FC236}">
                <a16:creationId xmlns:a16="http://schemas.microsoft.com/office/drawing/2014/main" id="{7DF3FE8D-6D0A-F703-9F8E-5F2D1979A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368" y="3240024"/>
            <a:ext cx="2070347" cy="1456969"/>
          </a:xfrm>
          <a:custGeom>
            <a:avLst/>
            <a:gdLst>
              <a:gd name="T0" fmla="*/ 5086 w 5911"/>
              <a:gd name="T1" fmla="*/ 2511 h 4159"/>
              <a:gd name="T2" fmla="*/ 5413 w 5911"/>
              <a:gd name="T3" fmla="*/ 2197 h 4159"/>
              <a:gd name="T4" fmla="*/ 5531 w 5911"/>
              <a:gd name="T5" fmla="*/ 1870 h 4159"/>
              <a:gd name="T6" fmla="*/ 5845 w 5911"/>
              <a:gd name="T7" fmla="*/ 1138 h 4159"/>
              <a:gd name="T8" fmla="*/ 5714 w 5911"/>
              <a:gd name="T9" fmla="*/ 928 h 4159"/>
              <a:gd name="T10" fmla="*/ 5361 w 5911"/>
              <a:gd name="T11" fmla="*/ 575 h 4159"/>
              <a:gd name="T12" fmla="*/ 4942 w 5911"/>
              <a:gd name="T13" fmla="*/ 680 h 4159"/>
              <a:gd name="T14" fmla="*/ 4668 w 5911"/>
              <a:gd name="T15" fmla="*/ 628 h 4159"/>
              <a:gd name="T16" fmla="*/ 4197 w 5911"/>
              <a:gd name="T17" fmla="*/ 758 h 4159"/>
              <a:gd name="T18" fmla="*/ 3923 w 5911"/>
              <a:gd name="T19" fmla="*/ 536 h 4159"/>
              <a:gd name="T20" fmla="*/ 3452 w 5911"/>
              <a:gd name="T21" fmla="*/ 419 h 4159"/>
              <a:gd name="T22" fmla="*/ 3334 w 5911"/>
              <a:gd name="T23" fmla="*/ 52 h 4159"/>
              <a:gd name="T24" fmla="*/ 3047 w 5911"/>
              <a:gd name="T25" fmla="*/ 65 h 4159"/>
              <a:gd name="T26" fmla="*/ 2772 w 5911"/>
              <a:gd name="T27" fmla="*/ 340 h 4159"/>
              <a:gd name="T28" fmla="*/ 2380 w 5911"/>
              <a:gd name="T29" fmla="*/ 706 h 4159"/>
              <a:gd name="T30" fmla="*/ 2001 w 5911"/>
              <a:gd name="T31" fmla="*/ 994 h 4159"/>
              <a:gd name="T32" fmla="*/ 1857 w 5911"/>
              <a:gd name="T33" fmla="*/ 981 h 4159"/>
              <a:gd name="T34" fmla="*/ 1478 w 5911"/>
              <a:gd name="T35" fmla="*/ 1086 h 4159"/>
              <a:gd name="T36" fmla="*/ 1255 w 5911"/>
              <a:gd name="T37" fmla="*/ 942 h 4159"/>
              <a:gd name="T38" fmla="*/ 432 w 5911"/>
              <a:gd name="T39" fmla="*/ 1124 h 4159"/>
              <a:gd name="T40" fmla="*/ 262 w 5911"/>
              <a:gd name="T41" fmla="*/ 1478 h 4159"/>
              <a:gd name="T42" fmla="*/ 445 w 5911"/>
              <a:gd name="T43" fmla="*/ 1857 h 4159"/>
              <a:gd name="T44" fmla="*/ 157 w 5911"/>
              <a:gd name="T45" fmla="*/ 2641 h 4159"/>
              <a:gd name="T46" fmla="*/ 0 w 5911"/>
              <a:gd name="T47" fmla="*/ 3073 h 4159"/>
              <a:gd name="T48" fmla="*/ 915 w 5911"/>
              <a:gd name="T49" fmla="*/ 3151 h 4159"/>
              <a:gd name="T50" fmla="*/ 1452 w 5911"/>
              <a:gd name="T51" fmla="*/ 2981 h 4159"/>
              <a:gd name="T52" fmla="*/ 1844 w 5911"/>
              <a:gd name="T53" fmla="*/ 2628 h 4159"/>
              <a:gd name="T54" fmla="*/ 2511 w 5911"/>
              <a:gd name="T55" fmla="*/ 2798 h 4159"/>
              <a:gd name="T56" fmla="*/ 2929 w 5911"/>
              <a:gd name="T57" fmla="*/ 3308 h 4159"/>
              <a:gd name="T58" fmla="*/ 2916 w 5911"/>
              <a:gd name="T59" fmla="*/ 3491 h 4159"/>
              <a:gd name="T60" fmla="*/ 2667 w 5911"/>
              <a:gd name="T61" fmla="*/ 3465 h 4159"/>
              <a:gd name="T62" fmla="*/ 2615 w 5911"/>
              <a:gd name="T63" fmla="*/ 3988 h 4159"/>
              <a:gd name="T64" fmla="*/ 2680 w 5911"/>
              <a:gd name="T65" fmla="*/ 4158 h 4159"/>
              <a:gd name="T66" fmla="*/ 3073 w 5911"/>
              <a:gd name="T67" fmla="*/ 3975 h 4159"/>
              <a:gd name="T68" fmla="*/ 3034 w 5911"/>
              <a:gd name="T69" fmla="*/ 3831 h 4159"/>
              <a:gd name="T70" fmla="*/ 3060 w 5911"/>
              <a:gd name="T71" fmla="*/ 3452 h 4159"/>
              <a:gd name="T72" fmla="*/ 3216 w 5911"/>
              <a:gd name="T73" fmla="*/ 3478 h 4159"/>
              <a:gd name="T74" fmla="*/ 3596 w 5911"/>
              <a:gd name="T75" fmla="*/ 2916 h 4159"/>
              <a:gd name="T76" fmla="*/ 3831 w 5911"/>
              <a:gd name="T77" fmla="*/ 3099 h 4159"/>
              <a:gd name="T78" fmla="*/ 3622 w 5911"/>
              <a:gd name="T79" fmla="*/ 3164 h 4159"/>
              <a:gd name="T80" fmla="*/ 3883 w 5911"/>
              <a:gd name="T81" fmla="*/ 3295 h 4159"/>
              <a:gd name="T82" fmla="*/ 4289 w 5911"/>
              <a:gd name="T83" fmla="*/ 3125 h 4159"/>
              <a:gd name="T84" fmla="*/ 4014 w 5911"/>
              <a:gd name="T85" fmla="*/ 3622 h 4159"/>
              <a:gd name="T86" fmla="*/ 4302 w 5911"/>
              <a:gd name="T87" fmla="*/ 3648 h 4159"/>
              <a:gd name="T88" fmla="*/ 4511 w 5911"/>
              <a:gd name="T89" fmla="*/ 3871 h 4159"/>
              <a:gd name="T90" fmla="*/ 4785 w 5911"/>
              <a:gd name="T91" fmla="*/ 3844 h 4159"/>
              <a:gd name="T92" fmla="*/ 5034 w 5911"/>
              <a:gd name="T93" fmla="*/ 3504 h 4159"/>
              <a:gd name="T94" fmla="*/ 5165 w 5911"/>
              <a:gd name="T95" fmla="*/ 3360 h 4159"/>
              <a:gd name="T96" fmla="*/ 5400 w 5911"/>
              <a:gd name="T97" fmla="*/ 3178 h 4159"/>
              <a:gd name="T98" fmla="*/ 5256 w 5911"/>
              <a:gd name="T99" fmla="*/ 3112 h 4159"/>
              <a:gd name="T100" fmla="*/ 5113 w 5911"/>
              <a:gd name="T101" fmla="*/ 3269 h 4159"/>
              <a:gd name="T102" fmla="*/ 4825 w 5911"/>
              <a:gd name="T103" fmla="*/ 3178 h 4159"/>
              <a:gd name="T104" fmla="*/ 4419 w 5911"/>
              <a:gd name="T105" fmla="*/ 3099 h 4159"/>
              <a:gd name="T106" fmla="*/ 4315 w 5911"/>
              <a:gd name="T107" fmla="*/ 3060 h 4159"/>
              <a:gd name="T108" fmla="*/ 4603 w 5911"/>
              <a:gd name="T109" fmla="*/ 3007 h 4159"/>
              <a:gd name="T110" fmla="*/ 4772 w 5911"/>
              <a:gd name="T111" fmla="*/ 2772 h 4159"/>
              <a:gd name="T112" fmla="*/ 4772 w 5911"/>
              <a:gd name="T113" fmla="*/ 2628 h 4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11" h="4159">
                <a:moveTo>
                  <a:pt x="4877" y="2707"/>
                </a:moveTo>
                <a:lnTo>
                  <a:pt x="4969" y="2550"/>
                </a:lnTo>
                <a:lnTo>
                  <a:pt x="5086" y="2511"/>
                </a:lnTo>
                <a:lnTo>
                  <a:pt x="5230" y="2367"/>
                </a:lnTo>
                <a:lnTo>
                  <a:pt x="5348" y="2236"/>
                </a:lnTo>
                <a:lnTo>
                  <a:pt x="5413" y="2197"/>
                </a:lnTo>
                <a:lnTo>
                  <a:pt x="5413" y="2105"/>
                </a:lnTo>
                <a:lnTo>
                  <a:pt x="5622" y="2001"/>
                </a:lnTo>
                <a:lnTo>
                  <a:pt x="5531" y="1870"/>
                </a:lnTo>
                <a:lnTo>
                  <a:pt x="5570" y="1661"/>
                </a:lnTo>
                <a:lnTo>
                  <a:pt x="5910" y="1281"/>
                </a:lnTo>
                <a:lnTo>
                  <a:pt x="5845" y="1138"/>
                </a:lnTo>
                <a:lnTo>
                  <a:pt x="5766" y="1099"/>
                </a:lnTo>
                <a:lnTo>
                  <a:pt x="5779" y="942"/>
                </a:lnTo>
                <a:lnTo>
                  <a:pt x="5714" y="928"/>
                </a:lnTo>
                <a:lnTo>
                  <a:pt x="5766" y="732"/>
                </a:lnTo>
                <a:lnTo>
                  <a:pt x="5662" y="588"/>
                </a:lnTo>
                <a:lnTo>
                  <a:pt x="5361" y="575"/>
                </a:lnTo>
                <a:lnTo>
                  <a:pt x="5269" y="641"/>
                </a:lnTo>
                <a:lnTo>
                  <a:pt x="5073" y="628"/>
                </a:lnTo>
                <a:lnTo>
                  <a:pt x="4942" y="680"/>
                </a:lnTo>
                <a:lnTo>
                  <a:pt x="4903" y="706"/>
                </a:lnTo>
                <a:lnTo>
                  <a:pt x="4785" y="732"/>
                </a:lnTo>
                <a:lnTo>
                  <a:pt x="4668" y="628"/>
                </a:lnTo>
                <a:lnTo>
                  <a:pt x="4550" y="719"/>
                </a:lnTo>
                <a:lnTo>
                  <a:pt x="4354" y="758"/>
                </a:lnTo>
                <a:lnTo>
                  <a:pt x="4197" y="758"/>
                </a:lnTo>
                <a:lnTo>
                  <a:pt x="4119" y="772"/>
                </a:lnTo>
                <a:lnTo>
                  <a:pt x="4040" y="732"/>
                </a:lnTo>
                <a:lnTo>
                  <a:pt x="3923" y="536"/>
                </a:lnTo>
                <a:lnTo>
                  <a:pt x="3779" y="484"/>
                </a:lnTo>
                <a:lnTo>
                  <a:pt x="3530" y="536"/>
                </a:lnTo>
                <a:lnTo>
                  <a:pt x="3452" y="419"/>
                </a:lnTo>
                <a:lnTo>
                  <a:pt x="3452" y="209"/>
                </a:lnTo>
                <a:lnTo>
                  <a:pt x="3360" y="157"/>
                </a:lnTo>
                <a:lnTo>
                  <a:pt x="3334" y="52"/>
                </a:lnTo>
                <a:lnTo>
                  <a:pt x="3190" y="0"/>
                </a:lnTo>
                <a:lnTo>
                  <a:pt x="3125" y="52"/>
                </a:lnTo>
                <a:lnTo>
                  <a:pt x="3047" y="65"/>
                </a:lnTo>
                <a:lnTo>
                  <a:pt x="2955" y="157"/>
                </a:lnTo>
                <a:lnTo>
                  <a:pt x="2811" y="183"/>
                </a:lnTo>
                <a:lnTo>
                  <a:pt x="2772" y="340"/>
                </a:lnTo>
                <a:lnTo>
                  <a:pt x="2589" y="353"/>
                </a:lnTo>
                <a:lnTo>
                  <a:pt x="2393" y="471"/>
                </a:lnTo>
                <a:lnTo>
                  <a:pt x="2380" y="706"/>
                </a:lnTo>
                <a:lnTo>
                  <a:pt x="2445" y="928"/>
                </a:lnTo>
                <a:lnTo>
                  <a:pt x="2236" y="889"/>
                </a:lnTo>
                <a:lnTo>
                  <a:pt x="2001" y="994"/>
                </a:lnTo>
                <a:lnTo>
                  <a:pt x="1909" y="863"/>
                </a:lnTo>
                <a:lnTo>
                  <a:pt x="1857" y="928"/>
                </a:lnTo>
                <a:lnTo>
                  <a:pt x="1857" y="981"/>
                </a:lnTo>
                <a:lnTo>
                  <a:pt x="1608" y="968"/>
                </a:lnTo>
                <a:lnTo>
                  <a:pt x="1530" y="1033"/>
                </a:lnTo>
                <a:lnTo>
                  <a:pt x="1478" y="1086"/>
                </a:lnTo>
                <a:lnTo>
                  <a:pt x="1425" y="1033"/>
                </a:lnTo>
                <a:lnTo>
                  <a:pt x="1321" y="1072"/>
                </a:lnTo>
                <a:lnTo>
                  <a:pt x="1255" y="942"/>
                </a:lnTo>
                <a:lnTo>
                  <a:pt x="1138" y="1007"/>
                </a:lnTo>
                <a:lnTo>
                  <a:pt x="667" y="994"/>
                </a:lnTo>
                <a:lnTo>
                  <a:pt x="432" y="1124"/>
                </a:lnTo>
                <a:lnTo>
                  <a:pt x="353" y="1242"/>
                </a:lnTo>
                <a:lnTo>
                  <a:pt x="196" y="1321"/>
                </a:lnTo>
                <a:lnTo>
                  <a:pt x="262" y="1478"/>
                </a:lnTo>
                <a:lnTo>
                  <a:pt x="366" y="1609"/>
                </a:lnTo>
                <a:lnTo>
                  <a:pt x="432" y="1791"/>
                </a:lnTo>
                <a:lnTo>
                  <a:pt x="445" y="1857"/>
                </a:lnTo>
                <a:lnTo>
                  <a:pt x="340" y="1948"/>
                </a:lnTo>
                <a:lnTo>
                  <a:pt x="78" y="2432"/>
                </a:lnTo>
                <a:lnTo>
                  <a:pt x="157" y="2641"/>
                </a:lnTo>
                <a:lnTo>
                  <a:pt x="209" y="2694"/>
                </a:lnTo>
                <a:lnTo>
                  <a:pt x="105" y="2720"/>
                </a:lnTo>
                <a:lnTo>
                  <a:pt x="0" y="3073"/>
                </a:lnTo>
                <a:lnTo>
                  <a:pt x="327" y="3243"/>
                </a:lnTo>
                <a:lnTo>
                  <a:pt x="484" y="3191"/>
                </a:lnTo>
                <a:lnTo>
                  <a:pt x="915" y="3151"/>
                </a:lnTo>
                <a:lnTo>
                  <a:pt x="1033" y="3256"/>
                </a:lnTo>
                <a:lnTo>
                  <a:pt x="1190" y="3086"/>
                </a:lnTo>
                <a:lnTo>
                  <a:pt x="1452" y="2981"/>
                </a:lnTo>
                <a:lnTo>
                  <a:pt x="1478" y="2864"/>
                </a:lnTo>
                <a:lnTo>
                  <a:pt x="1595" y="2785"/>
                </a:lnTo>
                <a:lnTo>
                  <a:pt x="1844" y="2628"/>
                </a:lnTo>
                <a:lnTo>
                  <a:pt x="2223" y="2707"/>
                </a:lnTo>
                <a:lnTo>
                  <a:pt x="2367" y="2668"/>
                </a:lnTo>
                <a:lnTo>
                  <a:pt x="2511" y="2798"/>
                </a:lnTo>
                <a:lnTo>
                  <a:pt x="2641" y="3034"/>
                </a:lnTo>
                <a:lnTo>
                  <a:pt x="2746" y="3060"/>
                </a:lnTo>
                <a:lnTo>
                  <a:pt x="2929" y="3308"/>
                </a:lnTo>
                <a:lnTo>
                  <a:pt x="3047" y="3360"/>
                </a:lnTo>
                <a:lnTo>
                  <a:pt x="3034" y="3452"/>
                </a:lnTo>
                <a:lnTo>
                  <a:pt x="2916" y="3491"/>
                </a:lnTo>
                <a:lnTo>
                  <a:pt x="2811" y="3478"/>
                </a:lnTo>
                <a:lnTo>
                  <a:pt x="2785" y="3530"/>
                </a:lnTo>
                <a:lnTo>
                  <a:pt x="2667" y="3465"/>
                </a:lnTo>
                <a:lnTo>
                  <a:pt x="2667" y="3583"/>
                </a:lnTo>
                <a:lnTo>
                  <a:pt x="2615" y="3923"/>
                </a:lnTo>
                <a:lnTo>
                  <a:pt x="2615" y="3988"/>
                </a:lnTo>
                <a:lnTo>
                  <a:pt x="2537" y="4106"/>
                </a:lnTo>
                <a:lnTo>
                  <a:pt x="2602" y="4158"/>
                </a:lnTo>
                <a:lnTo>
                  <a:pt x="2680" y="4158"/>
                </a:lnTo>
                <a:lnTo>
                  <a:pt x="2955" y="3962"/>
                </a:lnTo>
                <a:lnTo>
                  <a:pt x="3060" y="4040"/>
                </a:lnTo>
                <a:lnTo>
                  <a:pt x="3073" y="3975"/>
                </a:lnTo>
                <a:lnTo>
                  <a:pt x="2955" y="3858"/>
                </a:lnTo>
                <a:lnTo>
                  <a:pt x="2968" y="3766"/>
                </a:lnTo>
                <a:lnTo>
                  <a:pt x="3034" y="3831"/>
                </a:lnTo>
                <a:lnTo>
                  <a:pt x="3073" y="3740"/>
                </a:lnTo>
                <a:lnTo>
                  <a:pt x="3190" y="3530"/>
                </a:lnTo>
                <a:lnTo>
                  <a:pt x="3060" y="3452"/>
                </a:lnTo>
                <a:lnTo>
                  <a:pt x="3073" y="3387"/>
                </a:lnTo>
                <a:lnTo>
                  <a:pt x="3138" y="3400"/>
                </a:lnTo>
                <a:lnTo>
                  <a:pt x="3216" y="3478"/>
                </a:lnTo>
                <a:lnTo>
                  <a:pt x="3269" y="3256"/>
                </a:lnTo>
                <a:lnTo>
                  <a:pt x="3596" y="3073"/>
                </a:lnTo>
                <a:lnTo>
                  <a:pt x="3596" y="2916"/>
                </a:lnTo>
                <a:lnTo>
                  <a:pt x="3661" y="3060"/>
                </a:lnTo>
                <a:lnTo>
                  <a:pt x="3805" y="3073"/>
                </a:lnTo>
                <a:lnTo>
                  <a:pt x="3831" y="3099"/>
                </a:lnTo>
                <a:lnTo>
                  <a:pt x="3544" y="3138"/>
                </a:lnTo>
                <a:lnTo>
                  <a:pt x="3530" y="3191"/>
                </a:lnTo>
                <a:lnTo>
                  <a:pt x="3622" y="3164"/>
                </a:lnTo>
                <a:lnTo>
                  <a:pt x="3700" y="3178"/>
                </a:lnTo>
                <a:lnTo>
                  <a:pt x="3648" y="3256"/>
                </a:lnTo>
                <a:lnTo>
                  <a:pt x="3883" y="3295"/>
                </a:lnTo>
                <a:lnTo>
                  <a:pt x="4145" y="3151"/>
                </a:lnTo>
                <a:lnTo>
                  <a:pt x="4210" y="3178"/>
                </a:lnTo>
                <a:lnTo>
                  <a:pt x="4289" y="3125"/>
                </a:lnTo>
                <a:lnTo>
                  <a:pt x="4354" y="3204"/>
                </a:lnTo>
                <a:lnTo>
                  <a:pt x="4197" y="3373"/>
                </a:lnTo>
                <a:lnTo>
                  <a:pt x="4014" y="3622"/>
                </a:lnTo>
                <a:lnTo>
                  <a:pt x="4080" y="3674"/>
                </a:lnTo>
                <a:lnTo>
                  <a:pt x="4171" y="3609"/>
                </a:lnTo>
                <a:lnTo>
                  <a:pt x="4302" y="3648"/>
                </a:lnTo>
                <a:lnTo>
                  <a:pt x="4419" y="3622"/>
                </a:lnTo>
                <a:lnTo>
                  <a:pt x="4485" y="3701"/>
                </a:lnTo>
                <a:lnTo>
                  <a:pt x="4511" y="3871"/>
                </a:lnTo>
                <a:lnTo>
                  <a:pt x="4472" y="3936"/>
                </a:lnTo>
                <a:lnTo>
                  <a:pt x="4668" y="3988"/>
                </a:lnTo>
                <a:lnTo>
                  <a:pt x="4785" y="3844"/>
                </a:lnTo>
                <a:lnTo>
                  <a:pt x="4838" y="3701"/>
                </a:lnTo>
                <a:lnTo>
                  <a:pt x="5021" y="3596"/>
                </a:lnTo>
                <a:lnTo>
                  <a:pt x="5034" y="3504"/>
                </a:lnTo>
                <a:lnTo>
                  <a:pt x="5099" y="3452"/>
                </a:lnTo>
                <a:lnTo>
                  <a:pt x="5113" y="3387"/>
                </a:lnTo>
                <a:lnTo>
                  <a:pt x="5165" y="3360"/>
                </a:lnTo>
                <a:lnTo>
                  <a:pt x="5230" y="3400"/>
                </a:lnTo>
                <a:lnTo>
                  <a:pt x="5426" y="3295"/>
                </a:lnTo>
                <a:lnTo>
                  <a:pt x="5400" y="3178"/>
                </a:lnTo>
                <a:lnTo>
                  <a:pt x="5439" y="3073"/>
                </a:lnTo>
                <a:lnTo>
                  <a:pt x="5439" y="3060"/>
                </a:lnTo>
                <a:lnTo>
                  <a:pt x="5256" y="3112"/>
                </a:lnTo>
                <a:lnTo>
                  <a:pt x="5217" y="3164"/>
                </a:lnTo>
                <a:lnTo>
                  <a:pt x="5165" y="3178"/>
                </a:lnTo>
                <a:lnTo>
                  <a:pt x="5113" y="3269"/>
                </a:lnTo>
                <a:lnTo>
                  <a:pt x="5008" y="3335"/>
                </a:lnTo>
                <a:lnTo>
                  <a:pt x="4890" y="3295"/>
                </a:lnTo>
                <a:lnTo>
                  <a:pt x="4825" y="3178"/>
                </a:lnTo>
                <a:lnTo>
                  <a:pt x="4707" y="3151"/>
                </a:lnTo>
                <a:lnTo>
                  <a:pt x="4642" y="3073"/>
                </a:lnTo>
                <a:lnTo>
                  <a:pt x="4419" y="3099"/>
                </a:lnTo>
                <a:lnTo>
                  <a:pt x="4406" y="3125"/>
                </a:lnTo>
                <a:lnTo>
                  <a:pt x="4315" y="3086"/>
                </a:lnTo>
                <a:lnTo>
                  <a:pt x="4315" y="3060"/>
                </a:lnTo>
                <a:lnTo>
                  <a:pt x="4485" y="3034"/>
                </a:lnTo>
                <a:lnTo>
                  <a:pt x="4524" y="3021"/>
                </a:lnTo>
                <a:lnTo>
                  <a:pt x="4603" y="3007"/>
                </a:lnTo>
                <a:lnTo>
                  <a:pt x="4681" y="3021"/>
                </a:lnTo>
                <a:lnTo>
                  <a:pt x="4707" y="2903"/>
                </a:lnTo>
                <a:lnTo>
                  <a:pt x="4772" y="2772"/>
                </a:lnTo>
                <a:lnTo>
                  <a:pt x="4825" y="2759"/>
                </a:lnTo>
                <a:lnTo>
                  <a:pt x="4746" y="2681"/>
                </a:lnTo>
                <a:lnTo>
                  <a:pt x="4772" y="2628"/>
                </a:lnTo>
                <a:lnTo>
                  <a:pt x="4877" y="270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Freeform 5">
            <a:extLst>
              <a:ext uri="{FF2B5EF4-FFF2-40B4-BE49-F238E27FC236}">
                <a16:creationId xmlns:a16="http://schemas.microsoft.com/office/drawing/2014/main" id="{64C3AF31-2C1E-2F91-2E0C-46612A01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655" y="2808959"/>
            <a:ext cx="614924" cy="485141"/>
          </a:xfrm>
          <a:custGeom>
            <a:avLst/>
            <a:gdLst>
              <a:gd name="T0" fmla="*/ 1543 w 1753"/>
              <a:gd name="T1" fmla="*/ 967 h 1386"/>
              <a:gd name="T2" fmla="*/ 1621 w 1753"/>
              <a:gd name="T3" fmla="*/ 1058 h 1386"/>
              <a:gd name="T4" fmla="*/ 1543 w 1753"/>
              <a:gd name="T5" fmla="*/ 1163 h 1386"/>
              <a:gd name="T6" fmla="*/ 1464 w 1753"/>
              <a:gd name="T7" fmla="*/ 1084 h 1386"/>
              <a:gd name="T8" fmla="*/ 1255 w 1753"/>
              <a:gd name="T9" fmla="*/ 1333 h 1386"/>
              <a:gd name="T10" fmla="*/ 1098 w 1753"/>
              <a:gd name="T11" fmla="*/ 1320 h 1386"/>
              <a:gd name="T12" fmla="*/ 1032 w 1753"/>
              <a:gd name="T13" fmla="*/ 1372 h 1386"/>
              <a:gd name="T14" fmla="*/ 954 w 1753"/>
              <a:gd name="T15" fmla="*/ 1385 h 1386"/>
              <a:gd name="T16" fmla="*/ 928 w 1753"/>
              <a:gd name="T17" fmla="*/ 1268 h 1386"/>
              <a:gd name="T18" fmla="*/ 719 w 1753"/>
              <a:gd name="T19" fmla="*/ 1189 h 1386"/>
              <a:gd name="T20" fmla="*/ 640 w 1753"/>
              <a:gd name="T21" fmla="*/ 1071 h 1386"/>
              <a:gd name="T22" fmla="*/ 667 w 1753"/>
              <a:gd name="T23" fmla="*/ 967 h 1386"/>
              <a:gd name="T24" fmla="*/ 575 w 1753"/>
              <a:gd name="T25" fmla="*/ 875 h 1386"/>
              <a:gd name="T26" fmla="*/ 418 w 1753"/>
              <a:gd name="T27" fmla="*/ 888 h 1386"/>
              <a:gd name="T28" fmla="*/ 301 w 1753"/>
              <a:gd name="T29" fmla="*/ 875 h 1386"/>
              <a:gd name="T30" fmla="*/ 130 w 1753"/>
              <a:gd name="T31" fmla="*/ 823 h 1386"/>
              <a:gd name="T32" fmla="*/ 0 w 1753"/>
              <a:gd name="T33" fmla="*/ 471 h 1386"/>
              <a:gd name="T34" fmla="*/ 183 w 1753"/>
              <a:gd name="T35" fmla="*/ 235 h 1386"/>
              <a:gd name="T36" fmla="*/ 640 w 1753"/>
              <a:gd name="T37" fmla="*/ 118 h 1386"/>
              <a:gd name="T38" fmla="*/ 928 w 1753"/>
              <a:gd name="T39" fmla="*/ 131 h 1386"/>
              <a:gd name="T40" fmla="*/ 1098 w 1753"/>
              <a:gd name="T41" fmla="*/ 0 h 1386"/>
              <a:gd name="T42" fmla="*/ 1176 w 1753"/>
              <a:gd name="T43" fmla="*/ 79 h 1386"/>
              <a:gd name="T44" fmla="*/ 1268 w 1753"/>
              <a:gd name="T45" fmla="*/ 91 h 1386"/>
              <a:gd name="T46" fmla="*/ 1347 w 1753"/>
              <a:gd name="T47" fmla="*/ 66 h 1386"/>
              <a:gd name="T48" fmla="*/ 1399 w 1753"/>
              <a:gd name="T49" fmla="*/ 144 h 1386"/>
              <a:gd name="T50" fmla="*/ 1660 w 1753"/>
              <a:gd name="T51" fmla="*/ 288 h 1386"/>
              <a:gd name="T52" fmla="*/ 1686 w 1753"/>
              <a:gd name="T53" fmla="*/ 445 h 1386"/>
              <a:gd name="T54" fmla="*/ 1752 w 1753"/>
              <a:gd name="T55" fmla="*/ 458 h 1386"/>
              <a:gd name="T56" fmla="*/ 1556 w 1753"/>
              <a:gd name="T57" fmla="*/ 731 h 1386"/>
              <a:gd name="T58" fmla="*/ 1543 w 1753"/>
              <a:gd name="T59" fmla="*/ 967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53" h="1386">
                <a:moveTo>
                  <a:pt x="1543" y="967"/>
                </a:moveTo>
                <a:lnTo>
                  <a:pt x="1621" y="1058"/>
                </a:lnTo>
                <a:lnTo>
                  <a:pt x="1543" y="1163"/>
                </a:lnTo>
                <a:lnTo>
                  <a:pt x="1464" y="1084"/>
                </a:lnTo>
                <a:lnTo>
                  <a:pt x="1255" y="1333"/>
                </a:lnTo>
                <a:lnTo>
                  <a:pt x="1098" y="1320"/>
                </a:lnTo>
                <a:lnTo>
                  <a:pt x="1032" y="1372"/>
                </a:lnTo>
                <a:lnTo>
                  <a:pt x="954" y="1385"/>
                </a:lnTo>
                <a:lnTo>
                  <a:pt x="928" y="1268"/>
                </a:lnTo>
                <a:lnTo>
                  <a:pt x="719" y="1189"/>
                </a:lnTo>
                <a:lnTo>
                  <a:pt x="640" y="1071"/>
                </a:lnTo>
                <a:lnTo>
                  <a:pt x="667" y="967"/>
                </a:lnTo>
                <a:lnTo>
                  <a:pt x="575" y="875"/>
                </a:lnTo>
                <a:lnTo>
                  <a:pt x="418" y="888"/>
                </a:lnTo>
                <a:lnTo>
                  <a:pt x="301" y="875"/>
                </a:lnTo>
                <a:lnTo>
                  <a:pt x="130" y="823"/>
                </a:lnTo>
                <a:lnTo>
                  <a:pt x="0" y="471"/>
                </a:lnTo>
                <a:lnTo>
                  <a:pt x="183" y="235"/>
                </a:lnTo>
                <a:lnTo>
                  <a:pt x="640" y="118"/>
                </a:lnTo>
                <a:lnTo>
                  <a:pt x="928" y="131"/>
                </a:lnTo>
                <a:lnTo>
                  <a:pt x="1098" y="0"/>
                </a:lnTo>
                <a:lnTo>
                  <a:pt x="1176" y="79"/>
                </a:lnTo>
                <a:lnTo>
                  <a:pt x="1268" y="91"/>
                </a:lnTo>
                <a:lnTo>
                  <a:pt x="1347" y="66"/>
                </a:lnTo>
                <a:lnTo>
                  <a:pt x="1399" y="144"/>
                </a:lnTo>
                <a:lnTo>
                  <a:pt x="1660" y="288"/>
                </a:lnTo>
                <a:lnTo>
                  <a:pt x="1686" y="445"/>
                </a:lnTo>
                <a:lnTo>
                  <a:pt x="1752" y="458"/>
                </a:lnTo>
                <a:lnTo>
                  <a:pt x="1556" y="731"/>
                </a:lnTo>
                <a:lnTo>
                  <a:pt x="1543" y="9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Freeform 6">
            <a:extLst>
              <a:ext uri="{FF2B5EF4-FFF2-40B4-BE49-F238E27FC236}">
                <a16:creationId xmlns:a16="http://schemas.microsoft.com/office/drawing/2014/main" id="{A5764B84-6E44-7E81-E94C-B6FCCB375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582" y="656723"/>
            <a:ext cx="925477" cy="2547765"/>
          </a:xfrm>
          <a:custGeom>
            <a:avLst/>
            <a:gdLst>
              <a:gd name="T0" fmla="*/ 1711 w 2640"/>
              <a:gd name="T1" fmla="*/ 6550 h 7270"/>
              <a:gd name="T2" fmla="*/ 1659 w 2640"/>
              <a:gd name="T3" fmla="*/ 6433 h 7270"/>
              <a:gd name="T4" fmla="*/ 1777 w 2640"/>
              <a:gd name="T5" fmla="*/ 6132 h 7270"/>
              <a:gd name="T6" fmla="*/ 2182 w 2640"/>
              <a:gd name="T7" fmla="*/ 5766 h 7270"/>
              <a:gd name="T8" fmla="*/ 2103 w 2640"/>
              <a:gd name="T9" fmla="*/ 6197 h 7270"/>
              <a:gd name="T10" fmla="*/ 2195 w 2640"/>
              <a:gd name="T11" fmla="*/ 6132 h 7270"/>
              <a:gd name="T12" fmla="*/ 2234 w 2640"/>
              <a:gd name="T13" fmla="*/ 5857 h 7270"/>
              <a:gd name="T14" fmla="*/ 2313 w 2640"/>
              <a:gd name="T15" fmla="*/ 823 h 7270"/>
              <a:gd name="T16" fmla="*/ 2208 w 2640"/>
              <a:gd name="T17" fmla="*/ 405 h 7270"/>
              <a:gd name="T18" fmla="*/ 1685 w 2640"/>
              <a:gd name="T19" fmla="*/ 143 h 7270"/>
              <a:gd name="T20" fmla="*/ 1476 w 2640"/>
              <a:gd name="T21" fmla="*/ 169 h 7270"/>
              <a:gd name="T22" fmla="*/ 1124 w 2640"/>
              <a:gd name="T23" fmla="*/ 418 h 7270"/>
              <a:gd name="T24" fmla="*/ 797 w 2640"/>
              <a:gd name="T25" fmla="*/ 993 h 7270"/>
              <a:gd name="T26" fmla="*/ 679 w 2640"/>
              <a:gd name="T27" fmla="*/ 1516 h 7270"/>
              <a:gd name="T28" fmla="*/ 588 w 2640"/>
              <a:gd name="T29" fmla="*/ 2092 h 7270"/>
              <a:gd name="T30" fmla="*/ 575 w 2640"/>
              <a:gd name="T31" fmla="*/ 2759 h 7270"/>
              <a:gd name="T32" fmla="*/ 91 w 2640"/>
              <a:gd name="T33" fmla="*/ 3177 h 7270"/>
              <a:gd name="T34" fmla="*/ 182 w 2640"/>
              <a:gd name="T35" fmla="*/ 3987 h 7270"/>
              <a:gd name="T36" fmla="*/ 235 w 2640"/>
              <a:gd name="T37" fmla="*/ 4354 h 7270"/>
              <a:gd name="T38" fmla="*/ 182 w 2640"/>
              <a:gd name="T39" fmla="*/ 4994 h 7270"/>
              <a:gd name="T40" fmla="*/ 130 w 2640"/>
              <a:gd name="T41" fmla="*/ 5465 h 7270"/>
              <a:gd name="T42" fmla="*/ 25 w 2640"/>
              <a:gd name="T43" fmla="*/ 5360 h 7270"/>
              <a:gd name="T44" fmla="*/ 143 w 2640"/>
              <a:gd name="T45" fmla="*/ 5766 h 7270"/>
              <a:gd name="T46" fmla="*/ 261 w 2640"/>
              <a:gd name="T47" fmla="*/ 6119 h 7270"/>
              <a:gd name="T48" fmla="*/ 483 w 2640"/>
              <a:gd name="T49" fmla="*/ 6498 h 7270"/>
              <a:gd name="T50" fmla="*/ 575 w 2640"/>
              <a:gd name="T51" fmla="*/ 6734 h 7270"/>
              <a:gd name="T52" fmla="*/ 457 w 2640"/>
              <a:gd name="T53" fmla="*/ 6837 h 7270"/>
              <a:gd name="T54" fmla="*/ 666 w 2640"/>
              <a:gd name="T55" fmla="*/ 7229 h 7270"/>
              <a:gd name="T56" fmla="*/ 1006 w 2640"/>
              <a:gd name="T57" fmla="*/ 7203 h 7270"/>
              <a:gd name="T58" fmla="*/ 1071 w 2640"/>
              <a:gd name="T59" fmla="*/ 6915 h 7270"/>
              <a:gd name="T60" fmla="*/ 1450 w 2640"/>
              <a:gd name="T61" fmla="*/ 6760 h 7270"/>
              <a:gd name="T62" fmla="*/ 1620 w 2640"/>
              <a:gd name="T63" fmla="*/ 6249 h 7270"/>
              <a:gd name="T64" fmla="*/ 1620 w 2640"/>
              <a:gd name="T65" fmla="*/ 5753 h 7270"/>
              <a:gd name="T66" fmla="*/ 1580 w 2640"/>
              <a:gd name="T67" fmla="*/ 5452 h 7270"/>
              <a:gd name="T68" fmla="*/ 1803 w 2640"/>
              <a:gd name="T69" fmla="*/ 5295 h 7270"/>
              <a:gd name="T70" fmla="*/ 1934 w 2640"/>
              <a:gd name="T71" fmla="*/ 5165 h 7270"/>
              <a:gd name="T72" fmla="*/ 2038 w 2640"/>
              <a:gd name="T73" fmla="*/ 5047 h 7270"/>
              <a:gd name="T74" fmla="*/ 1698 w 2640"/>
              <a:gd name="T75" fmla="*/ 5112 h 7270"/>
              <a:gd name="T76" fmla="*/ 1333 w 2640"/>
              <a:gd name="T77" fmla="*/ 5047 h 7270"/>
              <a:gd name="T78" fmla="*/ 1750 w 2640"/>
              <a:gd name="T79" fmla="*/ 4968 h 7270"/>
              <a:gd name="T80" fmla="*/ 2129 w 2640"/>
              <a:gd name="T81" fmla="*/ 4798 h 7270"/>
              <a:gd name="T82" fmla="*/ 2064 w 2640"/>
              <a:gd name="T83" fmla="*/ 4641 h 7270"/>
              <a:gd name="T84" fmla="*/ 1737 w 2640"/>
              <a:gd name="T85" fmla="*/ 4432 h 7270"/>
              <a:gd name="T86" fmla="*/ 1462 w 2640"/>
              <a:gd name="T87" fmla="*/ 3896 h 7270"/>
              <a:gd name="T88" fmla="*/ 1515 w 2640"/>
              <a:gd name="T89" fmla="*/ 3595 h 7270"/>
              <a:gd name="T90" fmla="*/ 1580 w 2640"/>
              <a:gd name="T91" fmla="*/ 3439 h 7270"/>
              <a:gd name="T92" fmla="*/ 1724 w 2640"/>
              <a:gd name="T93" fmla="*/ 3033 h 7270"/>
              <a:gd name="T94" fmla="*/ 2103 w 2640"/>
              <a:gd name="T95" fmla="*/ 2641 h 7270"/>
              <a:gd name="T96" fmla="*/ 2156 w 2640"/>
              <a:gd name="T97" fmla="*/ 1935 h 7270"/>
              <a:gd name="T98" fmla="*/ 2247 w 2640"/>
              <a:gd name="T99" fmla="*/ 1582 h 7270"/>
              <a:gd name="T100" fmla="*/ 2639 w 2640"/>
              <a:gd name="T101" fmla="*/ 1490 h 7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40" h="7270">
                <a:moveTo>
                  <a:pt x="1777" y="6132"/>
                </a:moveTo>
                <a:lnTo>
                  <a:pt x="1763" y="6328"/>
                </a:lnTo>
                <a:lnTo>
                  <a:pt x="1711" y="6550"/>
                </a:lnTo>
                <a:lnTo>
                  <a:pt x="1659" y="6707"/>
                </a:lnTo>
                <a:lnTo>
                  <a:pt x="1620" y="6655"/>
                </a:lnTo>
                <a:lnTo>
                  <a:pt x="1659" y="6433"/>
                </a:lnTo>
                <a:lnTo>
                  <a:pt x="1711" y="6276"/>
                </a:lnTo>
                <a:lnTo>
                  <a:pt x="1737" y="6145"/>
                </a:lnTo>
                <a:lnTo>
                  <a:pt x="1777" y="6132"/>
                </a:lnTo>
                <a:close/>
                <a:moveTo>
                  <a:pt x="2234" y="5857"/>
                </a:moveTo>
                <a:lnTo>
                  <a:pt x="2300" y="5766"/>
                </a:lnTo>
                <a:lnTo>
                  <a:pt x="2182" y="5766"/>
                </a:lnTo>
                <a:lnTo>
                  <a:pt x="2051" y="5962"/>
                </a:lnTo>
                <a:lnTo>
                  <a:pt x="2064" y="6145"/>
                </a:lnTo>
                <a:lnTo>
                  <a:pt x="2103" y="6197"/>
                </a:lnTo>
                <a:lnTo>
                  <a:pt x="2116" y="6263"/>
                </a:lnTo>
                <a:lnTo>
                  <a:pt x="2169" y="6249"/>
                </a:lnTo>
                <a:lnTo>
                  <a:pt x="2195" y="6132"/>
                </a:lnTo>
                <a:lnTo>
                  <a:pt x="2260" y="6027"/>
                </a:lnTo>
                <a:lnTo>
                  <a:pt x="2247" y="5949"/>
                </a:lnTo>
                <a:lnTo>
                  <a:pt x="2234" y="5857"/>
                </a:lnTo>
                <a:close/>
                <a:moveTo>
                  <a:pt x="2457" y="1228"/>
                </a:moveTo>
                <a:lnTo>
                  <a:pt x="2430" y="967"/>
                </a:lnTo>
                <a:lnTo>
                  <a:pt x="2313" y="823"/>
                </a:lnTo>
                <a:lnTo>
                  <a:pt x="2339" y="719"/>
                </a:lnTo>
                <a:lnTo>
                  <a:pt x="2260" y="575"/>
                </a:lnTo>
                <a:lnTo>
                  <a:pt x="2208" y="405"/>
                </a:lnTo>
                <a:lnTo>
                  <a:pt x="2077" y="287"/>
                </a:lnTo>
                <a:lnTo>
                  <a:pt x="1803" y="196"/>
                </a:lnTo>
                <a:lnTo>
                  <a:pt x="1685" y="143"/>
                </a:lnTo>
                <a:lnTo>
                  <a:pt x="1620" y="0"/>
                </a:lnTo>
                <a:lnTo>
                  <a:pt x="1462" y="52"/>
                </a:lnTo>
                <a:lnTo>
                  <a:pt x="1476" y="169"/>
                </a:lnTo>
                <a:lnTo>
                  <a:pt x="1476" y="392"/>
                </a:lnTo>
                <a:lnTo>
                  <a:pt x="1202" y="353"/>
                </a:lnTo>
                <a:lnTo>
                  <a:pt x="1124" y="418"/>
                </a:lnTo>
                <a:lnTo>
                  <a:pt x="1137" y="653"/>
                </a:lnTo>
                <a:lnTo>
                  <a:pt x="928" y="679"/>
                </a:lnTo>
                <a:lnTo>
                  <a:pt x="797" y="993"/>
                </a:lnTo>
                <a:lnTo>
                  <a:pt x="797" y="1006"/>
                </a:lnTo>
                <a:lnTo>
                  <a:pt x="862" y="1190"/>
                </a:lnTo>
                <a:lnTo>
                  <a:pt x="679" y="1516"/>
                </a:lnTo>
                <a:lnTo>
                  <a:pt x="745" y="1621"/>
                </a:lnTo>
                <a:lnTo>
                  <a:pt x="523" y="1726"/>
                </a:lnTo>
                <a:lnTo>
                  <a:pt x="588" y="2092"/>
                </a:lnTo>
                <a:lnTo>
                  <a:pt x="444" y="2471"/>
                </a:lnTo>
                <a:lnTo>
                  <a:pt x="523" y="2549"/>
                </a:lnTo>
                <a:lnTo>
                  <a:pt x="575" y="2759"/>
                </a:lnTo>
                <a:lnTo>
                  <a:pt x="352" y="2772"/>
                </a:lnTo>
                <a:lnTo>
                  <a:pt x="169" y="2876"/>
                </a:lnTo>
                <a:lnTo>
                  <a:pt x="91" y="3177"/>
                </a:lnTo>
                <a:lnTo>
                  <a:pt x="130" y="3504"/>
                </a:lnTo>
                <a:lnTo>
                  <a:pt x="182" y="3752"/>
                </a:lnTo>
                <a:lnTo>
                  <a:pt x="182" y="3987"/>
                </a:lnTo>
                <a:lnTo>
                  <a:pt x="352" y="4171"/>
                </a:lnTo>
                <a:lnTo>
                  <a:pt x="326" y="4328"/>
                </a:lnTo>
                <a:lnTo>
                  <a:pt x="235" y="4354"/>
                </a:lnTo>
                <a:lnTo>
                  <a:pt x="352" y="4654"/>
                </a:lnTo>
                <a:lnTo>
                  <a:pt x="274" y="4916"/>
                </a:lnTo>
                <a:lnTo>
                  <a:pt x="182" y="4994"/>
                </a:lnTo>
                <a:lnTo>
                  <a:pt x="143" y="5125"/>
                </a:lnTo>
                <a:lnTo>
                  <a:pt x="182" y="5269"/>
                </a:lnTo>
                <a:lnTo>
                  <a:pt x="130" y="5465"/>
                </a:lnTo>
                <a:lnTo>
                  <a:pt x="78" y="5465"/>
                </a:lnTo>
                <a:lnTo>
                  <a:pt x="65" y="5387"/>
                </a:lnTo>
                <a:lnTo>
                  <a:pt x="25" y="5360"/>
                </a:lnTo>
                <a:lnTo>
                  <a:pt x="0" y="5413"/>
                </a:lnTo>
                <a:lnTo>
                  <a:pt x="78" y="5713"/>
                </a:lnTo>
                <a:lnTo>
                  <a:pt x="143" y="5766"/>
                </a:lnTo>
                <a:lnTo>
                  <a:pt x="235" y="5753"/>
                </a:lnTo>
                <a:lnTo>
                  <a:pt x="209" y="6040"/>
                </a:lnTo>
                <a:lnTo>
                  <a:pt x="261" y="6119"/>
                </a:lnTo>
                <a:lnTo>
                  <a:pt x="287" y="6236"/>
                </a:lnTo>
                <a:lnTo>
                  <a:pt x="339" y="6249"/>
                </a:lnTo>
                <a:lnTo>
                  <a:pt x="483" y="6498"/>
                </a:lnTo>
                <a:lnTo>
                  <a:pt x="535" y="6577"/>
                </a:lnTo>
                <a:lnTo>
                  <a:pt x="614" y="6629"/>
                </a:lnTo>
                <a:lnTo>
                  <a:pt x="575" y="6734"/>
                </a:lnTo>
                <a:lnTo>
                  <a:pt x="575" y="6812"/>
                </a:lnTo>
                <a:lnTo>
                  <a:pt x="523" y="6812"/>
                </a:lnTo>
                <a:lnTo>
                  <a:pt x="457" y="6837"/>
                </a:lnTo>
                <a:lnTo>
                  <a:pt x="588" y="6968"/>
                </a:lnTo>
                <a:lnTo>
                  <a:pt x="666" y="7112"/>
                </a:lnTo>
                <a:lnTo>
                  <a:pt x="666" y="7229"/>
                </a:lnTo>
                <a:lnTo>
                  <a:pt x="784" y="7269"/>
                </a:lnTo>
                <a:lnTo>
                  <a:pt x="889" y="7216"/>
                </a:lnTo>
                <a:lnTo>
                  <a:pt x="1006" y="7203"/>
                </a:lnTo>
                <a:lnTo>
                  <a:pt x="1071" y="7177"/>
                </a:lnTo>
                <a:lnTo>
                  <a:pt x="1046" y="7020"/>
                </a:lnTo>
                <a:lnTo>
                  <a:pt x="1071" y="6915"/>
                </a:lnTo>
                <a:lnTo>
                  <a:pt x="1124" y="6889"/>
                </a:lnTo>
                <a:lnTo>
                  <a:pt x="1176" y="6799"/>
                </a:lnTo>
                <a:lnTo>
                  <a:pt x="1450" y="6760"/>
                </a:lnTo>
                <a:lnTo>
                  <a:pt x="1502" y="6812"/>
                </a:lnTo>
                <a:lnTo>
                  <a:pt x="1606" y="6446"/>
                </a:lnTo>
                <a:lnTo>
                  <a:pt x="1620" y="6249"/>
                </a:lnTo>
                <a:lnTo>
                  <a:pt x="1659" y="6040"/>
                </a:lnTo>
                <a:lnTo>
                  <a:pt x="1620" y="5883"/>
                </a:lnTo>
                <a:lnTo>
                  <a:pt x="1620" y="5753"/>
                </a:lnTo>
                <a:lnTo>
                  <a:pt x="1606" y="5596"/>
                </a:lnTo>
                <a:lnTo>
                  <a:pt x="1606" y="5531"/>
                </a:lnTo>
                <a:lnTo>
                  <a:pt x="1580" y="5452"/>
                </a:lnTo>
                <a:lnTo>
                  <a:pt x="1633" y="5439"/>
                </a:lnTo>
                <a:lnTo>
                  <a:pt x="1672" y="5387"/>
                </a:lnTo>
                <a:lnTo>
                  <a:pt x="1803" y="5295"/>
                </a:lnTo>
                <a:lnTo>
                  <a:pt x="1829" y="5230"/>
                </a:lnTo>
                <a:lnTo>
                  <a:pt x="1868" y="5282"/>
                </a:lnTo>
                <a:lnTo>
                  <a:pt x="1934" y="5165"/>
                </a:lnTo>
                <a:lnTo>
                  <a:pt x="1999" y="5112"/>
                </a:lnTo>
                <a:lnTo>
                  <a:pt x="1973" y="5060"/>
                </a:lnTo>
                <a:lnTo>
                  <a:pt x="2038" y="5047"/>
                </a:lnTo>
                <a:lnTo>
                  <a:pt x="2012" y="4994"/>
                </a:lnTo>
                <a:lnTo>
                  <a:pt x="1855" y="5099"/>
                </a:lnTo>
                <a:lnTo>
                  <a:pt x="1698" y="5112"/>
                </a:lnTo>
                <a:lnTo>
                  <a:pt x="1659" y="5073"/>
                </a:lnTo>
                <a:lnTo>
                  <a:pt x="1515" y="5047"/>
                </a:lnTo>
                <a:lnTo>
                  <a:pt x="1333" y="5047"/>
                </a:lnTo>
                <a:lnTo>
                  <a:pt x="1437" y="4994"/>
                </a:lnTo>
                <a:lnTo>
                  <a:pt x="1606" y="4981"/>
                </a:lnTo>
                <a:lnTo>
                  <a:pt x="1750" y="4968"/>
                </a:lnTo>
                <a:lnTo>
                  <a:pt x="1763" y="4903"/>
                </a:lnTo>
                <a:lnTo>
                  <a:pt x="1829" y="5034"/>
                </a:lnTo>
                <a:lnTo>
                  <a:pt x="2129" y="4798"/>
                </a:lnTo>
                <a:lnTo>
                  <a:pt x="2064" y="4785"/>
                </a:lnTo>
                <a:lnTo>
                  <a:pt x="2091" y="4707"/>
                </a:lnTo>
                <a:lnTo>
                  <a:pt x="2064" y="4641"/>
                </a:lnTo>
                <a:lnTo>
                  <a:pt x="1907" y="4615"/>
                </a:lnTo>
                <a:lnTo>
                  <a:pt x="1881" y="4537"/>
                </a:lnTo>
                <a:lnTo>
                  <a:pt x="1737" y="4432"/>
                </a:lnTo>
                <a:lnTo>
                  <a:pt x="1554" y="4393"/>
                </a:lnTo>
                <a:lnTo>
                  <a:pt x="1541" y="4275"/>
                </a:lnTo>
                <a:lnTo>
                  <a:pt x="1462" y="3896"/>
                </a:lnTo>
                <a:lnTo>
                  <a:pt x="1541" y="3870"/>
                </a:lnTo>
                <a:lnTo>
                  <a:pt x="1476" y="3739"/>
                </a:lnTo>
                <a:lnTo>
                  <a:pt x="1515" y="3595"/>
                </a:lnTo>
                <a:lnTo>
                  <a:pt x="1411" y="3504"/>
                </a:lnTo>
                <a:lnTo>
                  <a:pt x="1424" y="3452"/>
                </a:lnTo>
                <a:lnTo>
                  <a:pt x="1580" y="3439"/>
                </a:lnTo>
                <a:lnTo>
                  <a:pt x="1580" y="3268"/>
                </a:lnTo>
                <a:lnTo>
                  <a:pt x="1685" y="3216"/>
                </a:lnTo>
                <a:lnTo>
                  <a:pt x="1724" y="3033"/>
                </a:lnTo>
                <a:lnTo>
                  <a:pt x="1803" y="3020"/>
                </a:lnTo>
                <a:lnTo>
                  <a:pt x="1894" y="2863"/>
                </a:lnTo>
                <a:lnTo>
                  <a:pt x="2103" y="2641"/>
                </a:lnTo>
                <a:lnTo>
                  <a:pt x="2247" y="2314"/>
                </a:lnTo>
                <a:lnTo>
                  <a:pt x="2116" y="2170"/>
                </a:lnTo>
                <a:lnTo>
                  <a:pt x="2156" y="1935"/>
                </a:lnTo>
                <a:lnTo>
                  <a:pt x="2143" y="1817"/>
                </a:lnTo>
                <a:lnTo>
                  <a:pt x="2273" y="1699"/>
                </a:lnTo>
                <a:lnTo>
                  <a:pt x="2247" y="1582"/>
                </a:lnTo>
                <a:lnTo>
                  <a:pt x="2339" y="1529"/>
                </a:lnTo>
                <a:lnTo>
                  <a:pt x="2443" y="1529"/>
                </a:lnTo>
                <a:lnTo>
                  <a:pt x="2639" y="1490"/>
                </a:lnTo>
                <a:lnTo>
                  <a:pt x="2457" y="122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Freeform 8">
            <a:extLst>
              <a:ext uri="{FF2B5EF4-FFF2-40B4-BE49-F238E27FC236}">
                <a16:creationId xmlns:a16="http://schemas.microsoft.com/office/drawing/2014/main" id="{68E70F35-C478-B1D4-4E93-4749BC14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059" y="4347815"/>
            <a:ext cx="948652" cy="472781"/>
          </a:xfrm>
          <a:custGeom>
            <a:avLst/>
            <a:gdLst>
              <a:gd name="T0" fmla="*/ 2562 w 2707"/>
              <a:gd name="T1" fmla="*/ 667 h 1348"/>
              <a:gd name="T2" fmla="*/ 2496 w 2707"/>
              <a:gd name="T3" fmla="*/ 759 h 1348"/>
              <a:gd name="T4" fmla="*/ 2535 w 2707"/>
              <a:gd name="T5" fmla="*/ 955 h 1348"/>
              <a:gd name="T6" fmla="*/ 2457 w 2707"/>
              <a:gd name="T7" fmla="*/ 981 h 1348"/>
              <a:gd name="T8" fmla="*/ 2418 w 2707"/>
              <a:gd name="T9" fmla="*/ 1060 h 1348"/>
              <a:gd name="T10" fmla="*/ 2365 w 2707"/>
              <a:gd name="T11" fmla="*/ 1073 h 1348"/>
              <a:gd name="T12" fmla="*/ 2392 w 2707"/>
              <a:gd name="T13" fmla="*/ 1151 h 1348"/>
              <a:gd name="T14" fmla="*/ 2274 w 2707"/>
              <a:gd name="T15" fmla="*/ 1151 h 1348"/>
              <a:gd name="T16" fmla="*/ 2196 w 2707"/>
              <a:gd name="T17" fmla="*/ 1217 h 1348"/>
              <a:gd name="T18" fmla="*/ 2012 w 2707"/>
              <a:gd name="T19" fmla="*/ 1203 h 1348"/>
              <a:gd name="T20" fmla="*/ 1855 w 2707"/>
              <a:gd name="T21" fmla="*/ 1347 h 1348"/>
              <a:gd name="T22" fmla="*/ 1556 w 2707"/>
              <a:gd name="T23" fmla="*/ 1334 h 1348"/>
              <a:gd name="T24" fmla="*/ 1059 w 2707"/>
              <a:gd name="T25" fmla="*/ 1256 h 1348"/>
              <a:gd name="T26" fmla="*/ 954 w 2707"/>
              <a:gd name="T27" fmla="*/ 1138 h 1348"/>
              <a:gd name="T28" fmla="*/ 967 w 2707"/>
              <a:gd name="T29" fmla="*/ 1060 h 1348"/>
              <a:gd name="T30" fmla="*/ 810 w 2707"/>
              <a:gd name="T31" fmla="*/ 1138 h 1348"/>
              <a:gd name="T32" fmla="*/ 614 w 2707"/>
              <a:gd name="T33" fmla="*/ 1151 h 1348"/>
              <a:gd name="T34" fmla="*/ 549 w 2707"/>
              <a:gd name="T35" fmla="*/ 1243 h 1348"/>
              <a:gd name="T36" fmla="*/ 431 w 2707"/>
              <a:gd name="T37" fmla="*/ 1256 h 1348"/>
              <a:gd name="T38" fmla="*/ 418 w 2707"/>
              <a:gd name="T39" fmla="*/ 1217 h 1348"/>
              <a:gd name="T40" fmla="*/ 327 w 2707"/>
              <a:gd name="T41" fmla="*/ 1217 h 1348"/>
              <a:gd name="T42" fmla="*/ 340 w 2707"/>
              <a:gd name="T43" fmla="*/ 1164 h 1348"/>
              <a:gd name="T44" fmla="*/ 222 w 2707"/>
              <a:gd name="T45" fmla="*/ 1217 h 1348"/>
              <a:gd name="T46" fmla="*/ 118 w 2707"/>
              <a:gd name="T47" fmla="*/ 1203 h 1348"/>
              <a:gd name="T48" fmla="*/ 118 w 2707"/>
              <a:gd name="T49" fmla="*/ 1164 h 1348"/>
              <a:gd name="T50" fmla="*/ 26 w 2707"/>
              <a:gd name="T51" fmla="*/ 1138 h 1348"/>
              <a:gd name="T52" fmla="*/ 26 w 2707"/>
              <a:gd name="T53" fmla="*/ 1138 h 1348"/>
              <a:gd name="T54" fmla="*/ 26 w 2707"/>
              <a:gd name="T55" fmla="*/ 1138 h 1348"/>
              <a:gd name="T56" fmla="*/ 39 w 2707"/>
              <a:gd name="T57" fmla="*/ 1060 h 1348"/>
              <a:gd name="T58" fmla="*/ 0 w 2707"/>
              <a:gd name="T59" fmla="*/ 1033 h 1348"/>
              <a:gd name="T60" fmla="*/ 13 w 2707"/>
              <a:gd name="T61" fmla="*/ 981 h 1348"/>
              <a:gd name="T62" fmla="*/ 13 w 2707"/>
              <a:gd name="T63" fmla="*/ 876 h 1348"/>
              <a:gd name="T64" fmla="*/ 92 w 2707"/>
              <a:gd name="T65" fmla="*/ 824 h 1348"/>
              <a:gd name="T66" fmla="*/ 261 w 2707"/>
              <a:gd name="T67" fmla="*/ 955 h 1348"/>
              <a:gd name="T68" fmla="*/ 353 w 2707"/>
              <a:gd name="T69" fmla="*/ 850 h 1348"/>
              <a:gd name="T70" fmla="*/ 471 w 2707"/>
              <a:gd name="T71" fmla="*/ 850 h 1348"/>
              <a:gd name="T72" fmla="*/ 562 w 2707"/>
              <a:gd name="T73" fmla="*/ 916 h 1348"/>
              <a:gd name="T74" fmla="*/ 680 w 2707"/>
              <a:gd name="T75" fmla="*/ 876 h 1348"/>
              <a:gd name="T76" fmla="*/ 928 w 2707"/>
              <a:gd name="T77" fmla="*/ 785 h 1348"/>
              <a:gd name="T78" fmla="*/ 967 w 2707"/>
              <a:gd name="T79" fmla="*/ 746 h 1348"/>
              <a:gd name="T80" fmla="*/ 1177 w 2707"/>
              <a:gd name="T81" fmla="*/ 759 h 1348"/>
              <a:gd name="T82" fmla="*/ 1229 w 2707"/>
              <a:gd name="T83" fmla="*/ 824 h 1348"/>
              <a:gd name="T84" fmla="*/ 1281 w 2707"/>
              <a:gd name="T85" fmla="*/ 732 h 1348"/>
              <a:gd name="T86" fmla="*/ 1151 w 2707"/>
              <a:gd name="T87" fmla="*/ 537 h 1348"/>
              <a:gd name="T88" fmla="*/ 1164 w 2707"/>
              <a:gd name="T89" fmla="*/ 458 h 1348"/>
              <a:gd name="T90" fmla="*/ 1320 w 2707"/>
              <a:gd name="T91" fmla="*/ 366 h 1348"/>
              <a:gd name="T92" fmla="*/ 1347 w 2707"/>
              <a:gd name="T93" fmla="*/ 249 h 1348"/>
              <a:gd name="T94" fmla="*/ 1451 w 2707"/>
              <a:gd name="T95" fmla="*/ 275 h 1348"/>
              <a:gd name="T96" fmla="*/ 1490 w 2707"/>
              <a:gd name="T97" fmla="*/ 131 h 1348"/>
              <a:gd name="T98" fmla="*/ 1582 w 2707"/>
              <a:gd name="T99" fmla="*/ 209 h 1348"/>
              <a:gd name="T100" fmla="*/ 1660 w 2707"/>
              <a:gd name="T101" fmla="*/ 236 h 1348"/>
              <a:gd name="T102" fmla="*/ 1790 w 2707"/>
              <a:gd name="T103" fmla="*/ 196 h 1348"/>
              <a:gd name="T104" fmla="*/ 1921 w 2707"/>
              <a:gd name="T105" fmla="*/ 0 h 1348"/>
              <a:gd name="T106" fmla="*/ 2235 w 2707"/>
              <a:gd name="T107" fmla="*/ 40 h 1348"/>
              <a:gd name="T108" fmla="*/ 2340 w 2707"/>
              <a:gd name="T109" fmla="*/ 92 h 1348"/>
              <a:gd name="T110" fmla="*/ 2431 w 2707"/>
              <a:gd name="T111" fmla="*/ 40 h 1348"/>
              <a:gd name="T112" fmla="*/ 2601 w 2707"/>
              <a:gd name="T113" fmla="*/ 53 h 1348"/>
              <a:gd name="T114" fmla="*/ 2588 w 2707"/>
              <a:gd name="T115" fmla="*/ 223 h 1348"/>
              <a:gd name="T116" fmla="*/ 2679 w 2707"/>
              <a:gd name="T117" fmla="*/ 406 h 1348"/>
              <a:gd name="T118" fmla="*/ 2706 w 2707"/>
              <a:gd name="T119" fmla="*/ 576 h 1348"/>
              <a:gd name="T120" fmla="*/ 2535 w 2707"/>
              <a:gd name="T121" fmla="*/ 589 h 1348"/>
              <a:gd name="T122" fmla="*/ 2509 w 2707"/>
              <a:gd name="T123" fmla="*/ 628 h 1348"/>
              <a:gd name="T124" fmla="*/ 2562 w 2707"/>
              <a:gd name="T125" fmla="*/ 667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7" h="1348">
                <a:moveTo>
                  <a:pt x="2562" y="667"/>
                </a:moveTo>
                <a:lnTo>
                  <a:pt x="2496" y="759"/>
                </a:lnTo>
                <a:lnTo>
                  <a:pt x="2535" y="955"/>
                </a:lnTo>
                <a:lnTo>
                  <a:pt x="2457" y="981"/>
                </a:lnTo>
                <a:lnTo>
                  <a:pt x="2418" y="1060"/>
                </a:lnTo>
                <a:lnTo>
                  <a:pt x="2365" y="1073"/>
                </a:lnTo>
                <a:lnTo>
                  <a:pt x="2392" y="1151"/>
                </a:lnTo>
                <a:lnTo>
                  <a:pt x="2274" y="1151"/>
                </a:lnTo>
                <a:lnTo>
                  <a:pt x="2196" y="1217"/>
                </a:lnTo>
                <a:lnTo>
                  <a:pt x="2012" y="1203"/>
                </a:lnTo>
                <a:lnTo>
                  <a:pt x="1855" y="1347"/>
                </a:lnTo>
                <a:lnTo>
                  <a:pt x="1556" y="1334"/>
                </a:lnTo>
                <a:lnTo>
                  <a:pt x="1059" y="1256"/>
                </a:lnTo>
                <a:lnTo>
                  <a:pt x="954" y="1138"/>
                </a:lnTo>
                <a:lnTo>
                  <a:pt x="967" y="1060"/>
                </a:lnTo>
                <a:lnTo>
                  <a:pt x="810" y="1138"/>
                </a:lnTo>
                <a:lnTo>
                  <a:pt x="614" y="1151"/>
                </a:lnTo>
                <a:lnTo>
                  <a:pt x="549" y="1243"/>
                </a:lnTo>
                <a:lnTo>
                  <a:pt x="431" y="1256"/>
                </a:lnTo>
                <a:lnTo>
                  <a:pt x="418" y="1217"/>
                </a:lnTo>
                <a:lnTo>
                  <a:pt x="327" y="1217"/>
                </a:lnTo>
                <a:lnTo>
                  <a:pt x="340" y="1164"/>
                </a:lnTo>
                <a:lnTo>
                  <a:pt x="222" y="1217"/>
                </a:lnTo>
                <a:lnTo>
                  <a:pt x="118" y="1203"/>
                </a:lnTo>
                <a:lnTo>
                  <a:pt x="118" y="1164"/>
                </a:lnTo>
                <a:lnTo>
                  <a:pt x="26" y="1138"/>
                </a:lnTo>
                <a:lnTo>
                  <a:pt x="26" y="1138"/>
                </a:lnTo>
                <a:lnTo>
                  <a:pt x="26" y="1138"/>
                </a:lnTo>
                <a:lnTo>
                  <a:pt x="39" y="1060"/>
                </a:lnTo>
                <a:lnTo>
                  <a:pt x="0" y="1033"/>
                </a:lnTo>
                <a:lnTo>
                  <a:pt x="13" y="981"/>
                </a:lnTo>
                <a:lnTo>
                  <a:pt x="13" y="876"/>
                </a:lnTo>
                <a:lnTo>
                  <a:pt x="92" y="824"/>
                </a:lnTo>
                <a:lnTo>
                  <a:pt x="261" y="955"/>
                </a:lnTo>
                <a:lnTo>
                  <a:pt x="353" y="850"/>
                </a:lnTo>
                <a:lnTo>
                  <a:pt x="471" y="850"/>
                </a:lnTo>
                <a:lnTo>
                  <a:pt x="562" y="916"/>
                </a:lnTo>
                <a:lnTo>
                  <a:pt x="680" y="876"/>
                </a:lnTo>
                <a:lnTo>
                  <a:pt x="928" y="785"/>
                </a:lnTo>
                <a:lnTo>
                  <a:pt x="967" y="746"/>
                </a:lnTo>
                <a:lnTo>
                  <a:pt x="1177" y="759"/>
                </a:lnTo>
                <a:lnTo>
                  <a:pt x="1229" y="824"/>
                </a:lnTo>
                <a:lnTo>
                  <a:pt x="1281" y="732"/>
                </a:lnTo>
                <a:lnTo>
                  <a:pt x="1151" y="537"/>
                </a:lnTo>
                <a:lnTo>
                  <a:pt x="1164" y="458"/>
                </a:lnTo>
                <a:lnTo>
                  <a:pt x="1320" y="366"/>
                </a:lnTo>
                <a:lnTo>
                  <a:pt x="1347" y="249"/>
                </a:lnTo>
                <a:lnTo>
                  <a:pt x="1451" y="275"/>
                </a:lnTo>
                <a:lnTo>
                  <a:pt x="1490" y="131"/>
                </a:lnTo>
                <a:lnTo>
                  <a:pt x="1582" y="209"/>
                </a:lnTo>
                <a:lnTo>
                  <a:pt x="1660" y="236"/>
                </a:lnTo>
                <a:lnTo>
                  <a:pt x="1790" y="196"/>
                </a:lnTo>
                <a:lnTo>
                  <a:pt x="1921" y="0"/>
                </a:lnTo>
                <a:lnTo>
                  <a:pt x="2235" y="40"/>
                </a:lnTo>
                <a:lnTo>
                  <a:pt x="2340" y="92"/>
                </a:lnTo>
                <a:lnTo>
                  <a:pt x="2431" y="40"/>
                </a:lnTo>
                <a:lnTo>
                  <a:pt x="2601" y="53"/>
                </a:lnTo>
                <a:lnTo>
                  <a:pt x="2588" y="223"/>
                </a:lnTo>
                <a:lnTo>
                  <a:pt x="2679" y="406"/>
                </a:lnTo>
                <a:lnTo>
                  <a:pt x="2706" y="576"/>
                </a:lnTo>
                <a:lnTo>
                  <a:pt x="2535" y="589"/>
                </a:lnTo>
                <a:lnTo>
                  <a:pt x="2509" y="628"/>
                </a:lnTo>
                <a:lnTo>
                  <a:pt x="2562" y="66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Freeform 9">
            <a:extLst>
              <a:ext uri="{FF2B5EF4-FFF2-40B4-BE49-F238E27FC236}">
                <a16:creationId xmlns:a16="http://schemas.microsoft.com/office/drawing/2014/main" id="{F54A6868-61A9-1700-594A-4454FF30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993" y="3573750"/>
            <a:ext cx="463511" cy="494412"/>
          </a:xfrm>
          <a:custGeom>
            <a:avLst/>
            <a:gdLst>
              <a:gd name="T0" fmla="*/ 1163 w 1321"/>
              <a:gd name="T1" fmla="*/ 510 h 1413"/>
              <a:gd name="T2" fmla="*/ 1268 w 1321"/>
              <a:gd name="T3" fmla="*/ 536 h 1413"/>
              <a:gd name="T4" fmla="*/ 1242 w 1321"/>
              <a:gd name="T5" fmla="*/ 654 h 1413"/>
              <a:gd name="T6" fmla="*/ 1163 w 1321"/>
              <a:gd name="T7" fmla="*/ 745 h 1413"/>
              <a:gd name="T8" fmla="*/ 1163 w 1321"/>
              <a:gd name="T9" fmla="*/ 810 h 1413"/>
              <a:gd name="T10" fmla="*/ 915 w 1321"/>
              <a:gd name="T11" fmla="*/ 836 h 1413"/>
              <a:gd name="T12" fmla="*/ 993 w 1321"/>
              <a:gd name="T13" fmla="*/ 1085 h 1413"/>
              <a:gd name="T14" fmla="*/ 902 w 1321"/>
              <a:gd name="T15" fmla="*/ 1294 h 1413"/>
              <a:gd name="T16" fmla="*/ 954 w 1321"/>
              <a:gd name="T17" fmla="*/ 1320 h 1413"/>
              <a:gd name="T18" fmla="*/ 915 w 1321"/>
              <a:gd name="T19" fmla="*/ 1412 h 1413"/>
              <a:gd name="T20" fmla="*/ 810 w 1321"/>
              <a:gd name="T21" fmla="*/ 1386 h 1413"/>
              <a:gd name="T22" fmla="*/ 837 w 1321"/>
              <a:gd name="T23" fmla="*/ 1190 h 1413"/>
              <a:gd name="T24" fmla="*/ 771 w 1321"/>
              <a:gd name="T25" fmla="*/ 1111 h 1413"/>
              <a:gd name="T26" fmla="*/ 640 w 1321"/>
              <a:gd name="T27" fmla="*/ 1124 h 1413"/>
              <a:gd name="T28" fmla="*/ 588 w 1321"/>
              <a:gd name="T29" fmla="*/ 1072 h 1413"/>
              <a:gd name="T30" fmla="*/ 405 w 1321"/>
              <a:gd name="T31" fmla="*/ 1046 h 1413"/>
              <a:gd name="T32" fmla="*/ 405 w 1321"/>
              <a:gd name="T33" fmla="*/ 1137 h 1413"/>
              <a:gd name="T34" fmla="*/ 352 w 1321"/>
              <a:gd name="T35" fmla="*/ 1137 h 1413"/>
              <a:gd name="T36" fmla="*/ 366 w 1321"/>
              <a:gd name="T37" fmla="*/ 1098 h 1413"/>
              <a:gd name="T38" fmla="*/ 339 w 1321"/>
              <a:gd name="T39" fmla="*/ 1046 h 1413"/>
              <a:gd name="T40" fmla="*/ 274 w 1321"/>
              <a:gd name="T41" fmla="*/ 1020 h 1413"/>
              <a:gd name="T42" fmla="*/ 170 w 1321"/>
              <a:gd name="T43" fmla="*/ 1033 h 1413"/>
              <a:gd name="T44" fmla="*/ 78 w 1321"/>
              <a:gd name="T45" fmla="*/ 993 h 1413"/>
              <a:gd name="T46" fmla="*/ 104 w 1321"/>
              <a:gd name="T47" fmla="*/ 941 h 1413"/>
              <a:gd name="T48" fmla="*/ 170 w 1321"/>
              <a:gd name="T49" fmla="*/ 941 h 1413"/>
              <a:gd name="T50" fmla="*/ 209 w 1321"/>
              <a:gd name="T51" fmla="*/ 980 h 1413"/>
              <a:gd name="T52" fmla="*/ 274 w 1321"/>
              <a:gd name="T53" fmla="*/ 993 h 1413"/>
              <a:gd name="T54" fmla="*/ 352 w 1321"/>
              <a:gd name="T55" fmla="*/ 928 h 1413"/>
              <a:gd name="T56" fmla="*/ 418 w 1321"/>
              <a:gd name="T57" fmla="*/ 902 h 1413"/>
              <a:gd name="T58" fmla="*/ 287 w 1321"/>
              <a:gd name="T59" fmla="*/ 810 h 1413"/>
              <a:gd name="T60" fmla="*/ 287 w 1321"/>
              <a:gd name="T61" fmla="*/ 732 h 1413"/>
              <a:gd name="T62" fmla="*/ 379 w 1321"/>
              <a:gd name="T63" fmla="*/ 667 h 1413"/>
              <a:gd name="T64" fmla="*/ 457 w 1321"/>
              <a:gd name="T65" fmla="*/ 523 h 1413"/>
              <a:gd name="T66" fmla="*/ 536 w 1321"/>
              <a:gd name="T67" fmla="*/ 261 h 1413"/>
              <a:gd name="T68" fmla="*/ 614 w 1321"/>
              <a:gd name="T69" fmla="*/ 274 h 1413"/>
              <a:gd name="T70" fmla="*/ 640 w 1321"/>
              <a:gd name="T71" fmla="*/ 340 h 1413"/>
              <a:gd name="T72" fmla="*/ 693 w 1321"/>
              <a:gd name="T73" fmla="*/ 392 h 1413"/>
              <a:gd name="T74" fmla="*/ 601 w 1321"/>
              <a:gd name="T75" fmla="*/ 457 h 1413"/>
              <a:gd name="T76" fmla="*/ 601 w 1321"/>
              <a:gd name="T77" fmla="*/ 588 h 1413"/>
              <a:gd name="T78" fmla="*/ 680 w 1321"/>
              <a:gd name="T79" fmla="*/ 549 h 1413"/>
              <a:gd name="T80" fmla="*/ 771 w 1321"/>
              <a:gd name="T81" fmla="*/ 470 h 1413"/>
              <a:gd name="T82" fmla="*/ 823 w 1321"/>
              <a:gd name="T83" fmla="*/ 431 h 1413"/>
              <a:gd name="T84" fmla="*/ 810 w 1321"/>
              <a:gd name="T85" fmla="*/ 379 h 1413"/>
              <a:gd name="T86" fmla="*/ 810 w 1321"/>
              <a:gd name="T87" fmla="*/ 313 h 1413"/>
              <a:gd name="T88" fmla="*/ 732 w 1321"/>
              <a:gd name="T89" fmla="*/ 287 h 1413"/>
              <a:gd name="T90" fmla="*/ 706 w 1321"/>
              <a:gd name="T91" fmla="*/ 196 h 1413"/>
              <a:gd name="T92" fmla="*/ 902 w 1321"/>
              <a:gd name="T93" fmla="*/ 39 h 1413"/>
              <a:gd name="T94" fmla="*/ 1006 w 1321"/>
              <a:gd name="T95" fmla="*/ 39 h 1413"/>
              <a:gd name="T96" fmla="*/ 1150 w 1321"/>
              <a:gd name="T97" fmla="*/ 0 h 1413"/>
              <a:gd name="T98" fmla="*/ 1294 w 1321"/>
              <a:gd name="T99" fmla="*/ 144 h 1413"/>
              <a:gd name="T100" fmla="*/ 1320 w 1321"/>
              <a:gd name="T101" fmla="*/ 235 h 1413"/>
              <a:gd name="T102" fmla="*/ 1255 w 1321"/>
              <a:gd name="T103" fmla="*/ 431 h 1413"/>
              <a:gd name="T104" fmla="*/ 1163 w 1321"/>
              <a:gd name="T105" fmla="*/ 431 h 1413"/>
              <a:gd name="T106" fmla="*/ 1163 w 1321"/>
              <a:gd name="T107" fmla="*/ 510 h 1413"/>
              <a:gd name="T108" fmla="*/ 261 w 1321"/>
              <a:gd name="T109" fmla="*/ 1059 h 1413"/>
              <a:gd name="T110" fmla="*/ 183 w 1321"/>
              <a:gd name="T111" fmla="*/ 1072 h 1413"/>
              <a:gd name="T112" fmla="*/ 117 w 1321"/>
              <a:gd name="T113" fmla="*/ 1046 h 1413"/>
              <a:gd name="T114" fmla="*/ 0 w 1321"/>
              <a:gd name="T115" fmla="*/ 1046 h 1413"/>
              <a:gd name="T116" fmla="*/ 52 w 1321"/>
              <a:gd name="T117" fmla="*/ 1111 h 1413"/>
              <a:gd name="T118" fmla="*/ 222 w 1321"/>
              <a:gd name="T119" fmla="*/ 1163 h 1413"/>
              <a:gd name="T120" fmla="*/ 352 w 1321"/>
              <a:gd name="T121" fmla="*/ 1137 h 1413"/>
              <a:gd name="T122" fmla="*/ 261 w 1321"/>
              <a:gd name="T123" fmla="*/ 105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21" h="1413">
                <a:moveTo>
                  <a:pt x="1163" y="510"/>
                </a:moveTo>
                <a:lnTo>
                  <a:pt x="1268" y="536"/>
                </a:lnTo>
                <a:lnTo>
                  <a:pt x="1242" y="654"/>
                </a:lnTo>
                <a:lnTo>
                  <a:pt x="1163" y="745"/>
                </a:lnTo>
                <a:lnTo>
                  <a:pt x="1163" y="810"/>
                </a:lnTo>
                <a:lnTo>
                  <a:pt x="915" y="836"/>
                </a:lnTo>
                <a:lnTo>
                  <a:pt x="993" y="1085"/>
                </a:lnTo>
                <a:lnTo>
                  <a:pt x="902" y="1294"/>
                </a:lnTo>
                <a:lnTo>
                  <a:pt x="954" y="1320"/>
                </a:lnTo>
                <a:lnTo>
                  <a:pt x="915" y="1412"/>
                </a:lnTo>
                <a:lnTo>
                  <a:pt x="810" y="1386"/>
                </a:lnTo>
                <a:lnTo>
                  <a:pt x="837" y="1190"/>
                </a:lnTo>
                <a:lnTo>
                  <a:pt x="771" y="1111"/>
                </a:lnTo>
                <a:lnTo>
                  <a:pt x="640" y="1124"/>
                </a:lnTo>
                <a:lnTo>
                  <a:pt x="588" y="1072"/>
                </a:lnTo>
                <a:lnTo>
                  <a:pt x="405" y="1046"/>
                </a:lnTo>
                <a:lnTo>
                  <a:pt x="405" y="1137"/>
                </a:lnTo>
                <a:lnTo>
                  <a:pt x="352" y="1137"/>
                </a:lnTo>
                <a:lnTo>
                  <a:pt x="366" y="1098"/>
                </a:lnTo>
                <a:lnTo>
                  <a:pt x="339" y="1046"/>
                </a:lnTo>
                <a:lnTo>
                  <a:pt x="274" y="1020"/>
                </a:lnTo>
                <a:lnTo>
                  <a:pt x="170" y="1033"/>
                </a:lnTo>
                <a:lnTo>
                  <a:pt x="78" y="993"/>
                </a:lnTo>
                <a:lnTo>
                  <a:pt x="104" y="941"/>
                </a:lnTo>
                <a:lnTo>
                  <a:pt x="170" y="941"/>
                </a:lnTo>
                <a:lnTo>
                  <a:pt x="209" y="980"/>
                </a:lnTo>
                <a:lnTo>
                  <a:pt x="274" y="993"/>
                </a:lnTo>
                <a:lnTo>
                  <a:pt x="352" y="928"/>
                </a:lnTo>
                <a:lnTo>
                  <a:pt x="418" y="902"/>
                </a:lnTo>
                <a:lnTo>
                  <a:pt x="287" y="810"/>
                </a:lnTo>
                <a:lnTo>
                  <a:pt x="287" y="732"/>
                </a:lnTo>
                <a:lnTo>
                  <a:pt x="379" y="667"/>
                </a:lnTo>
                <a:lnTo>
                  <a:pt x="457" y="523"/>
                </a:lnTo>
                <a:lnTo>
                  <a:pt x="536" y="261"/>
                </a:lnTo>
                <a:lnTo>
                  <a:pt x="614" y="274"/>
                </a:lnTo>
                <a:lnTo>
                  <a:pt x="640" y="340"/>
                </a:lnTo>
                <a:lnTo>
                  <a:pt x="693" y="392"/>
                </a:lnTo>
                <a:lnTo>
                  <a:pt x="601" y="457"/>
                </a:lnTo>
                <a:lnTo>
                  <a:pt x="601" y="588"/>
                </a:lnTo>
                <a:lnTo>
                  <a:pt x="680" y="549"/>
                </a:lnTo>
                <a:lnTo>
                  <a:pt x="771" y="470"/>
                </a:lnTo>
                <a:lnTo>
                  <a:pt x="823" y="431"/>
                </a:lnTo>
                <a:lnTo>
                  <a:pt x="810" y="379"/>
                </a:lnTo>
                <a:lnTo>
                  <a:pt x="810" y="313"/>
                </a:lnTo>
                <a:lnTo>
                  <a:pt x="732" y="287"/>
                </a:lnTo>
                <a:lnTo>
                  <a:pt x="706" y="196"/>
                </a:lnTo>
                <a:lnTo>
                  <a:pt x="902" y="39"/>
                </a:lnTo>
                <a:lnTo>
                  <a:pt x="1006" y="39"/>
                </a:lnTo>
                <a:lnTo>
                  <a:pt x="1150" y="0"/>
                </a:lnTo>
                <a:lnTo>
                  <a:pt x="1294" y="144"/>
                </a:lnTo>
                <a:lnTo>
                  <a:pt x="1320" y="235"/>
                </a:lnTo>
                <a:lnTo>
                  <a:pt x="1255" y="431"/>
                </a:lnTo>
                <a:lnTo>
                  <a:pt x="1163" y="431"/>
                </a:lnTo>
                <a:lnTo>
                  <a:pt x="1163" y="510"/>
                </a:lnTo>
                <a:close/>
                <a:moveTo>
                  <a:pt x="261" y="1059"/>
                </a:moveTo>
                <a:lnTo>
                  <a:pt x="183" y="1072"/>
                </a:lnTo>
                <a:lnTo>
                  <a:pt x="117" y="1046"/>
                </a:lnTo>
                <a:lnTo>
                  <a:pt x="0" y="1046"/>
                </a:lnTo>
                <a:lnTo>
                  <a:pt x="52" y="1111"/>
                </a:lnTo>
                <a:lnTo>
                  <a:pt x="222" y="1163"/>
                </a:lnTo>
                <a:lnTo>
                  <a:pt x="352" y="1137"/>
                </a:lnTo>
                <a:lnTo>
                  <a:pt x="261" y="1059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Freeform 10">
            <a:extLst>
              <a:ext uri="{FF2B5EF4-FFF2-40B4-BE49-F238E27FC236}">
                <a16:creationId xmlns:a16="http://schemas.microsoft.com/office/drawing/2014/main" id="{932C96D7-4024-999D-CBFE-FB13470C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24" y="3986276"/>
            <a:ext cx="1799965" cy="1782971"/>
          </a:xfrm>
          <a:custGeom>
            <a:avLst/>
            <a:gdLst>
              <a:gd name="T0" fmla="*/ 4419 w 5139"/>
              <a:gd name="T1" fmla="*/ 3740 h 5088"/>
              <a:gd name="T2" fmla="*/ 4314 w 5139"/>
              <a:gd name="T3" fmla="*/ 3884 h 5088"/>
              <a:gd name="T4" fmla="*/ 4249 w 5139"/>
              <a:gd name="T5" fmla="*/ 3910 h 5088"/>
              <a:gd name="T6" fmla="*/ 4184 w 5139"/>
              <a:gd name="T7" fmla="*/ 3976 h 5088"/>
              <a:gd name="T8" fmla="*/ 4014 w 5139"/>
              <a:gd name="T9" fmla="*/ 4106 h 5088"/>
              <a:gd name="T10" fmla="*/ 3674 w 5139"/>
              <a:gd name="T11" fmla="*/ 4224 h 5088"/>
              <a:gd name="T12" fmla="*/ 3491 w 5139"/>
              <a:gd name="T13" fmla="*/ 4080 h 5088"/>
              <a:gd name="T14" fmla="*/ 3412 w 5139"/>
              <a:gd name="T15" fmla="*/ 4002 h 5088"/>
              <a:gd name="T16" fmla="*/ 3268 w 5139"/>
              <a:gd name="T17" fmla="*/ 4080 h 5088"/>
              <a:gd name="T18" fmla="*/ 3059 w 5139"/>
              <a:gd name="T19" fmla="*/ 3989 h 5088"/>
              <a:gd name="T20" fmla="*/ 2785 w 5139"/>
              <a:gd name="T21" fmla="*/ 4080 h 5088"/>
              <a:gd name="T22" fmla="*/ 2589 w 5139"/>
              <a:gd name="T23" fmla="*/ 4263 h 5088"/>
              <a:gd name="T24" fmla="*/ 2589 w 5139"/>
              <a:gd name="T25" fmla="*/ 4485 h 5088"/>
              <a:gd name="T26" fmla="*/ 2301 w 5139"/>
              <a:gd name="T27" fmla="*/ 4485 h 5088"/>
              <a:gd name="T28" fmla="*/ 2079 w 5139"/>
              <a:gd name="T29" fmla="*/ 4446 h 5088"/>
              <a:gd name="T30" fmla="*/ 2013 w 5139"/>
              <a:gd name="T31" fmla="*/ 4355 h 5088"/>
              <a:gd name="T32" fmla="*/ 1713 w 5139"/>
              <a:gd name="T33" fmla="*/ 4237 h 5088"/>
              <a:gd name="T34" fmla="*/ 1464 w 5139"/>
              <a:gd name="T35" fmla="*/ 4302 h 5088"/>
              <a:gd name="T36" fmla="*/ 876 w 5139"/>
              <a:gd name="T37" fmla="*/ 3949 h 5088"/>
              <a:gd name="T38" fmla="*/ 1033 w 5139"/>
              <a:gd name="T39" fmla="*/ 3217 h 5088"/>
              <a:gd name="T40" fmla="*/ 1124 w 5139"/>
              <a:gd name="T41" fmla="*/ 2393 h 5088"/>
              <a:gd name="T42" fmla="*/ 824 w 5139"/>
              <a:gd name="T43" fmla="*/ 1870 h 5088"/>
              <a:gd name="T44" fmla="*/ 0 w 5139"/>
              <a:gd name="T45" fmla="*/ 1308 h 5088"/>
              <a:gd name="T46" fmla="*/ 0 w 5139"/>
              <a:gd name="T47" fmla="*/ 1151 h 5088"/>
              <a:gd name="T48" fmla="*/ 379 w 5139"/>
              <a:gd name="T49" fmla="*/ 1007 h 5088"/>
              <a:gd name="T50" fmla="*/ 719 w 5139"/>
              <a:gd name="T51" fmla="*/ 1177 h 5088"/>
              <a:gd name="T52" fmla="*/ 1137 w 5139"/>
              <a:gd name="T53" fmla="*/ 850 h 5088"/>
              <a:gd name="T54" fmla="*/ 1242 w 5139"/>
              <a:gd name="T55" fmla="*/ 641 h 5088"/>
              <a:gd name="T56" fmla="*/ 1320 w 5139"/>
              <a:gd name="T57" fmla="*/ 772 h 5088"/>
              <a:gd name="T58" fmla="*/ 1791 w 5139"/>
              <a:gd name="T59" fmla="*/ 798 h 5088"/>
              <a:gd name="T60" fmla="*/ 2236 w 5139"/>
              <a:gd name="T61" fmla="*/ 497 h 5088"/>
              <a:gd name="T62" fmla="*/ 2667 w 5139"/>
              <a:gd name="T63" fmla="*/ 0 h 5088"/>
              <a:gd name="T64" fmla="*/ 2850 w 5139"/>
              <a:gd name="T65" fmla="*/ 196 h 5088"/>
              <a:gd name="T66" fmla="*/ 2981 w 5139"/>
              <a:gd name="T67" fmla="*/ 380 h 5088"/>
              <a:gd name="T68" fmla="*/ 3203 w 5139"/>
              <a:gd name="T69" fmla="*/ 589 h 5088"/>
              <a:gd name="T70" fmla="*/ 3412 w 5139"/>
              <a:gd name="T71" fmla="*/ 537 h 5088"/>
              <a:gd name="T72" fmla="*/ 3635 w 5139"/>
              <a:gd name="T73" fmla="*/ 850 h 5088"/>
              <a:gd name="T74" fmla="*/ 3896 w 5139"/>
              <a:gd name="T75" fmla="*/ 890 h 5088"/>
              <a:gd name="T76" fmla="*/ 4563 w 5139"/>
              <a:gd name="T77" fmla="*/ 1164 h 5088"/>
              <a:gd name="T78" fmla="*/ 4367 w 5139"/>
              <a:gd name="T79" fmla="*/ 1870 h 5088"/>
              <a:gd name="T80" fmla="*/ 4171 w 5139"/>
              <a:gd name="T81" fmla="*/ 1936 h 5088"/>
              <a:gd name="T82" fmla="*/ 3948 w 5139"/>
              <a:gd name="T83" fmla="*/ 2289 h 5088"/>
              <a:gd name="T84" fmla="*/ 3818 w 5139"/>
              <a:gd name="T85" fmla="*/ 2537 h 5088"/>
              <a:gd name="T86" fmla="*/ 3857 w 5139"/>
              <a:gd name="T87" fmla="*/ 2629 h 5088"/>
              <a:gd name="T88" fmla="*/ 4053 w 5139"/>
              <a:gd name="T89" fmla="*/ 2472 h 5088"/>
              <a:gd name="T90" fmla="*/ 4158 w 5139"/>
              <a:gd name="T91" fmla="*/ 2773 h 5088"/>
              <a:gd name="T92" fmla="*/ 4079 w 5139"/>
              <a:gd name="T93" fmla="*/ 2851 h 5088"/>
              <a:gd name="T94" fmla="*/ 4092 w 5139"/>
              <a:gd name="T95" fmla="*/ 3165 h 5088"/>
              <a:gd name="T96" fmla="*/ 4119 w 5139"/>
              <a:gd name="T97" fmla="*/ 3335 h 5088"/>
              <a:gd name="T98" fmla="*/ 4105 w 5139"/>
              <a:gd name="T99" fmla="*/ 3544 h 5088"/>
              <a:gd name="T100" fmla="*/ 4406 w 5139"/>
              <a:gd name="T101" fmla="*/ 3648 h 5088"/>
              <a:gd name="T102" fmla="*/ 5047 w 5139"/>
              <a:gd name="T103" fmla="*/ 4289 h 5088"/>
              <a:gd name="T104" fmla="*/ 4955 w 5139"/>
              <a:gd name="T105" fmla="*/ 4394 h 5088"/>
              <a:gd name="T106" fmla="*/ 4785 w 5139"/>
              <a:gd name="T107" fmla="*/ 4799 h 5088"/>
              <a:gd name="T108" fmla="*/ 4811 w 5139"/>
              <a:gd name="T109" fmla="*/ 4917 h 5088"/>
              <a:gd name="T110" fmla="*/ 4837 w 5139"/>
              <a:gd name="T111" fmla="*/ 5008 h 5088"/>
              <a:gd name="T112" fmla="*/ 5073 w 5139"/>
              <a:gd name="T113" fmla="*/ 5048 h 5088"/>
              <a:gd name="T114" fmla="*/ 5138 w 5139"/>
              <a:gd name="T115" fmla="*/ 4590 h 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39" h="5088">
                <a:moveTo>
                  <a:pt x="4406" y="3648"/>
                </a:moveTo>
                <a:lnTo>
                  <a:pt x="4419" y="3740"/>
                </a:lnTo>
                <a:lnTo>
                  <a:pt x="4354" y="3871"/>
                </a:lnTo>
                <a:lnTo>
                  <a:pt x="4314" y="3884"/>
                </a:lnTo>
                <a:lnTo>
                  <a:pt x="4276" y="3871"/>
                </a:lnTo>
                <a:lnTo>
                  <a:pt x="4249" y="3910"/>
                </a:lnTo>
                <a:lnTo>
                  <a:pt x="4223" y="3910"/>
                </a:lnTo>
                <a:lnTo>
                  <a:pt x="4184" y="3976"/>
                </a:lnTo>
                <a:lnTo>
                  <a:pt x="4145" y="3976"/>
                </a:lnTo>
                <a:lnTo>
                  <a:pt x="4014" y="4106"/>
                </a:lnTo>
                <a:lnTo>
                  <a:pt x="3975" y="4171"/>
                </a:lnTo>
                <a:lnTo>
                  <a:pt x="3674" y="4224"/>
                </a:lnTo>
                <a:lnTo>
                  <a:pt x="3504" y="4145"/>
                </a:lnTo>
                <a:lnTo>
                  <a:pt x="3491" y="4080"/>
                </a:lnTo>
                <a:lnTo>
                  <a:pt x="3386" y="4067"/>
                </a:lnTo>
                <a:lnTo>
                  <a:pt x="3412" y="4002"/>
                </a:lnTo>
                <a:lnTo>
                  <a:pt x="3360" y="3962"/>
                </a:lnTo>
                <a:lnTo>
                  <a:pt x="3268" y="4080"/>
                </a:lnTo>
                <a:lnTo>
                  <a:pt x="3164" y="4002"/>
                </a:lnTo>
                <a:lnTo>
                  <a:pt x="3059" y="3989"/>
                </a:lnTo>
                <a:lnTo>
                  <a:pt x="2981" y="3923"/>
                </a:lnTo>
                <a:lnTo>
                  <a:pt x="2785" y="4080"/>
                </a:lnTo>
                <a:lnTo>
                  <a:pt x="2707" y="4067"/>
                </a:lnTo>
                <a:lnTo>
                  <a:pt x="2589" y="4263"/>
                </a:lnTo>
                <a:lnTo>
                  <a:pt x="2628" y="4342"/>
                </a:lnTo>
                <a:lnTo>
                  <a:pt x="2589" y="4485"/>
                </a:lnTo>
                <a:lnTo>
                  <a:pt x="2445" y="4564"/>
                </a:lnTo>
                <a:lnTo>
                  <a:pt x="2301" y="4485"/>
                </a:lnTo>
                <a:lnTo>
                  <a:pt x="2196" y="4525"/>
                </a:lnTo>
                <a:lnTo>
                  <a:pt x="2079" y="4446"/>
                </a:lnTo>
                <a:lnTo>
                  <a:pt x="2079" y="4394"/>
                </a:lnTo>
                <a:lnTo>
                  <a:pt x="2013" y="4355"/>
                </a:lnTo>
                <a:lnTo>
                  <a:pt x="1948" y="4355"/>
                </a:lnTo>
                <a:lnTo>
                  <a:pt x="1713" y="4237"/>
                </a:lnTo>
                <a:lnTo>
                  <a:pt x="1661" y="4276"/>
                </a:lnTo>
                <a:lnTo>
                  <a:pt x="1464" y="4302"/>
                </a:lnTo>
                <a:lnTo>
                  <a:pt x="850" y="4041"/>
                </a:lnTo>
                <a:lnTo>
                  <a:pt x="876" y="3949"/>
                </a:lnTo>
                <a:lnTo>
                  <a:pt x="732" y="3884"/>
                </a:lnTo>
                <a:lnTo>
                  <a:pt x="1033" y="3217"/>
                </a:lnTo>
                <a:lnTo>
                  <a:pt x="1111" y="2773"/>
                </a:lnTo>
                <a:lnTo>
                  <a:pt x="1124" y="2393"/>
                </a:lnTo>
                <a:lnTo>
                  <a:pt x="797" y="2053"/>
                </a:lnTo>
                <a:lnTo>
                  <a:pt x="824" y="1870"/>
                </a:lnTo>
                <a:lnTo>
                  <a:pt x="588" y="1622"/>
                </a:lnTo>
                <a:lnTo>
                  <a:pt x="0" y="1308"/>
                </a:lnTo>
                <a:lnTo>
                  <a:pt x="157" y="1269"/>
                </a:lnTo>
                <a:lnTo>
                  <a:pt x="0" y="1151"/>
                </a:lnTo>
                <a:lnTo>
                  <a:pt x="144" y="1007"/>
                </a:lnTo>
                <a:lnTo>
                  <a:pt x="379" y="1007"/>
                </a:lnTo>
                <a:lnTo>
                  <a:pt x="575" y="981"/>
                </a:lnTo>
                <a:lnTo>
                  <a:pt x="719" y="1177"/>
                </a:lnTo>
                <a:lnTo>
                  <a:pt x="1137" y="1151"/>
                </a:lnTo>
                <a:lnTo>
                  <a:pt x="1137" y="850"/>
                </a:lnTo>
                <a:lnTo>
                  <a:pt x="1072" y="615"/>
                </a:lnTo>
                <a:lnTo>
                  <a:pt x="1242" y="641"/>
                </a:lnTo>
                <a:lnTo>
                  <a:pt x="1347" y="615"/>
                </a:lnTo>
                <a:lnTo>
                  <a:pt x="1320" y="772"/>
                </a:lnTo>
                <a:lnTo>
                  <a:pt x="1634" y="863"/>
                </a:lnTo>
                <a:lnTo>
                  <a:pt x="1791" y="798"/>
                </a:lnTo>
                <a:lnTo>
                  <a:pt x="1791" y="733"/>
                </a:lnTo>
                <a:lnTo>
                  <a:pt x="2236" y="497"/>
                </a:lnTo>
                <a:lnTo>
                  <a:pt x="2340" y="105"/>
                </a:lnTo>
                <a:lnTo>
                  <a:pt x="2667" y="0"/>
                </a:lnTo>
                <a:lnTo>
                  <a:pt x="2745" y="196"/>
                </a:lnTo>
                <a:lnTo>
                  <a:pt x="2850" y="196"/>
                </a:lnTo>
                <a:lnTo>
                  <a:pt x="2876" y="327"/>
                </a:lnTo>
                <a:lnTo>
                  <a:pt x="2981" y="380"/>
                </a:lnTo>
                <a:lnTo>
                  <a:pt x="3164" y="445"/>
                </a:lnTo>
                <a:lnTo>
                  <a:pt x="3203" y="589"/>
                </a:lnTo>
                <a:lnTo>
                  <a:pt x="3295" y="641"/>
                </a:lnTo>
                <a:lnTo>
                  <a:pt x="3412" y="537"/>
                </a:lnTo>
                <a:lnTo>
                  <a:pt x="3425" y="706"/>
                </a:lnTo>
                <a:lnTo>
                  <a:pt x="3635" y="850"/>
                </a:lnTo>
                <a:lnTo>
                  <a:pt x="3765" y="890"/>
                </a:lnTo>
                <a:lnTo>
                  <a:pt x="3896" y="890"/>
                </a:lnTo>
                <a:lnTo>
                  <a:pt x="4066" y="1060"/>
                </a:lnTo>
                <a:lnTo>
                  <a:pt x="4563" y="1164"/>
                </a:lnTo>
                <a:lnTo>
                  <a:pt x="4406" y="1399"/>
                </a:lnTo>
                <a:lnTo>
                  <a:pt x="4367" y="1870"/>
                </a:lnTo>
                <a:lnTo>
                  <a:pt x="4288" y="1975"/>
                </a:lnTo>
                <a:lnTo>
                  <a:pt x="4171" y="1936"/>
                </a:lnTo>
                <a:lnTo>
                  <a:pt x="4171" y="2014"/>
                </a:lnTo>
                <a:lnTo>
                  <a:pt x="3948" y="2289"/>
                </a:lnTo>
                <a:lnTo>
                  <a:pt x="3831" y="2419"/>
                </a:lnTo>
                <a:lnTo>
                  <a:pt x="3818" y="2537"/>
                </a:lnTo>
                <a:lnTo>
                  <a:pt x="3753" y="2616"/>
                </a:lnTo>
                <a:lnTo>
                  <a:pt x="3857" y="2629"/>
                </a:lnTo>
                <a:lnTo>
                  <a:pt x="3883" y="2498"/>
                </a:lnTo>
                <a:lnTo>
                  <a:pt x="4053" y="2472"/>
                </a:lnTo>
                <a:lnTo>
                  <a:pt x="4092" y="2629"/>
                </a:lnTo>
                <a:lnTo>
                  <a:pt x="4158" y="2773"/>
                </a:lnTo>
                <a:lnTo>
                  <a:pt x="4158" y="2773"/>
                </a:lnTo>
                <a:lnTo>
                  <a:pt x="4079" y="2851"/>
                </a:lnTo>
                <a:lnTo>
                  <a:pt x="4197" y="3073"/>
                </a:lnTo>
                <a:lnTo>
                  <a:pt x="4092" y="3165"/>
                </a:lnTo>
                <a:lnTo>
                  <a:pt x="4001" y="3178"/>
                </a:lnTo>
                <a:lnTo>
                  <a:pt x="4119" y="3335"/>
                </a:lnTo>
                <a:lnTo>
                  <a:pt x="4145" y="3426"/>
                </a:lnTo>
                <a:lnTo>
                  <a:pt x="4105" y="3544"/>
                </a:lnTo>
                <a:lnTo>
                  <a:pt x="4236" y="3675"/>
                </a:lnTo>
                <a:lnTo>
                  <a:pt x="4406" y="3648"/>
                </a:lnTo>
                <a:close/>
                <a:moveTo>
                  <a:pt x="5112" y="4276"/>
                </a:moveTo>
                <a:lnTo>
                  <a:pt x="5047" y="4289"/>
                </a:lnTo>
                <a:lnTo>
                  <a:pt x="5034" y="4407"/>
                </a:lnTo>
                <a:lnTo>
                  <a:pt x="4955" y="4394"/>
                </a:lnTo>
                <a:lnTo>
                  <a:pt x="4772" y="4551"/>
                </a:lnTo>
                <a:lnTo>
                  <a:pt x="4785" y="4799"/>
                </a:lnTo>
                <a:lnTo>
                  <a:pt x="4837" y="4825"/>
                </a:lnTo>
                <a:lnTo>
                  <a:pt x="4811" y="4917"/>
                </a:lnTo>
                <a:lnTo>
                  <a:pt x="4851" y="4943"/>
                </a:lnTo>
                <a:lnTo>
                  <a:pt x="4837" y="5008"/>
                </a:lnTo>
                <a:lnTo>
                  <a:pt x="4968" y="5087"/>
                </a:lnTo>
                <a:lnTo>
                  <a:pt x="5073" y="5048"/>
                </a:lnTo>
                <a:lnTo>
                  <a:pt x="5112" y="4799"/>
                </a:lnTo>
                <a:lnTo>
                  <a:pt x="5138" y="4590"/>
                </a:lnTo>
                <a:lnTo>
                  <a:pt x="5112" y="4276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Freeform 11">
            <a:extLst>
              <a:ext uri="{FF2B5EF4-FFF2-40B4-BE49-F238E27FC236}">
                <a16:creationId xmlns:a16="http://schemas.microsoft.com/office/drawing/2014/main" id="{54821BB5-44C2-FCD1-A7AC-537A95FF0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673" y="4160864"/>
            <a:ext cx="508316" cy="517587"/>
          </a:xfrm>
          <a:custGeom>
            <a:avLst/>
            <a:gdLst>
              <a:gd name="T0" fmla="*/ 1452 w 1453"/>
              <a:gd name="T1" fmla="*/ 732 h 1479"/>
              <a:gd name="T2" fmla="*/ 1439 w 1453"/>
              <a:gd name="T3" fmla="*/ 824 h 1479"/>
              <a:gd name="T4" fmla="*/ 1321 w 1453"/>
              <a:gd name="T5" fmla="*/ 863 h 1479"/>
              <a:gd name="T6" fmla="*/ 1216 w 1453"/>
              <a:gd name="T7" fmla="*/ 850 h 1479"/>
              <a:gd name="T8" fmla="*/ 1190 w 1453"/>
              <a:gd name="T9" fmla="*/ 902 h 1479"/>
              <a:gd name="T10" fmla="*/ 1072 w 1453"/>
              <a:gd name="T11" fmla="*/ 837 h 1479"/>
              <a:gd name="T12" fmla="*/ 1072 w 1453"/>
              <a:gd name="T13" fmla="*/ 955 h 1479"/>
              <a:gd name="T14" fmla="*/ 1020 w 1453"/>
              <a:gd name="T15" fmla="*/ 1295 h 1479"/>
              <a:gd name="T16" fmla="*/ 1020 w 1453"/>
              <a:gd name="T17" fmla="*/ 1360 h 1479"/>
              <a:gd name="T18" fmla="*/ 942 w 1453"/>
              <a:gd name="T19" fmla="*/ 1478 h 1479"/>
              <a:gd name="T20" fmla="*/ 850 w 1453"/>
              <a:gd name="T21" fmla="*/ 1425 h 1479"/>
              <a:gd name="T22" fmla="*/ 706 w 1453"/>
              <a:gd name="T23" fmla="*/ 693 h 1479"/>
              <a:gd name="T24" fmla="*/ 523 w 1453"/>
              <a:gd name="T25" fmla="*/ 641 h 1479"/>
              <a:gd name="T26" fmla="*/ 144 w 1453"/>
              <a:gd name="T27" fmla="*/ 170 h 1479"/>
              <a:gd name="T28" fmla="*/ 0 w 1453"/>
              <a:gd name="T29" fmla="*/ 157 h 1479"/>
              <a:gd name="T30" fmla="*/ 249 w 1453"/>
              <a:gd name="T31" fmla="*/ 0 h 1479"/>
              <a:gd name="T32" fmla="*/ 628 w 1453"/>
              <a:gd name="T33" fmla="*/ 79 h 1479"/>
              <a:gd name="T34" fmla="*/ 772 w 1453"/>
              <a:gd name="T35" fmla="*/ 40 h 1479"/>
              <a:gd name="T36" fmla="*/ 916 w 1453"/>
              <a:gd name="T37" fmla="*/ 170 h 1479"/>
              <a:gd name="T38" fmla="*/ 1046 w 1453"/>
              <a:gd name="T39" fmla="*/ 406 h 1479"/>
              <a:gd name="T40" fmla="*/ 1151 w 1453"/>
              <a:gd name="T41" fmla="*/ 432 h 1479"/>
              <a:gd name="T42" fmla="*/ 1334 w 1453"/>
              <a:gd name="T43" fmla="*/ 680 h 1479"/>
              <a:gd name="T44" fmla="*/ 1452 w 1453"/>
              <a:gd name="T45" fmla="*/ 73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3" h="1479">
                <a:moveTo>
                  <a:pt x="1452" y="732"/>
                </a:moveTo>
                <a:lnTo>
                  <a:pt x="1439" y="824"/>
                </a:lnTo>
                <a:lnTo>
                  <a:pt x="1321" y="863"/>
                </a:lnTo>
                <a:lnTo>
                  <a:pt x="1216" y="850"/>
                </a:lnTo>
                <a:lnTo>
                  <a:pt x="1190" y="902"/>
                </a:lnTo>
                <a:lnTo>
                  <a:pt x="1072" y="837"/>
                </a:lnTo>
                <a:lnTo>
                  <a:pt x="1072" y="955"/>
                </a:lnTo>
                <a:lnTo>
                  <a:pt x="1020" y="1295"/>
                </a:lnTo>
                <a:lnTo>
                  <a:pt x="1020" y="1360"/>
                </a:lnTo>
                <a:lnTo>
                  <a:pt x="942" y="1478"/>
                </a:lnTo>
                <a:lnTo>
                  <a:pt x="850" y="1425"/>
                </a:lnTo>
                <a:lnTo>
                  <a:pt x="706" y="693"/>
                </a:lnTo>
                <a:lnTo>
                  <a:pt x="523" y="641"/>
                </a:lnTo>
                <a:lnTo>
                  <a:pt x="144" y="170"/>
                </a:lnTo>
                <a:lnTo>
                  <a:pt x="0" y="157"/>
                </a:lnTo>
                <a:lnTo>
                  <a:pt x="249" y="0"/>
                </a:lnTo>
                <a:lnTo>
                  <a:pt x="628" y="79"/>
                </a:lnTo>
                <a:lnTo>
                  <a:pt x="772" y="40"/>
                </a:lnTo>
                <a:lnTo>
                  <a:pt x="916" y="170"/>
                </a:lnTo>
                <a:lnTo>
                  <a:pt x="1046" y="406"/>
                </a:lnTo>
                <a:lnTo>
                  <a:pt x="1151" y="432"/>
                </a:lnTo>
                <a:lnTo>
                  <a:pt x="1334" y="680"/>
                </a:lnTo>
                <a:lnTo>
                  <a:pt x="1452" y="73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Freeform 12">
            <a:extLst>
              <a:ext uri="{FF2B5EF4-FFF2-40B4-BE49-F238E27FC236}">
                <a16:creationId xmlns:a16="http://schemas.microsoft.com/office/drawing/2014/main" id="{E90D126F-FF8F-787E-52CA-6123EEFB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087" y="5256296"/>
            <a:ext cx="261111" cy="312097"/>
          </a:xfrm>
          <a:custGeom>
            <a:avLst/>
            <a:gdLst>
              <a:gd name="T0" fmla="*/ 706 w 747"/>
              <a:gd name="T1" fmla="*/ 392 h 891"/>
              <a:gd name="T2" fmla="*/ 628 w 747"/>
              <a:gd name="T3" fmla="*/ 432 h 891"/>
              <a:gd name="T4" fmla="*/ 641 w 747"/>
              <a:gd name="T5" fmla="*/ 523 h 891"/>
              <a:gd name="T6" fmla="*/ 549 w 747"/>
              <a:gd name="T7" fmla="*/ 563 h 891"/>
              <a:gd name="T8" fmla="*/ 523 w 747"/>
              <a:gd name="T9" fmla="*/ 497 h 891"/>
              <a:gd name="T10" fmla="*/ 405 w 747"/>
              <a:gd name="T11" fmla="*/ 720 h 891"/>
              <a:gd name="T12" fmla="*/ 445 w 747"/>
              <a:gd name="T13" fmla="*/ 785 h 891"/>
              <a:gd name="T14" fmla="*/ 445 w 747"/>
              <a:gd name="T15" fmla="*/ 890 h 891"/>
              <a:gd name="T16" fmla="*/ 301 w 747"/>
              <a:gd name="T17" fmla="*/ 798 h 891"/>
              <a:gd name="T18" fmla="*/ 209 w 747"/>
              <a:gd name="T19" fmla="*/ 706 h 891"/>
              <a:gd name="T20" fmla="*/ 105 w 747"/>
              <a:gd name="T21" fmla="*/ 654 h 891"/>
              <a:gd name="T22" fmla="*/ 0 w 747"/>
              <a:gd name="T23" fmla="*/ 641 h 891"/>
              <a:gd name="T24" fmla="*/ 13 w 747"/>
              <a:gd name="T25" fmla="*/ 576 h 891"/>
              <a:gd name="T26" fmla="*/ 79 w 747"/>
              <a:gd name="T27" fmla="*/ 484 h 891"/>
              <a:gd name="T28" fmla="*/ 66 w 747"/>
              <a:gd name="T29" fmla="*/ 327 h 891"/>
              <a:gd name="T30" fmla="*/ 118 w 747"/>
              <a:gd name="T31" fmla="*/ 275 h 891"/>
              <a:gd name="T32" fmla="*/ 39 w 747"/>
              <a:gd name="T33" fmla="*/ 183 h 891"/>
              <a:gd name="T34" fmla="*/ 0 w 747"/>
              <a:gd name="T35" fmla="*/ 26 h 891"/>
              <a:gd name="T36" fmla="*/ 92 w 747"/>
              <a:gd name="T37" fmla="*/ 0 h 891"/>
              <a:gd name="T38" fmla="*/ 236 w 747"/>
              <a:gd name="T39" fmla="*/ 53 h 891"/>
              <a:gd name="T40" fmla="*/ 484 w 747"/>
              <a:gd name="T41" fmla="*/ 249 h 891"/>
              <a:gd name="T42" fmla="*/ 746 w 747"/>
              <a:gd name="T43" fmla="*/ 327 h 891"/>
              <a:gd name="T44" fmla="*/ 706 w 747"/>
              <a:gd name="T45" fmla="*/ 39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47" h="891">
                <a:moveTo>
                  <a:pt x="706" y="392"/>
                </a:moveTo>
                <a:lnTo>
                  <a:pt x="628" y="432"/>
                </a:lnTo>
                <a:lnTo>
                  <a:pt x="641" y="523"/>
                </a:lnTo>
                <a:lnTo>
                  <a:pt x="549" y="563"/>
                </a:lnTo>
                <a:lnTo>
                  <a:pt x="523" y="497"/>
                </a:lnTo>
                <a:lnTo>
                  <a:pt x="405" y="720"/>
                </a:lnTo>
                <a:lnTo>
                  <a:pt x="445" y="785"/>
                </a:lnTo>
                <a:lnTo>
                  <a:pt x="445" y="890"/>
                </a:lnTo>
                <a:lnTo>
                  <a:pt x="301" y="798"/>
                </a:lnTo>
                <a:lnTo>
                  <a:pt x="209" y="706"/>
                </a:lnTo>
                <a:lnTo>
                  <a:pt x="105" y="654"/>
                </a:lnTo>
                <a:lnTo>
                  <a:pt x="0" y="641"/>
                </a:lnTo>
                <a:lnTo>
                  <a:pt x="13" y="576"/>
                </a:lnTo>
                <a:lnTo>
                  <a:pt x="79" y="484"/>
                </a:lnTo>
                <a:lnTo>
                  <a:pt x="66" y="327"/>
                </a:lnTo>
                <a:lnTo>
                  <a:pt x="118" y="275"/>
                </a:lnTo>
                <a:lnTo>
                  <a:pt x="39" y="183"/>
                </a:lnTo>
                <a:lnTo>
                  <a:pt x="0" y="26"/>
                </a:lnTo>
                <a:lnTo>
                  <a:pt x="92" y="0"/>
                </a:lnTo>
                <a:lnTo>
                  <a:pt x="236" y="53"/>
                </a:lnTo>
                <a:lnTo>
                  <a:pt x="484" y="249"/>
                </a:lnTo>
                <a:lnTo>
                  <a:pt x="746" y="327"/>
                </a:lnTo>
                <a:lnTo>
                  <a:pt x="706" y="39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Freeform 13">
            <a:extLst>
              <a:ext uri="{FF2B5EF4-FFF2-40B4-BE49-F238E27FC236}">
                <a16:creationId xmlns:a16="http://schemas.microsoft.com/office/drawing/2014/main" id="{BC242D58-D37E-D16D-C5E6-6E4C94E7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134" y="5024512"/>
            <a:ext cx="825049" cy="645825"/>
          </a:xfrm>
          <a:custGeom>
            <a:avLst/>
            <a:gdLst>
              <a:gd name="T0" fmla="*/ 2249 w 2355"/>
              <a:gd name="T1" fmla="*/ 262 h 1845"/>
              <a:gd name="T2" fmla="*/ 2158 w 2355"/>
              <a:gd name="T3" fmla="*/ 379 h 1845"/>
              <a:gd name="T4" fmla="*/ 2171 w 2355"/>
              <a:gd name="T5" fmla="*/ 654 h 1845"/>
              <a:gd name="T6" fmla="*/ 2079 w 2355"/>
              <a:gd name="T7" fmla="*/ 850 h 1845"/>
              <a:gd name="T8" fmla="*/ 2171 w 2355"/>
              <a:gd name="T9" fmla="*/ 863 h 1845"/>
              <a:gd name="T10" fmla="*/ 2328 w 2355"/>
              <a:gd name="T11" fmla="*/ 1033 h 1845"/>
              <a:gd name="T12" fmla="*/ 2184 w 2355"/>
              <a:gd name="T13" fmla="*/ 1125 h 1845"/>
              <a:gd name="T14" fmla="*/ 2040 w 2355"/>
              <a:gd name="T15" fmla="*/ 1072 h 1845"/>
              <a:gd name="T16" fmla="*/ 1831 w 2355"/>
              <a:gd name="T17" fmla="*/ 1203 h 1845"/>
              <a:gd name="T18" fmla="*/ 1726 w 2355"/>
              <a:gd name="T19" fmla="*/ 1334 h 1845"/>
              <a:gd name="T20" fmla="*/ 1674 w 2355"/>
              <a:gd name="T21" fmla="*/ 1373 h 1845"/>
              <a:gd name="T22" fmla="*/ 1687 w 2355"/>
              <a:gd name="T23" fmla="*/ 1451 h 1845"/>
              <a:gd name="T24" fmla="*/ 1648 w 2355"/>
              <a:gd name="T25" fmla="*/ 1569 h 1845"/>
              <a:gd name="T26" fmla="*/ 1413 w 2355"/>
              <a:gd name="T27" fmla="*/ 1700 h 1845"/>
              <a:gd name="T28" fmla="*/ 1242 w 2355"/>
              <a:gd name="T29" fmla="*/ 1661 h 1845"/>
              <a:gd name="T30" fmla="*/ 1164 w 2355"/>
              <a:gd name="T31" fmla="*/ 1674 h 1845"/>
              <a:gd name="T32" fmla="*/ 1059 w 2355"/>
              <a:gd name="T33" fmla="*/ 1608 h 1845"/>
              <a:gd name="T34" fmla="*/ 955 w 2355"/>
              <a:gd name="T35" fmla="*/ 1622 h 1845"/>
              <a:gd name="T36" fmla="*/ 824 w 2355"/>
              <a:gd name="T37" fmla="*/ 1713 h 1845"/>
              <a:gd name="T38" fmla="*/ 615 w 2355"/>
              <a:gd name="T39" fmla="*/ 1779 h 1845"/>
              <a:gd name="T40" fmla="*/ 484 w 2355"/>
              <a:gd name="T41" fmla="*/ 1844 h 1845"/>
              <a:gd name="T42" fmla="*/ 445 w 2355"/>
              <a:gd name="T43" fmla="*/ 1661 h 1845"/>
              <a:gd name="T44" fmla="*/ 353 w 2355"/>
              <a:gd name="T45" fmla="*/ 1491 h 1845"/>
              <a:gd name="T46" fmla="*/ 196 w 2355"/>
              <a:gd name="T47" fmla="*/ 1438 h 1845"/>
              <a:gd name="T48" fmla="*/ 157 w 2355"/>
              <a:gd name="T49" fmla="*/ 1373 h 1845"/>
              <a:gd name="T50" fmla="*/ 196 w 2355"/>
              <a:gd name="T51" fmla="*/ 1282 h 1845"/>
              <a:gd name="T52" fmla="*/ 157 w 2355"/>
              <a:gd name="T53" fmla="*/ 1242 h 1845"/>
              <a:gd name="T54" fmla="*/ 144 w 2355"/>
              <a:gd name="T55" fmla="*/ 1099 h 1845"/>
              <a:gd name="T56" fmla="*/ 196 w 2355"/>
              <a:gd name="T57" fmla="*/ 1059 h 1845"/>
              <a:gd name="T58" fmla="*/ 314 w 2355"/>
              <a:gd name="T59" fmla="*/ 863 h 1845"/>
              <a:gd name="T60" fmla="*/ 118 w 2355"/>
              <a:gd name="T61" fmla="*/ 771 h 1845"/>
              <a:gd name="T62" fmla="*/ 66 w 2355"/>
              <a:gd name="T63" fmla="*/ 667 h 1845"/>
              <a:gd name="T64" fmla="*/ 13 w 2355"/>
              <a:gd name="T65" fmla="*/ 615 h 1845"/>
              <a:gd name="T66" fmla="*/ 0 w 2355"/>
              <a:gd name="T67" fmla="*/ 536 h 1845"/>
              <a:gd name="T68" fmla="*/ 66 w 2355"/>
              <a:gd name="T69" fmla="*/ 432 h 1845"/>
              <a:gd name="T70" fmla="*/ 39 w 2355"/>
              <a:gd name="T71" fmla="*/ 327 h 1845"/>
              <a:gd name="T72" fmla="*/ 196 w 2355"/>
              <a:gd name="T73" fmla="*/ 379 h 1845"/>
              <a:gd name="T74" fmla="*/ 183 w 2355"/>
              <a:gd name="T75" fmla="*/ 484 h 1845"/>
              <a:gd name="T76" fmla="*/ 406 w 2355"/>
              <a:gd name="T77" fmla="*/ 471 h 1845"/>
              <a:gd name="T78" fmla="*/ 719 w 2355"/>
              <a:gd name="T79" fmla="*/ 484 h 1845"/>
              <a:gd name="T80" fmla="*/ 890 w 2355"/>
              <a:gd name="T81" fmla="*/ 432 h 1845"/>
              <a:gd name="T82" fmla="*/ 1151 w 2355"/>
              <a:gd name="T83" fmla="*/ 432 h 1845"/>
              <a:gd name="T84" fmla="*/ 1269 w 2355"/>
              <a:gd name="T85" fmla="*/ 379 h 1845"/>
              <a:gd name="T86" fmla="*/ 1334 w 2355"/>
              <a:gd name="T87" fmla="*/ 196 h 1845"/>
              <a:gd name="T88" fmla="*/ 1739 w 2355"/>
              <a:gd name="T89" fmla="*/ 0 h 1845"/>
              <a:gd name="T90" fmla="*/ 1922 w 2355"/>
              <a:gd name="T91" fmla="*/ 39 h 1845"/>
              <a:gd name="T92" fmla="*/ 2027 w 2355"/>
              <a:gd name="T93" fmla="*/ 39 h 1845"/>
              <a:gd name="T94" fmla="*/ 2092 w 2355"/>
              <a:gd name="T95" fmla="*/ 79 h 1845"/>
              <a:gd name="T96" fmla="*/ 2171 w 2355"/>
              <a:gd name="T97" fmla="*/ 105 h 1845"/>
              <a:gd name="T98" fmla="*/ 2315 w 2355"/>
              <a:gd name="T99" fmla="*/ 79 h 1845"/>
              <a:gd name="T100" fmla="*/ 2354 w 2355"/>
              <a:gd name="T101" fmla="*/ 157 h 1845"/>
              <a:gd name="T102" fmla="*/ 2328 w 2355"/>
              <a:gd name="T103" fmla="*/ 275 h 1845"/>
              <a:gd name="T104" fmla="*/ 2249 w 2355"/>
              <a:gd name="T105" fmla="*/ 262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5" h="1845">
                <a:moveTo>
                  <a:pt x="2249" y="262"/>
                </a:moveTo>
                <a:lnTo>
                  <a:pt x="2158" y="379"/>
                </a:lnTo>
                <a:lnTo>
                  <a:pt x="2171" y="654"/>
                </a:lnTo>
                <a:lnTo>
                  <a:pt x="2079" y="850"/>
                </a:lnTo>
                <a:lnTo>
                  <a:pt x="2171" y="863"/>
                </a:lnTo>
                <a:lnTo>
                  <a:pt x="2328" y="1033"/>
                </a:lnTo>
                <a:lnTo>
                  <a:pt x="2184" y="1125"/>
                </a:lnTo>
                <a:lnTo>
                  <a:pt x="2040" y="1072"/>
                </a:lnTo>
                <a:lnTo>
                  <a:pt x="1831" y="1203"/>
                </a:lnTo>
                <a:lnTo>
                  <a:pt x="1726" y="1334"/>
                </a:lnTo>
                <a:lnTo>
                  <a:pt x="1674" y="1373"/>
                </a:lnTo>
                <a:lnTo>
                  <a:pt x="1687" y="1451"/>
                </a:lnTo>
                <a:lnTo>
                  <a:pt x="1648" y="1569"/>
                </a:lnTo>
                <a:lnTo>
                  <a:pt x="1413" y="1700"/>
                </a:lnTo>
                <a:lnTo>
                  <a:pt x="1242" y="1661"/>
                </a:lnTo>
                <a:lnTo>
                  <a:pt x="1164" y="1674"/>
                </a:lnTo>
                <a:lnTo>
                  <a:pt x="1059" y="1608"/>
                </a:lnTo>
                <a:lnTo>
                  <a:pt x="955" y="1622"/>
                </a:lnTo>
                <a:lnTo>
                  <a:pt x="824" y="1713"/>
                </a:lnTo>
                <a:lnTo>
                  <a:pt x="615" y="1779"/>
                </a:lnTo>
                <a:lnTo>
                  <a:pt x="484" y="1844"/>
                </a:lnTo>
                <a:lnTo>
                  <a:pt x="445" y="1661"/>
                </a:lnTo>
                <a:lnTo>
                  <a:pt x="353" y="1491"/>
                </a:lnTo>
                <a:lnTo>
                  <a:pt x="196" y="1438"/>
                </a:lnTo>
                <a:lnTo>
                  <a:pt x="157" y="1373"/>
                </a:lnTo>
                <a:lnTo>
                  <a:pt x="196" y="1282"/>
                </a:lnTo>
                <a:lnTo>
                  <a:pt x="157" y="1242"/>
                </a:lnTo>
                <a:lnTo>
                  <a:pt x="144" y="1099"/>
                </a:lnTo>
                <a:lnTo>
                  <a:pt x="196" y="1059"/>
                </a:lnTo>
                <a:lnTo>
                  <a:pt x="314" y="863"/>
                </a:lnTo>
                <a:lnTo>
                  <a:pt x="118" y="771"/>
                </a:lnTo>
                <a:lnTo>
                  <a:pt x="66" y="667"/>
                </a:lnTo>
                <a:lnTo>
                  <a:pt x="13" y="615"/>
                </a:lnTo>
                <a:lnTo>
                  <a:pt x="0" y="536"/>
                </a:lnTo>
                <a:lnTo>
                  <a:pt x="66" y="432"/>
                </a:lnTo>
                <a:lnTo>
                  <a:pt x="39" y="327"/>
                </a:lnTo>
                <a:lnTo>
                  <a:pt x="196" y="379"/>
                </a:lnTo>
                <a:lnTo>
                  <a:pt x="183" y="484"/>
                </a:lnTo>
                <a:lnTo>
                  <a:pt x="406" y="471"/>
                </a:lnTo>
                <a:lnTo>
                  <a:pt x="719" y="484"/>
                </a:lnTo>
                <a:lnTo>
                  <a:pt x="890" y="432"/>
                </a:lnTo>
                <a:lnTo>
                  <a:pt x="1151" y="432"/>
                </a:lnTo>
                <a:lnTo>
                  <a:pt x="1269" y="379"/>
                </a:lnTo>
                <a:lnTo>
                  <a:pt x="1334" y="196"/>
                </a:lnTo>
                <a:lnTo>
                  <a:pt x="1739" y="0"/>
                </a:lnTo>
                <a:lnTo>
                  <a:pt x="1922" y="39"/>
                </a:lnTo>
                <a:lnTo>
                  <a:pt x="2027" y="39"/>
                </a:lnTo>
                <a:lnTo>
                  <a:pt x="2092" y="79"/>
                </a:lnTo>
                <a:lnTo>
                  <a:pt x="2171" y="105"/>
                </a:lnTo>
                <a:lnTo>
                  <a:pt x="2315" y="79"/>
                </a:lnTo>
                <a:lnTo>
                  <a:pt x="2354" y="157"/>
                </a:lnTo>
                <a:lnTo>
                  <a:pt x="2328" y="275"/>
                </a:lnTo>
                <a:lnTo>
                  <a:pt x="2249" y="2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Freeform 14">
            <a:extLst>
              <a:ext uri="{FF2B5EF4-FFF2-40B4-BE49-F238E27FC236}">
                <a16:creationId xmlns:a16="http://schemas.microsoft.com/office/drawing/2014/main" id="{67D122AD-318C-55B9-2271-19729841E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739" y="4312279"/>
            <a:ext cx="806508" cy="568573"/>
          </a:xfrm>
          <a:custGeom>
            <a:avLst/>
            <a:gdLst>
              <a:gd name="T0" fmla="*/ 2301 w 2302"/>
              <a:gd name="T1" fmla="*/ 183 h 1622"/>
              <a:gd name="T2" fmla="*/ 2262 w 2302"/>
              <a:gd name="T3" fmla="*/ 300 h 1622"/>
              <a:gd name="T4" fmla="*/ 2118 w 2302"/>
              <a:gd name="T5" fmla="*/ 379 h 1622"/>
              <a:gd name="T6" fmla="*/ 2039 w 2302"/>
              <a:gd name="T7" fmla="*/ 497 h 1622"/>
              <a:gd name="T8" fmla="*/ 2052 w 2302"/>
              <a:gd name="T9" fmla="*/ 562 h 1622"/>
              <a:gd name="T10" fmla="*/ 2000 w 2302"/>
              <a:gd name="T11" fmla="*/ 654 h 1622"/>
              <a:gd name="T12" fmla="*/ 1817 w 2302"/>
              <a:gd name="T13" fmla="*/ 1216 h 1622"/>
              <a:gd name="T14" fmla="*/ 1700 w 2302"/>
              <a:gd name="T15" fmla="*/ 1229 h 1622"/>
              <a:gd name="T16" fmla="*/ 1686 w 2302"/>
              <a:gd name="T17" fmla="*/ 1294 h 1622"/>
              <a:gd name="T18" fmla="*/ 1582 w 2302"/>
              <a:gd name="T19" fmla="*/ 1321 h 1622"/>
              <a:gd name="T20" fmla="*/ 1412 w 2302"/>
              <a:gd name="T21" fmla="*/ 1347 h 1622"/>
              <a:gd name="T22" fmla="*/ 1320 w 2302"/>
              <a:gd name="T23" fmla="*/ 1334 h 1622"/>
              <a:gd name="T24" fmla="*/ 1190 w 2302"/>
              <a:gd name="T25" fmla="*/ 1451 h 1622"/>
              <a:gd name="T26" fmla="*/ 1111 w 2302"/>
              <a:gd name="T27" fmla="*/ 1478 h 1622"/>
              <a:gd name="T28" fmla="*/ 1059 w 2302"/>
              <a:gd name="T29" fmla="*/ 1543 h 1622"/>
              <a:gd name="T30" fmla="*/ 954 w 2302"/>
              <a:gd name="T31" fmla="*/ 1556 h 1622"/>
              <a:gd name="T32" fmla="*/ 889 w 2302"/>
              <a:gd name="T33" fmla="*/ 1621 h 1622"/>
              <a:gd name="T34" fmla="*/ 640 w 2302"/>
              <a:gd name="T35" fmla="*/ 1608 h 1622"/>
              <a:gd name="T36" fmla="*/ 601 w 2302"/>
              <a:gd name="T37" fmla="*/ 1569 h 1622"/>
              <a:gd name="T38" fmla="*/ 470 w 2302"/>
              <a:gd name="T39" fmla="*/ 1569 h 1622"/>
              <a:gd name="T40" fmla="*/ 157 w 2302"/>
              <a:gd name="T41" fmla="*/ 1321 h 1622"/>
              <a:gd name="T42" fmla="*/ 65 w 2302"/>
              <a:gd name="T43" fmla="*/ 1164 h 1622"/>
              <a:gd name="T44" fmla="*/ 0 w 2302"/>
              <a:gd name="T45" fmla="*/ 1164 h 1622"/>
              <a:gd name="T46" fmla="*/ 39 w 2302"/>
              <a:gd name="T47" fmla="*/ 1085 h 1622"/>
              <a:gd name="T48" fmla="*/ 117 w 2302"/>
              <a:gd name="T49" fmla="*/ 1059 h 1622"/>
              <a:gd name="T50" fmla="*/ 78 w 2302"/>
              <a:gd name="T51" fmla="*/ 863 h 1622"/>
              <a:gd name="T52" fmla="*/ 144 w 2302"/>
              <a:gd name="T53" fmla="*/ 771 h 1622"/>
              <a:gd name="T54" fmla="*/ 91 w 2302"/>
              <a:gd name="T55" fmla="*/ 732 h 1622"/>
              <a:gd name="T56" fmla="*/ 117 w 2302"/>
              <a:gd name="T57" fmla="*/ 693 h 1622"/>
              <a:gd name="T58" fmla="*/ 288 w 2302"/>
              <a:gd name="T59" fmla="*/ 680 h 1622"/>
              <a:gd name="T60" fmla="*/ 261 w 2302"/>
              <a:gd name="T61" fmla="*/ 510 h 1622"/>
              <a:gd name="T62" fmla="*/ 392 w 2302"/>
              <a:gd name="T63" fmla="*/ 523 h 1622"/>
              <a:gd name="T64" fmla="*/ 523 w 2302"/>
              <a:gd name="T65" fmla="*/ 627 h 1622"/>
              <a:gd name="T66" fmla="*/ 850 w 2302"/>
              <a:gd name="T67" fmla="*/ 536 h 1622"/>
              <a:gd name="T68" fmla="*/ 902 w 2302"/>
              <a:gd name="T69" fmla="*/ 418 h 1622"/>
              <a:gd name="T70" fmla="*/ 1072 w 2302"/>
              <a:gd name="T71" fmla="*/ 366 h 1622"/>
              <a:gd name="T72" fmla="*/ 1124 w 2302"/>
              <a:gd name="T73" fmla="*/ 248 h 1622"/>
              <a:gd name="T74" fmla="*/ 1268 w 2302"/>
              <a:gd name="T75" fmla="*/ 288 h 1622"/>
              <a:gd name="T76" fmla="*/ 1425 w 2302"/>
              <a:gd name="T77" fmla="*/ 52 h 1622"/>
              <a:gd name="T78" fmla="*/ 1621 w 2302"/>
              <a:gd name="T79" fmla="*/ 52 h 1622"/>
              <a:gd name="T80" fmla="*/ 1765 w 2302"/>
              <a:gd name="T81" fmla="*/ 0 h 1622"/>
              <a:gd name="T82" fmla="*/ 1870 w 2302"/>
              <a:gd name="T83" fmla="*/ 78 h 1622"/>
              <a:gd name="T84" fmla="*/ 1974 w 2302"/>
              <a:gd name="T85" fmla="*/ 13 h 1622"/>
              <a:gd name="T86" fmla="*/ 2301 w 2302"/>
              <a:gd name="T87" fmla="*/ 183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02" h="1622">
                <a:moveTo>
                  <a:pt x="2301" y="183"/>
                </a:moveTo>
                <a:lnTo>
                  <a:pt x="2262" y="300"/>
                </a:lnTo>
                <a:lnTo>
                  <a:pt x="2118" y="379"/>
                </a:lnTo>
                <a:lnTo>
                  <a:pt x="2039" y="497"/>
                </a:lnTo>
                <a:lnTo>
                  <a:pt x="2052" y="562"/>
                </a:lnTo>
                <a:lnTo>
                  <a:pt x="2000" y="654"/>
                </a:lnTo>
                <a:lnTo>
                  <a:pt x="1817" y="1216"/>
                </a:lnTo>
                <a:lnTo>
                  <a:pt x="1700" y="1229"/>
                </a:lnTo>
                <a:lnTo>
                  <a:pt x="1686" y="1294"/>
                </a:lnTo>
                <a:lnTo>
                  <a:pt x="1582" y="1321"/>
                </a:lnTo>
                <a:lnTo>
                  <a:pt x="1412" y="1347"/>
                </a:lnTo>
                <a:lnTo>
                  <a:pt x="1320" y="1334"/>
                </a:lnTo>
                <a:lnTo>
                  <a:pt x="1190" y="1451"/>
                </a:lnTo>
                <a:lnTo>
                  <a:pt x="1111" y="1478"/>
                </a:lnTo>
                <a:lnTo>
                  <a:pt x="1059" y="1543"/>
                </a:lnTo>
                <a:lnTo>
                  <a:pt x="954" y="1556"/>
                </a:lnTo>
                <a:lnTo>
                  <a:pt x="889" y="1621"/>
                </a:lnTo>
                <a:lnTo>
                  <a:pt x="640" y="1608"/>
                </a:lnTo>
                <a:lnTo>
                  <a:pt x="601" y="1569"/>
                </a:lnTo>
                <a:lnTo>
                  <a:pt x="470" y="1569"/>
                </a:lnTo>
                <a:lnTo>
                  <a:pt x="157" y="1321"/>
                </a:lnTo>
                <a:lnTo>
                  <a:pt x="65" y="1164"/>
                </a:lnTo>
                <a:lnTo>
                  <a:pt x="0" y="1164"/>
                </a:lnTo>
                <a:lnTo>
                  <a:pt x="39" y="1085"/>
                </a:lnTo>
                <a:lnTo>
                  <a:pt x="117" y="1059"/>
                </a:lnTo>
                <a:lnTo>
                  <a:pt x="78" y="863"/>
                </a:lnTo>
                <a:lnTo>
                  <a:pt x="144" y="771"/>
                </a:lnTo>
                <a:lnTo>
                  <a:pt x="91" y="732"/>
                </a:lnTo>
                <a:lnTo>
                  <a:pt x="117" y="693"/>
                </a:lnTo>
                <a:lnTo>
                  <a:pt x="288" y="680"/>
                </a:lnTo>
                <a:lnTo>
                  <a:pt x="261" y="510"/>
                </a:lnTo>
                <a:lnTo>
                  <a:pt x="392" y="523"/>
                </a:lnTo>
                <a:lnTo>
                  <a:pt x="523" y="627"/>
                </a:lnTo>
                <a:lnTo>
                  <a:pt x="850" y="536"/>
                </a:lnTo>
                <a:lnTo>
                  <a:pt x="902" y="418"/>
                </a:lnTo>
                <a:lnTo>
                  <a:pt x="1072" y="366"/>
                </a:lnTo>
                <a:lnTo>
                  <a:pt x="1124" y="248"/>
                </a:lnTo>
                <a:lnTo>
                  <a:pt x="1268" y="288"/>
                </a:lnTo>
                <a:lnTo>
                  <a:pt x="1425" y="52"/>
                </a:lnTo>
                <a:lnTo>
                  <a:pt x="1621" y="52"/>
                </a:lnTo>
                <a:lnTo>
                  <a:pt x="1765" y="0"/>
                </a:lnTo>
                <a:lnTo>
                  <a:pt x="1870" y="78"/>
                </a:lnTo>
                <a:lnTo>
                  <a:pt x="1974" y="13"/>
                </a:lnTo>
                <a:lnTo>
                  <a:pt x="2301" y="18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Freeform 15">
            <a:extLst>
              <a:ext uri="{FF2B5EF4-FFF2-40B4-BE49-F238E27FC236}">
                <a16:creationId xmlns:a16="http://schemas.microsoft.com/office/drawing/2014/main" id="{A865C52A-464E-7B2A-29EE-2DE2B57F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028" y="1838676"/>
            <a:ext cx="2125968" cy="1512589"/>
          </a:xfrm>
          <a:custGeom>
            <a:avLst/>
            <a:gdLst>
              <a:gd name="T0" fmla="*/ 6027 w 6067"/>
              <a:gd name="T1" fmla="*/ 4040 h 4315"/>
              <a:gd name="T2" fmla="*/ 5896 w 6067"/>
              <a:gd name="T3" fmla="*/ 3974 h 4315"/>
              <a:gd name="T4" fmla="*/ 6014 w 6067"/>
              <a:gd name="T5" fmla="*/ 3935 h 4315"/>
              <a:gd name="T6" fmla="*/ 5138 w 6067"/>
              <a:gd name="T7" fmla="*/ 4183 h 4315"/>
              <a:gd name="T8" fmla="*/ 5007 w 6067"/>
              <a:gd name="T9" fmla="*/ 4157 h 4315"/>
              <a:gd name="T10" fmla="*/ 5099 w 6067"/>
              <a:gd name="T11" fmla="*/ 4314 h 4315"/>
              <a:gd name="T12" fmla="*/ 5138 w 6067"/>
              <a:gd name="T13" fmla="*/ 4183 h 4315"/>
              <a:gd name="T14" fmla="*/ 4981 w 6067"/>
              <a:gd name="T15" fmla="*/ 4275 h 4315"/>
              <a:gd name="T16" fmla="*/ 4850 w 6067"/>
              <a:gd name="T17" fmla="*/ 4275 h 4315"/>
              <a:gd name="T18" fmla="*/ 4824 w 6067"/>
              <a:gd name="T19" fmla="*/ 4222 h 4315"/>
              <a:gd name="T20" fmla="*/ 4863 w 6067"/>
              <a:gd name="T21" fmla="*/ 4131 h 4315"/>
              <a:gd name="T22" fmla="*/ 4955 w 6067"/>
              <a:gd name="T23" fmla="*/ 4222 h 4315"/>
              <a:gd name="T24" fmla="*/ 5046 w 6067"/>
              <a:gd name="T25" fmla="*/ 4275 h 4315"/>
              <a:gd name="T26" fmla="*/ 4680 w 6067"/>
              <a:gd name="T27" fmla="*/ 4092 h 4315"/>
              <a:gd name="T28" fmla="*/ 4458 w 6067"/>
              <a:gd name="T29" fmla="*/ 4026 h 4315"/>
              <a:gd name="T30" fmla="*/ 4432 w 6067"/>
              <a:gd name="T31" fmla="*/ 3883 h 4315"/>
              <a:gd name="T32" fmla="*/ 4654 w 6067"/>
              <a:gd name="T33" fmla="*/ 3830 h 4315"/>
              <a:gd name="T34" fmla="*/ 4719 w 6067"/>
              <a:gd name="T35" fmla="*/ 4000 h 4315"/>
              <a:gd name="T36" fmla="*/ 5230 w 6067"/>
              <a:gd name="T37" fmla="*/ 3909 h 4315"/>
              <a:gd name="T38" fmla="*/ 5112 w 6067"/>
              <a:gd name="T39" fmla="*/ 4000 h 4315"/>
              <a:gd name="T40" fmla="*/ 5059 w 6067"/>
              <a:gd name="T41" fmla="*/ 4131 h 4315"/>
              <a:gd name="T42" fmla="*/ 4837 w 6067"/>
              <a:gd name="T43" fmla="*/ 3974 h 4315"/>
              <a:gd name="T44" fmla="*/ 4759 w 6067"/>
              <a:gd name="T45" fmla="*/ 3778 h 4315"/>
              <a:gd name="T46" fmla="*/ 4824 w 6067"/>
              <a:gd name="T47" fmla="*/ 3739 h 4315"/>
              <a:gd name="T48" fmla="*/ 4889 w 6067"/>
              <a:gd name="T49" fmla="*/ 3621 h 4315"/>
              <a:gd name="T50" fmla="*/ 4981 w 6067"/>
              <a:gd name="T51" fmla="*/ 3699 h 4315"/>
              <a:gd name="T52" fmla="*/ 5046 w 6067"/>
              <a:gd name="T53" fmla="*/ 3621 h 4315"/>
              <a:gd name="T54" fmla="*/ 5151 w 6067"/>
              <a:gd name="T55" fmla="*/ 3529 h 4315"/>
              <a:gd name="T56" fmla="*/ 5230 w 6067"/>
              <a:gd name="T57" fmla="*/ 3673 h 4315"/>
              <a:gd name="T58" fmla="*/ 5151 w 6067"/>
              <a:gd name="T59" fmla="*/ 3817 h 4315"/>
              <a:gd name="T60" fmla="*/ 143 w 6067"/>
              <a:gd name="T61" fmla="*/ 209 h 4315"/>
              <a:gd name="T62" fmla="*/ 65 w 6067"/>
              <a:gd name="T63" fmla="*/ 118 h 4315"/>
              <a:gd name="T64" fmla="*/ 25 w 6067"/>
              <a:gd name="T65" fmla="*/ 26 h 4315"/>
              <a:gd name="T66" fmla="*/ 104 w 6067"/>
              <a:gd name="T67" fmla="*/ 79 h 4315"/>
              <a:gd name="T68" fmla="*/ 4719 w 6067"/>
              <a:gd name="T69" fmla="*/ 3361 h 4315"/>
              <a:gd name="T70" fmla="*/ 4563 w 6067"/>
              <a:gd name="T71" fmla="*/ 3490 h 4315"/>
              <a:gd name="T72" fmla="*/ 4419 w 6067"/>
              <a:gd name="T73" fmla="*/ 3843 h 4315"/>
              <a:gd name="T74" fmla="*/ 4366 w 6067"/>
              <a:gd name="T75" fmla="*/ 3922 h 4315"/>
              <a:gd name="T76" fmla="*/ 4340 w 6067"/>
              <a:gd name="T77" fmla="*/ 4092 h 4315"/>
              <a:gd name="T78" fmla="*/ 4353 w 6067"/>
              <a:gd name="T79" fmla="*/ 4235 h 4315"/>
              <a:gd name="T80" fmla="*/ 4079 w 6067"/>
              <a:gd name="T81" fmla="*/ 4183 h 4315"/>
              <a:gd name="T82" fmla="*/ 3870 w 6067"/>
              <a:gd name="T83" fmla="*/ 3869 h 4315"/>
              <a:gd name="T84" fmla="*/ 3896 w 6067"/>
              <a:gd name="T85" fmla="*/ 3295 h 4315"/>
              <a:gd name="T86" fmla="*/ 4196 w 6067"/>
              <a:gd name="T87" fmla="*/ 3020 h 4315"/>
              <a:gd name="T88" fmla="*/ 4393 w 6067"/>
              <a:gd name="T89" fmla="*/ 2824 h 4315"/>
              <a:gd name="T90" fmla="*/ 4602 w 6067"/>
              <a:gd name="T91" fmla="*/ 2707 h 4315"/>
              <a:gd name="T92" fmla="*/ 4589 w 6067"/>
              <a:gd name="T93" fmla="*/ 2876 h 4315"/>
              <a:gd name="T94" fmla="*/ 4510 w 6067"/>
              <a:gd name="T95" fmla="*/ 3112 h 4315"/>
              <a:gd name="T96" fmla="*/ 4550 w 6067"/>
              <a:gd name="T97" fmla="*/ 3321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67" h="4315">
                <a:moveTo>
                  <a:pt x="6066" y="3987"/>
                </a:moveTo>
                <a:lnTo>
                  <a:pt x="6027" y="4040"/>
                </a:lnTo>
                <a:lnTo>
                  <a:pt x="5935" y="4026"/>
                </a:lnTo>
                <a:lnTo>
                  <a:pt x="5896" y="3974"/>
                </a:lnTo>
                <a:lnTo>
                  <a:pt x="5922" y="3883"/>
                </a:lnTo>
                <a:lnTo>
                  <a:pt x="6014" y="3935"/>
                </a:lnTo>
                <a:lnTo>
                  <a:pt x="6066" y="3987"/>
                </a:lnTo>
                <a:close/>
                <a:moveTo>
                  <a:pt x="5138" y="4183"/>
                </a:moveTo>
                <a:lnTo>
                  <a:pt x="5112" y="4157"/>
                </a:lnTo>
                <a:lnTo>
                  <a:pt x="5007" y="4157"/>
                </a:lnTo>
                <a:lnTo>
                  <a:pt x="5007" y="4183"/>
                </a:lnTo>
                <a:lnTo>
                  <a:pt x="5099" y="4314"/>
                </a:lnTo>
                <a:lnTo>
                  <a:pt x="5086" y="4262"/>
                </a:lnTo>
                <a:lnTo>
                  <a:pt x="5138" y="4183"/>
                </a:lnTo>
                <a:close/>
                <a:moveTo>
                  <a:pt x="5046" y="4275"/>
                </a:moveTo>
                <a:lnTo>
                  <a:pt x="4981" y="4275"/>
                </a:lnTo>
                <a:lnTo>
                  <a:pt x="4942" y="4301"/>
                </a:lnTo>
                <a:lnTo>
                  <a:pt x="4850" y="4275"/>
                </a:lnTo>
                <a:lnTo>
                  <a:pt x="4798" y="4235"/>
                </a:lnTo>
                <a:lnTo>
                  <a:pt x="4824" y="4222"/>
                </a:lnTo>
                <a:lnTo>
                  <a:pt x="4811" y="4170"/>
                </a:lnTo>
                <a:lnTo>
                  <a:pt x="4863" y="4131"/>
                </a:lnTo>
                <a:lnTo>
                  <a:pt x="4929" y="4196"/>
                </a:lnTo>
                <a:lnTo>
                  <a:pt x="4955" y="4222"/>
                </a:lnTo>
                <a:lnTo>
                  <a:pt x="4994" y="4196"/>
                </a:lnTo>
                <a:lnTo>
                  <a:pt x="5046" y="4275"/>
                </a:lnTo>
                <a:close/>
                <a:moveTo>
                  <a:pt x="4719" y="4000"/>
                </a:moveTo>
                <a:lnTo>
                  <a:pt x="4680" y="4092"/>
                </a:lnTo>
                <a:lnTo>
                  <a:pt x="4589" y="4105"/>
                </a:lnTo>
                <a:lnTo>
                  <a:pt x="4458" y="4026"/>
                </a:lnTo>
                <a:lnTo>
                  <a:pt x="4419" y="3948"/>
                </a:lnTo>
                <a:lnTo>
                  <a:pt x="4432" y="3883"/>
                </a:lnTo>
                <a:lnTo>
                  <a:pt x="4550" y="3817"/>
                </a:lnTo>
                <a:lnTo>
                  <a:pt x="4654" y="3830"/>
                </a:lnTo>
                <a:lnTo>
                  <a:pt x="4707" y="3922"/>
                </a:lnTo>
                <a:lnTo>
                  <a:pt x="4719" y="4000"/>
                </a:lnTo>
                <a:close/>
                <a:moveTo>
                  <a:pt x="5177" y="3883"/>
                </a:moveTo>
                <a:lnTo>
                  <a:pt x="5230" y="3909"/>
                </a:lnTo>
                <a:lnTo>
                  <a:pt x="5216" y="3961"/>
                </a:lnTo>
                <a:lnTo>
                  <a:pt x="5112" y="4000"/>
                </a:lnTo>
                <a:lnTo>
                  <a:pt x="5138" y="4105"/>
                </a:lnTo>
                <a:lnTo>
                  <a:pt x="5059" y="4131"/>
                </a:lnTo>
                <a:lnTo>
                  <a:pt x="4994" y="4026"/>
                </a:lnTo>
                <a:lnTo>
                  <a:pt x="4837" y="3974"/>
                </a:lnTo>
                <a:lnTo>
                  <a:pt x="4824" y="3883"/>
                </a:lnTo>
                <a:lnTo>
                  <a:pt x="4759" y="3778"/>
                </a:lnTo>
                <a:lnTo>
                  <a:pt x="4745" y="3765"/>
                </a:lnTo>
                <a:lnTo>
                  <a:pt x="4824" y="3739"/>
                </a:lnTo>
                <a:lnTo>
                  <a:pt x="4889" y="3686"/>
                </a:lnTo>
                <a:lnTo>
                  <a:pt x="4889" y="3621"/>
                </a:lnTo>
                <a:lnTo>
                  <a:pt x="4968" y="3621"/>
                </a:lnTo>
                <a:lnTo>
                  <a:pt x="4981" y="3699"/>
                </a:lnTo>
                <a:lnTo>
                  <a:pt x="5020" y="3752"/>
                </a:lnTo>
                <a:lnTo>
                  <a:pt x="5046" y="3621"/>
                </a:lnTo>
                <a:lnTo>
                  <a:pt x="5046" y="3582"/>
                </a:lnTo>
                <a:lnTo>
                  <a:pt x="5151" y="3529"/>
                </a:lnTo>
                <a:lnTo>
                  <a:pt x="5216" y="3569"/>
                </a:lnTo>
                <a:lnTo>
                  <a:pt x="5230" y="3673"/>
                </a:lnTo>
                <a:lnTo>
                  <a:pt x="5242" y="3726"/>
                </a:lnTo>
                <a:lnTo>
                  <a:pt x="5151" y="3817"/>
                </a:lnTo>
                <a:lnTo>
                  <a:pt x="5177" y="3883"/>
                </a:lnTo>
                <a:close/>
                <a:moveTo>
                  <a:pt x="143" y="209"/>
                </a:moveTo>
                <a:lnTo>
                  <a:pt x="78" y="209"/>
                </a:lnTo>
                <a:lnTo>
                  <a:pt x="65" y="118"/>
                </a:lnTo>
                <a:lnTo>
                  <a:pt x="0" y="52"/>
                </a:lnTo>
                <a:lnTo>
                  <a:pt x="25" y="26"/>
                </a:lnTo>
                <a:lnTo>
                  <a:pt x="117" y="0"/>
                </a:lnTo>
                <a:lnTo>
                  <a:pt x="104" y="79"/>
                </a:lnTo>
                <a:lnTo>
                  <a:pt x="143" y="209"/>
                </a:lnTo>
                <a:close/>
                <a:moveTo>
                  <a:pt x="4719" y="3361"/>
                </a:moveTo>
                <a:lnTo>
                  <a:pt x="4667" y="3529"/>
                </a:lnTo>
                <a:lnTo>
                  <a:pt x="4563" y="3490"/>
                </a:lnTo>
                <a:lnTo>
                  <a:pt x="4523" y="3686"/>
                </a:lnTo>
                <a:lnTo>
                  <a:pt x="4419" y="3843"/>
                </a:lnTo>
                <a:lnTo>
                  <a:pt x="4393" y="3856"/>
                </a:lnTo>
                <a:lnTo>
                  <a:pt x="4366" y="3922"/>
                </a:lnTo>
                <a:lnTo>
                  <a:pt x="4379" y="4026"/>
                </a:lnTo>
                <a:lnTo>
                  <a:pt x="4340" y="4092"/>
                </a:lnTo>
                <a:lnTo>
                  <a:pt x="4379" y="4170"/>
                </a:lnTo>
                <a:lnTo>
                  <a:pt x="4353" y="4235"/>
                </a:lnTo>
                <a:lnTo>
                  <a:pt x="4288" y="4249"/>
                </a:lnTo>
                <a:lnTo>
                  <a:pt x="4079" y="4183"/>
                </a:lnTo>
                <a:lnTo>
                  <a:pt x="4053" y="3935"/>
                </a:lnTo>
                <a:lnTo>
                  <a:pt x="3870" y="3869"/>
                </a:lnTo>
                <a:lnTo>
                  <a:pt x="3896" y="3686"/>
                </a:lnTo>
                <a:lnTo>
                  <a:pt x="3896" y="3295"/>
                </a:lnTo>
                <a:lnTo>
                  <a:pt x="4000" y="3073"/>
                </a:lnTo>
                <a:lnTo>
                  <a:pt x="4196" y="3020"/>
                </a:lnTo>
                <a:lnTo>
                  <a:pt x="4314" y="2968"/>
                </a:lnTo>
                <a:lnTo>
                  <a:pt x="4393" y="2824"/>
                </a:lnTo>
                <a:lnTo>
                  <a:pt x="4497" y="2798"/>
                </a:lnTo>
                <a:lnTo>
                  <a:pt x="4602" y="2707"/>
                </a:lnTo>
                <a:lnTo>
                  <a:pt x="4563" y="2798"/>
                </a:lnTo>
                <a:lnTo>
                  <a:pt x="4589" y="2876"/>
                </a:lnTo>
                <a:lnTo>
                  <a:pt x="4563" y="3073"/>
                </a:lnTo>
                <a:lnTo>
                  <a:pt x="4510" y="3112"/>
                </a:lnTo>
                <a:lnTo>
                  <a:pt x="4523" y="3138"/>
                </a:lnTo>
                <a:lnTo>
                  <a:pt x="4550" y="3321"/>
                </a:lnTo>
                <a:lnTo>
                  <a:pt x="4719" y="336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Freeform 16">
            <a:extLst>
              <a:ext uri="{FF2B5EF4-FFF2-40B4-BE49-F238E27FC236}">
                <a16:creationId xmlns:a16="http://schemas.microsoft.com/office/drawing/2014/main" id="{65B4637D-6540-409C-F8A6-5B0FE2FB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069" y="3972371"/>
            <a:ext cx="815779" cy="458876"/>
          </a:xfrm>
          <a:custGeom>
            <a:avLst/>
            <a:gdLst>
              <a:gd name="T0" fmla="*/ 2326 w 2327"/>
              <a:gd name="T1" fmla="*/ 563 h 1309"/>
              <a:gd name="T2" fmla="*/ 2156 w 2327"/>
              <a:gd name="T3" fmla="*/ 745 h 1309"/>
              <a:gd name="T4" fmla="*/ 2064 w 2327"/>
              <a:gd name="T5" fmla="*/ 942 h 1309"/>
              <a:gd name="T6" fmla="*/ 1855 w 2327"/>
              <a:gd name="T7" fmla="*/ 1033 h 1309"/>
              <a:gd name="T8" fmla="*/ 1764 w 2327"/>
              <a:gd name="T9" fmla="*/ 1125 h 1309"/>
              <a:gd name="T10" fmla="*/ 1594 w 2327"/>
              <a:gd name="T11" fmla="*/ 1112 h 1309"/>
              <a:gd name="T12" fmla="*/ 1503 w 2327"/>
              <a:gd name="T13" fmla="*/ 1164 h 1309"/>
              <a:gd name="T14" fmla="*/ 1398 w 2327"/>
              <a:gd name="T15" fmla="*/ 1112 h 1309"/>
              <a:gd name="T16" fmla="*/ 1084 w 2327"/>
              <a:gd name="T17" fmla="*/ 1072 h 1309"/>
              <a:gd name="T18" fmla="*/ 953 w 2327"/>
              <a:gd name="T19" fmla="*/ 1268 h 1309"/>
              <a:gd name="T20" fmla="*/ 823 w 2327"/>
              <a:gd name="T21" fmla="*/ 1308 h 1309"/>
              <a:gd name="T22" fmla="*/ 745 w 2327"/>
              <a:gd name="T23" fmla="*/ 1281 h 1309"/>
              <a:gd name="T24" fmla="*/ 653 w 2327"/>
              <a:gd name="T25" fmla="*/ 1203 h 1309"/>
              <a:gd name="T26" fmla="*/ 405 w 2327"/>
              <a:gd name="T27" fmla="*/ 1059 h 1309"/>
              <a:gd name="T28" fmla="*/ 301 w 2327"/>
              <a:gd name="T29" fmla="*/ 942 h 1309"/>
              <a:gd name="T30" fmla="*/ 196 w 2327"/>
              <a:gd name="T31" fmla="*/ 929 h 1309"/>
              <a:gd name="T32" fmla="*/ 117 w 2327"/>
              <a:gd name="T33" fmla="*/ 772 h 1309"/>
              <a:gd name="T34" fmla="*/ 130 w 2327"/>
              <a:gd name="T35" fmla="*/ 693 h 1309"/>
              <a:gd name="T36" fmla="*/ 0 w 2327"/>
              <a:gd name="T37" fmla="*/ 523 h 1309"/>
              <a:gd name="T38" fmla="*/ 0 w 2327"/>
              <a:gd name="T39" fmla="*/ 458 h 1309"/>
              <a:gd name="T40" fmla="*/ 78 w 2327"/>
              <a:gd name="T41" fmla="*/ 510 h 1309"/>
              <a:gd name="T42" fmla="*/ 170 w 2327"/>
              <a:gd name="T43" fmla="*/ 406 h 1309"/>
              <a:gd name="T44" fmla="*/ 274 w 2327"/>
              <a:gd name="T45" fmla="*/ 392 h 1309"/>
              <a:gd name="T46" fmla="*/ 327 w 2327"/>
              <a:gd name="T47" fmla="*/ 340 h 1309"/>
              <a:gd name="T48" fmla="*/ 405 w 2327"/>
              <a:gd name="T49" fmla="*/ 314 h 1309"/>
              <a:gd name="T50" fmla="*/ 431 w 2327"/>
              <a:gd name="T51" fmla="*/ 275 h 1309"/>
              <a:gd name="T52" fmla="*/ 562 w 2327"/>
              <a:gd name="T53" fmla="*/ 222 h 1309"/>
              <a:gd name="T54" fmla="*/ 588 w 2327"/>
              <a:gd name="T55" fmla="*/ 183 h 1309"/>
              <a:gd name="T56" fmla="*/ 719 w 2327"/>
              <a:gd name="T57" fmla="*/ 91 h 1309"/>
              <a:gd name="T58" fmla="*/ 693 w 2327"/>
              <a:gd name="T59" fmla="*/ 53 h 1309"/>
              <a:gd name="T60" fmla="*/ 745 w 2327"/>
              <a:gd name="T61" fmla="*/ 26 h 1309"/>
              <a:gd name="T62" fmla="*/ 823 w 2327"/>
              <a:gd name="T63" fmla="*/ 39 h 1309"/>
              <a:gd name="T64" fmla="*/ 823 w 2327"/>
              <a:gd name="T65" fmla="*/ 105 h 1309"/>
              <a:gd name="T66" fmla="*/ 874 w 2327"/>
              <a:gd name="T67" fmla="*/ 118 h 1309"/>
              <a:gd name="T68" fmla="*/ 901 w 2327"/>
              <a:gd name="T69" fmla="*/ 79 h 1309"/>
              <a:gd name="T70" fmla="*/ 940 w 2327"/>
              <a:gd name="T71" fmla="*/ 79 h 1309"/>
              <a:gd name="T72" fmla="*/ 953 w 2327"/>
              <a:gd name="T73" fmla="*/ 26 h 1309"/>
              <a:gd name="T74" fmla="*/ 1018 w 2327"/>
              <a:gd name="T75" fmla="*/ 0 h 1309"/>
              <a:gd name="T76" fmla="*/ 1071 w 2327"/>
              <a:gd name="T77" fmla="*/ 105 h 1309"/>
              <a:gd name="T78" fmla="*/ 1254 w 2327"/>
              <a:gd name="T79" fmla="*/ 144 h 1309"/>
              <a:gd name="T80" fmla="*/ 1359 w 2327"/>
              <a:gd name="T81" fmla="*/ 144 h 1309"/>
              <a:gd name="T82" fmla="*/ 1411 w 2327"/>
              <a:gd name="T83" fmla="*/ 118 h 1309"/>
              <a:gd name="T84" fmla="*/ 1450 w 2327"/>
              <a:gd name="T85" fmla="*/ 170 h 1309"/>
              <a:gd name="T86" fmla="*/ 1385 w 2327"/>
              <a:gd name="T87" fmla="*/ 275 h 1309"/>
              <a:gd name="T88" fmla="*/ 1450 w 2327"/>
              <a:gd name="T89" fmla="*/ 288 h 1309"/>
              <a:gd name="T90" fmla="*/ 1594 w 2327"/>
              <a:gd name="T91" fmla="*/ 406 h 1309"/>
              <a:gd name="T92" fmla="*/ 1620 w 2327"/>
              <a:gd name="T93" fmla="*/ 353 h 1309"/>
              <a:gd name="T94" fmla="*/ 1659 w 2327"/>
              <a:gd name="T95" fmla="*/ 314 h 1309"/>
              <a:gd name="T96" fmla="*/ 1607 w 2327"/>
              <a:gd name="T97" fmla="*/ 275 h 1309"/>
              <a:gd name="T98" fmla="*/ 1620 w 2327"/>
              <a:gd name="T99" fmla="*/ 235 h 1309"/>
              <a:gd name="T100" fmla="*/ 1712 w 2327"/>
              <a:gd name="T101" fmla="*/ 249 h 1309"/>
              <a:gd name="T102" fmla="*/ 1829 w 2327"/>
              <a:gd name="T103" fmla="*/ 314 h 1309"/>
              <a:gd name="T104" fmla="*/ 1921 w 2327"/>
              <a:gd name="T105" fmla="*/ 275 h 1309"/>
              <a:gd name="T106" fmla="*/ 1921 w 2327"/>
              <a:gd name="T107" fmla="*/ 314 h 1309"/>
              <a:gd name="T108" fmla="*/ 1895 w 2327"/>
              <a:gd name="T109" fmla="*/ 366 h 1309"/>
              <a:gd name="T110" fmla="*/ 1986 w 2327"/>
              <a:gd name="T111" fmla="*/ 419 h 1309"/>
              <a:gd name="T112" fmla="*/ 2051 w 2327"/>
              <a:gd name="T113" fmla="*/ 379 h 1309"/>
              <a:gd name="T114" fmla="*/ 2117 w 2327"/>
              <a:gd name="T115" fmla="*/ 419 h 1309"/>
              <a:gd name="T116" fmla="*/ 2221 w 2327"/>
              <a:gd name="T117" fmla="*/ 432 h 1309"/>
              <a:gd name="T118" fmla="*/ 2248 w 2327"/>
              <a:gd name="T119" fmla="*/ 497 h 1309"/>
              <a:gd name="T120" fmla="*/ 2326 w 2327"/>
              <a:gd name="T121" fmla="*/ 563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27" h="1309">
                <a:moveTo>
                  <a:pt x="2326" y="563"/>
                </a:moveTo>
                <a:lnTo>
                  <a:pt x="2156" y="745"/>
                </a:lnTo>
                <a:lnTo>
                  <a:pt x="2064" y="942"/>
                </a:lnTo>
                <a:lnTo>
                  <a:pt x="1855" y="1033"/>
                </a:lnTo>
                <a:lnTo>
                  <a:pt x="1764" y="1125"/>
                </a:lnTo>
                <a:lnTo>
                  <a:pt x="1594" y="1112"/>
                </a:lnTo>
                <a:lnTo>
                  <a:pt x="1503" y="1164"/>
                </a:lnTo>
                <a:lnTo>
                  <a:pt x="1398" y="1112"/>
                </a:lnTo>
                <a:lnTo>
                  <a:pt x="1084" y="1072"/>
                </a:lnTo>
                <a:lnTo>
                  <a:pt x="953" y="1268"/>
                </a:lnTo>
                <a:lnTo>
                  <a:pt x="823" y="1308"/>
                </a:lnTo>
                <a:lnTo>
                  <a:pt x="745" y="1281"/>
                </a:lnTo>
                <a:lnTo>
                  <a:pt x="653" y="1203"/>
                </a:lnTo>
                <a:lnTo>
                  <a:pt x="405" y="1059"/>
                </a:lnTo>
                <a:lnTo>
                  <a:pt x="301" y="942"/>
                </a:lnTo>
                <a:lnTo>
                  <a:pt x="196" y="929"/>
                </a:lnTo>
                <a:lnTo>
                  <a:pt x="117" y="772"/>
                </a:lnTo>
                <a:lnTo>
                  <a:pt x="130" y="693"/>
                </a:lnTo>
                <a:lnTo>
                  <a:pt x="0" y="523"/>
                </a:lnTo>
                <a:lnTo>
                  <a:pt x="0" y="458"/>
                </a:lnTo>
                <a:lnTo>
                  <a:pt x="78" y="510"/>
                </a:lnTo>
                <a:lnTo>
                  <a:pt x="170" y="406"/>
                </a:lnTo>
                <a:lnTo>
                  <a:pt x="274" y="392"/>
                </a:lnTo>
                <a:lnTo>
                  <a:pt x="327" y="340"/>
                </a:lnTo>
                <a:lnTo>
                  <a:pt x="405" y="314"/>
                </a:lnTo>
                <a:lnTo>
                  <a:pt x="431" y="275"/>
                </a:lnTo>
                <a:lnTo>
                  <a:pt x="562" y="222"/>
                </a:lnTo>
                <a:lnTo>
                  <a:pt x="588" y="183"/>
                </a:lnTo>
                <a:lnTo>
                  <a:pt x="719" y="91"/>
                </a:lnTo>
                <a:lnTo>
                  <a:pt x="693" y="53"/>
                </a:lnTo>
                <a:lnTo>
                  <a:pt x="745" y="26"/>
                </a:lnTo>
                <a:lnTo>
                  <a:pt x="823" y="39"/>
                </a:lnTo>
                <a:lnTo>
                  <a:pt x="823" y="105"/>
                </a:lnTo>
                <a:lnTo>
                  <a:pt x="874" y="118"/>
                </a:lnTo>
                <a:lnTo>
                  <a:pt x="901" y="79"/>
                </a:lnTo>
                <a:lnTo>
                  <a:pt x="940" y="79"/>
                </a:lnTo>
                <a:lnTo>
                  <a:pt x="953" y="26"/>
                </a:lnTo>
                <a:lnTo>
                  <a:pt x="1018" y="0"/>
                </a:lnTo>
                <a:lnTo>
                  <a:pt x="1071" y="105"/>
                </a:lnTo>
                <a:lnTo>
                  <a:pt x="1254" y="144"/>
                </a:lnTo>
                <a:lnTo>
                  <a:pt x="1359" y="144"/>
                </a:lnTo>
                <a:lnTo>
                  <a:pt x="1411" y="118"/>
                </a:lnTo>
                <a:lnTo>
                  <a:pt x="1450" y="170"/>
                </a:lnTo>
                <a:lnTo>
                  <a:pt x="1385" y="275"/>
                </a:lnTo>
                <a:lnTo>
                  <a:pt x="1450" y="288"/>
                </a:lnTo>
                <a:lnTo>
                  <a:pt x="1594" y="406"/>
                </a:lnTo>
                <a:lnTo>
                  <a:pt x="1620" y="353"/>
                </a:lnTo>
                <a:lnTo>
                  <a:pt x="1659" y="314"/>
                </a:lnTo>
                <a:lnTo>
                  <a:pt x="1607" y="275"/>
                </a:lnTo>
                <a:lnTo>
                  <a:pt x="1620" y="235"/>
                </a:lnTo>
                <a:lnTo>
                  <a:pt x="1712" y="249"/>
                </a:lnTo>
                <a:lnTo>
                  <a:pt x="1829" y="314"/>
                </a:lnTo>
                <a:lnTo>
                  <a:pt x="1921" y="275"/>
                </a:lnTo>
                <a:lnTo>
                  <a:pt x="1921" y="314"/>
                </a:lnTo>
                <a:lnTo>
                  <a:pt x="1895" y="366"/>
                </a:lnTo>
                <a:lnTo>
                  <a:pt x="1986" y="419"/>
                </a:lnTo>
                <a:lnTo>
                  <a:pt x="2051" y="379"/>
                </a:lnTo>
                <a:lnTo>
                  <a:pt x="2117" y="419"/>
                </a:lnTo>
                <a:lnTo>
                  <a:pt x="2221" y="432"/>
                </a:lnTo>
                <a:lnTo>
                  <a:pt x="2248" y="497"/>
                </a:lnTo>
                <a:lnTo>
                  <a:pt x="2326" y="56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Freeform 17">
            <a:extLst>
              <a:ext uri="{FF2B5EF4-FFF2-40B4-BE49-F238E27FC236}">
                <a16:creationId xmlns:a16="http://schemas.microsoft.com/office/drawing/2014/main" id="{7A23CE17-956E-3F40-6769-0F95DB36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533" y="5429341"/>
            <a:ext cx="563937" cy="939383"/>
          </a:xfrm>
          <a:custGeom>
            <a:avLst/>
            <a:gdLst>
              <a:gd name="T0" fmla="*/ 1582 w 1609"/>
              <a:gd name="T1" fmla="*/ 562 h 2682"/>
              <a:gd name="T2" fmla="*/ 1294 w 1609"/>
              <a:gd name="T3" fmla="*/ 719 h 2682"/>
              <a:gd name="T4" fmla="*/ 1307 w 1609"/>
              <a:gd name="T5" fmla="*/ 785 h 2682"/>
              <a:gd name="T6" fmla="*/ 1255 w 1609"/>
              <a:gd name="T7" fmla="*/ 1033 h 2682"/>
              <a:gd name="T8" fmla="*/ 1151 w 1609"/>
              <a:gd name="T9" fmla="*/ 1072 h 2682"/>
              <a:gd name="T10" fmla="*/ 1203 w 1609"/>
              <a:gd name="T11" fmla="*/ 1203 h 2682"/>
              <a:gd name="T12" fmla="*/ 1098 w 1609"/>
              <a:gd name="T13" fmla="*/ 1386 h 2682"/>
              <a:gd name="T14" fmla="*/ 941 w 1609"/>
              <a:gd name="T15" fmla="*/ 1334 h 2682"/>
              <a:gd name="T16" fmla="*/ 981 w 1609"/>
              <a:gd name="T17" fmla="*/ 1648 h 2682"/>
              <a:gd name="T18" fmla="*/ 1033 w 1609"/>
              <a:gd name="T19" fmla="*/ 1674 h 2682"/>
              <a:gd name="T20" fmla="*/ 915 w 1609"/>
              <a:gd name="T21" fmla="*/ 1844 h 2682"/>
              <a:gd name="T22" fmla="*/ 876 w 1609"/>
              <a:gd name="T23" fmla="*/ 1962 h 2682"/>
              <a:gd name="T24" fmla="*/ 981 w 1609"/>
              <a:gd name="T25" fmla="*/ 2158 h 2682"/>
              <a:gd name="T26" fmla="*/ 680 w 1609"/>
              <a:gd name="T27" fmla="*/ 2432 h 2682"/>
              <a:gd name="T28" fmla="*/ 719 w 1609"/>
              <a:gd name="T29" fmla="*/ 2589 h 2682"/>
              <a:gd name="T30" fmla="*/ 484 w 1609"/>
              <a:gd name="T31" fmla="*/ 2681 h 2682"/>
              <a:gd name="T32" fmla="*/ 366 w 1609"/>
              <a:gd name="T33" fmla="*/ 2589 h 2682"/>
              <a:gd name="T34" fmla="*/ 183 w 1609"/>
              <a:gd name="T35" fmla="*/ 2524 h 2682"/>
              <a:gd name="T36" fmla="*/ 52 w 1609"/>
              <a:gd name="T37" fmla="*/ 2576 h 2682"/>
              <a:gd name="T38" fmla="*/ 26 w 1609"/>
              <a:gd name="T39" fmla="*/ 2524 h 2682"/>
              <a:gd name="T40" fmla="*/ 170 w 1609"/>
              <a:gd name="T41" fmla="*/ 2301 h 2682"/>
              <a:gd name="T42" fmla="*/ 248 w 1609"/>
              <a:gd name="T43" fmla="*/ 1870 h 2682"/>
              <a:gd name="T44" fmla="*/ 288 w 1609"/>
              <a:gd name="T45" fmla="*/ 1792 h 2682"/>
              <a:gd name="T46" fmla="*/ 105 w 1609"/>
              <a:gd name="T47" fmla="*/ 1805 h 2682"/>
              <a:gd name="T48" fmla="*/ 92 w 1609"/>
              <a:gd name="T49" fmla="*/ 1726 h 2682"/>
              <a:gd name="T50" fmla="*/ 301 w 1609"/>
              <a:gd name="T51" fmla="*/ 1556 h 2682"/>
              <a:gd name="T52" fmla="*/ 0 w 1609"/>
              <a:gd name="T53" fmla="*/ 1661 h 2682"/>
              <a:gd name="T54" fmla="*/ 92 w 1609"/>
              <a:gd name="T55" fmla="*/ 1334 h 2682"/>
              <a:gd name="T56" fmla="*/ 183 w 1609"/>
              <a:gd name="T57" fmla="*/ 1308 h 2682"/>
              <a:gd name="T58" fmla="*/ 392 w 1609"/>
              <a:gd name="T59" fmla="*/ 1007 h 2682"/>
              <a:gd name="T60" fmla="*/ 575 w 1609"/>
              <a:gd name="T61" fmla="*/ 641 h 2682"/>
              <a:gd name="T62" fmla="*/ 615 w 1609"/>
              <a:gd name="T63" fmla="*/ 118 h 2682"/>
              <a:gd name="T64" fmla="*/ 667 w 1609"/>
              <a:gd name="T65" fmla="*/ 52 h 2682"/>
              <a:gd name="T66" fmla="*/ 889 w 1609"/>
              <a:gd name="T67" fmla="*/ 0 h 2682"/>
              <a:gd name="T68" fmla="*/ 902 w 1609"/>
              <a:gd name="T69" fmla="*/ 66 h 2682"/>
              <a:gd name="T70" fmla="*/ 850 w 1609"/>
              <a:gd name="T71" fmla="*/ 144 h 2682"/>
              <a:gd name="T72" fmla="*/ 954 w 1609"/>
              <a:gd name="T73" fmla="*/ 183 h 2682"/>
              <a:gd name="T74" fmla="*/ 1151 w 1609"/>
              <a:gd name="T75" fmla="*/ 223 h 2682"/>
              <a:gd name="T76" fmla="*/ 1307 w 1609"/>
              <a:gd name="T77" fmla="*/ 183 h 2682"/>
              <a:gd name="T78" fmla="*/ 1504 w 1609"/>
              <a:gd name="T79" fmla="*/ 262 h 2682"/>
              <a:gd name="T80" fmla="*/ 1530 w 1609"/>
              <a:gd name="T81" fmla="*/ 353 h 2682"/>
              <a:gd name="T82" fmla="*/ 1608 w 1609"/>
              <a:gd name="T83" fmla="*/ 432 h 2682"/>
              <a:gd name="T84" fmla="*/ 1582 w 1609"/>
              <a:gd name="T85" fmla="*/ 562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9" h="2682">
                <a:moveTo>
                  <a:pt x="1582" y="562"/>
                </a:moveTo>
                <a:lnTo>
                  <a:pt x="1294" y="719"/>
                </a:lnTo>
                <a:lnTo>
                  <a:pt x="1307" y="785"/>
                </a:lnTo>
                <a:lnTo>
                  <a:pt x="1255" y="1033"/>
                </a:lnTo>
                <a:lnTo>
                  <a:pt x="1151" y="1072"/>
                </a:lnTo>
                <a:lnTo>
                  <a:pt x="1203" y="1203"/>
                </a:lnTo>
                <a:lnTo>
                  <a:pt x="1098" y="1386"/>
                </a:lnTo>
                <a:lnTo>
                  <a:pt x="941" y="1334"/>
                </a:lnTo>
                <a:lnTo>
                  <a:pt x="981" y="1648"/>
                </a:lnTo>
                <a:lnTo>
                  <a:pt x="1033" y="1674"/>
                </a:lnTo>
                <a:lnTo>
                  <a:pt x="915" y="1844"/>
                </a:lnTo>
                <a:lnTo>
                  <a:pt x="876" y="1962"/>
                </a:lnTo>
                <a:lnTo>
                  <a:pt x="981" y="2158"/>
                </a:lnTo>
                <a:lnTo>
                  <a:pt x="680" y="2432"/>
                </a:lnTo>
                <a:lnTo>
                  <a:pt x="719" y="2589"/>
                </a:lnTo>
                <a:lnTo>
                  <a:pt x="484" y="2681"/>
                </a:lnTo>
                <a:lnTo>
                  <a:pt x="366" y="2589"/>
                </a:lnTo>
                <a:lnTo>
                  <a:pt x="183" y="2524"/>
                </a:lnTo>
                <a:lnTo>
                  <a:pt x="52" y="2576"/>
                </a:lnTo>
                <a:lnTo>
                  <a:pt x="26" y="2524"/>
                </a:lnTo>
                <a:lnTo>
                  <a:pt x="170" y="2301"/>
                </a:lnTo>
                <a:lnTo>
                  <a:pt x="248" y="1870"/>
                </a:lnTo>
                <a:lnTo>
                  <a:pt x="288" y="1792"/>
                </a:lnTo>
                <a:lnTo>
                  <a:pt x="105" y="1805"/>
                </a:lnTo>
                <a:lnTo>
                  <a:pt x="92" y="1726"/>
                </a:lnTo>
                <a:lnTo>
                  <a:pt x="301" y="1556"/>
                </a:lnTo>
                <a:lnTo>
                  <a:pt x="0" y="1661"/>
                </a:lnTo>
                <a:lnTo>
                  <a:pt x="92" y="1334"/>
                </a:lnTo>
                <a:lnTo>
                  <a:pt x="183" y="1308"/>
                </a:lnTo>
                <a:lnTo>
                  <a:pt x="392" y="1007"/>
                </a:lnTo>
                <a:lnTo>
                  <a:pt x="575" y="641"/>
                </a:lnTo>
                <a:lnTo>
                  <a:pt x="615" y="118"/>
                </a:lnTo>
                <a:lnTo>
                  <a:pt x="667" y="52"/>
                </a:lnTo>
                <a:lnTo>
                  <a:pt x="889" y="0"/>
                </a:lnTo>
                <a:lnTo>
                  <a:pt x="902" y="66"/>
                </a:lnTo>
                <a:lnTo>
                  <a:pt x="850" y="144"/>
                </a:lnTo>
                <a:lnTo>
                  <a:pt x="954" y="183"/>
                </a:lnTo>
                <a:lnTo>
                  <a:pt x="1151" y="223"/>
                </a:lnTo>
                <a:lnTo>
                  <a:pt x="1307" y="183"/>
                </a:lnTo>
                <a:lnTo>
                  <a:pt x="1504" y="262"/>
                </a:lnTo>
                <a:lnTo>
                  <a:pt x="1530" y="353"/>
                </a:lnTo>
                <a:lnTo>
                  <a:pt x="1608" y="432"/>
                </a:lnTo>
                <a:lnTo>
                  <a:pt x="1582" y="56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Freeform 18">
            <a:extLst>
              <a:ext uri="{FF2B5EF4-FFF2-40B4-BE49-F238E27FC236}">
                <a16:creationId xmlns:a16="http://schemas.microsoft.com/office/drawing/2014/main" id="{54425929-6722-333D-038B-D1BF18566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469" y="3941469"/>
            <a:ext cx="454240" cy="358448"/>
          </a:xfrm>
          <a:custGeom>
            <a:avLst/>
            <a:gdLst>
              <a:gd name="T0" fmla="*/ 1295 w 1296"/>
              <a:gd name="T1" fmla="*/ 601 h 1021"/>
              <a:gd name="T2" fmla="*/ 1216 w 1296"/>
              <a:gd name="T3" fmla="*/ 627 h 1021"/>
              <a:gd name="T4" fmla="*/ 1190 w 1296"/>
              <a:gd name="T5" fmla="*/ 693 h 1021"/>
              <a:gd name="T6" fmla="*/ 1138 w 1296"/>
              <a:gd name="T7" fmla="*/ 667 h 1021"/>
              <a:gd name="T8" fmla="*/ 1046 w 1296"/>
              <a:gd name="T9" fmla="*/ 849 h 1021"/>
              <a:gd name="T10" fmla="*/ 1124 w 1296"/>
              <a:gd name="T11" fmla="*/ 941 h 1021"/>
              <a:gd name="T12" fmla="*/ 1098 w 1296"/>
              <a:gd name="T13" fmla="*/ 1020 h 1021"/>
              <a:gd name="T14" fmla="*/ 968 w 1296"/>
              <a:gd name="T15" fmla="*/ 980 h 1021"/>
              <a:gd name="T16" fmla="*/ 758 w 1296"/>
              <a:gd name="T17" fmla="*/ 836 h 1021"/>
              <a:gd name="T18" fmla="*/ 745 w 1296"/>
              <a:gd name="T19" fmla="*/ 667 h 1021"/>
              <a:gd name="T20" fmla="*/ 628 w 1296"/>
              <a:gd name="T21" fmla="*/ 771 h 1021"/>
              <a:gd name="T22" fmla="*/ 536 w 1296"/>
              <a:gd name="T23" fmla="*/ 719 h 1021"/>
              <a:gd name="T24" fmla="*/ 497 w 1296"/>
              <a:gd name="T25" fmla="*/ 575 h 1021"/>
              <a:gd name="T26" fmla="*/ 314 w 1296"/>
              <a:gd name="T27" fmla="*/ 510 h 1021"/>
              <a:gd name="T28" fmla="*/ 209 w 1296"/>
              <a:gd name="T29" fmla="*/ 457 h 1021"/>
              <a:gd name="T30" fmla="*/ 183 w 1296"/>
              <a:gd name="T31" fmla="*/ 326 h 1021"/>
              <a:gd name="T32" fmla="*/ 78 w 1296"/>
              <a:gd name="T33" fmla="*/ 326 h 1021"/>
              <a:gd name="T34" fmla="*/ 0 w 1296"/>
              <a:gd name="T35" fmla="*/ 130 h 1021"/>
              <a:gd name="T36" fmla="*/ 249 w 1296"/>
              <a:gd name="T37" fmla="*/ 0 h 1021"/>
              <a:gd name="T38" fmla="*/ 301 w 1296"/>
              <a:gd name="T39" fmla="*/ 65 h 1021"/>
              <a:gd name="T40" fmla="*/ 471 w 1296"/>
              <a:gd name="T41" fmla="*/ 117 h 1021"/>
              <a:gd name="T42" fmla="*/ 601 w 1296"/>
              <a:gd name="T43" fmla="*/ 91 h 1021"/>
              <a:gd name="T44" fmla="*/ 654 w 1296"/>
              <a:gd name="T45" fmla="*/ 91 h 1021"/>
              <a:gd name="T46" fmla="*/ 654 w 1296"/>
              <a:gd name="T47" fmla="*/ 0 h 1021"/>
              <a:gd name="T48" fmla="*/ 837 w 1296"/>
              <a:gd name="T49" fmla="*/ 26 h 1021"/>
              <a:gd name="T50" fmla="*/ 889 w 1296"/>
              <a:gd name="T51" fmla="*/ 78 h 1021"/>
              <a:gd name="T52" fmla="*/ 1020 w 1296"/>
              <a:gd name="T53" fmla="*/ 65 h 1021"/>
              <a:gd name="T54" fmla="*/ 1086 w 1296"/>
              <a:gd name="T55" fmla="*/ 144 h 1021"/>
              <a:gd name="T56" fmla="*/ 1059 w 1296"/>
              <a:gd name="T57" fmla="*/ 340 h 1021"/>
              <a:gd name="T58" fmla="*/ 1164 w 1296"/>
              <a:gd name="T59" fmla="*/ 366 h 1021"/>
              <a:gd name="T60" fmla="*/ 1242 w 1296"/>
              <a:gd name="T61" fmla="*/ 470 h 1021"/>
              <a:gd name="T62" fmla="*/ 1216 w 1296"/>
              <a:gd name="T63" fmla="*/ 510 h 1021"/>
              <a:gd name="T64" fmla="*/ 1268 w 1296"/>
              <a:gd name="T65" fmla="*/ 523 h 1021"/>
              <a:gd name="T66" fmla="*/ 1295 w 1296"/>
              <a:gd name="T67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96" h="1021">
                <a:moveTo>
                  <a:pt x="1295" y="601"/>
                </a:moveTo>
                <a:lnTo>
                  <a:pt x="1216" y="627"/>
                </a:lnTo>
                <a:lnTo>
                  <a:pt x="1190" y="693"/>
                </a:lnTo>
                <a:lnTo>
                  <a:pt x="1138" y="667"/>
                </a:lnTo>
                <a:lnTo>
                  <a:pt x="1046" y="849"/>
                </a:lnTo>
                <a:lnTo>
                  <a:pt x="1124" y="941"/>
                </a:lnTo>
                <a:lnTo>
                  <a:pt x="1098" y="1020"/>
                </a:lnTo>
                <a:lnTo>
                  <a:pt x="968" y="980"/>
                </a:lnTo>
                <a:lnTo>
                  <a:pt x="758" y="836"/>
                </a:lnTo>
                <a:lnTo>
                  <a:pt x="745" y="667"/>
                </a:lnTo>
                <a:lnTo>
                  <a:pt x="628" y="771"/>
                </a:lnTo>
                <a:lnTo>
                  <a:pt x="536" y="719"/>
                </a:lnTo>
                <a:lnTo>
                  <a:pt x="497" y="575"/>
                </a:lnTo>
                <a:lnTo>
                  <a:pt x="314" y="510"/>
                </a:lnTo>
                <a:lnTo>
                  <a:pt x="209" y="457"/>
                </a:lnTo>
                <a:lnTo>
                  <a:pt x="183" y="326"/>
                </a:lnTo>
                <a:lnTo>
                  <a:pt x="78" y="326"/>
                </a:lnTo>
                <a:lnTo>
                  <a:pt x="0" y="130"/>
                </a:lnTo>
                <a:lnTo>
                  <a:pt x="249" y="0"/>
                </a:lnTo>
                <a:lnTo>
                  <a:pt x="301" y="65"/>
                </a:lnTo>
                <a:lnTo>
                  <a:pt x="471" y="117"/>
                </a:lnTo>
                <a:lnTo>
                  <a:pt x="601" y="91"/>
                </a:lnTo>
                <a:lnTo>
                  <a:pt x="654" y="91"/>
                </a:lnTo>
                <a:lnTo>
                  <a:pt x="654" y="0"/>
                </a:lnTo>
                <a:lnTo>
                  <a:pt x="837" y="26"/>
                </a:lnTo>
                <a:lnTo>
                  <a:pt x="889" y="78"/>
                </a:lnTo>
                <a:lnTo>
                  <a:pt x="1020" y="65"/>
                </a:lnTo>
                <a:lnTo>
                  <a:pt x="1086" y="144"/>
                </a:lnTo>
                <a:lnTo>
                  <a:pt x="1059" y="340"/>
                </a:lnTo>
                <a:lnTo>
                  <a:pt x="1164" y="366"/>
                </a:lnTo>
                <a:lnTo>
                  <a:pt x="1242" y="470"/>
                </a:lnTo>
                <a:lnTo>
                  <a:pt x="1216" y="510"/>
                </a:lnTo>
                <a:lnTo>
                  <a:pt x="1268" y="523"/>
                </a:lnTo>
                <a:lnTo>
                  <a:pt x="1295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Freeform 19">
            <a:extLst>
              <a:ext uri="{FF2B5EF4-FFF2-40B4-BE49-F238E27FC236}">
                <a16:creationId xmlns:a16="http://schemas.microsoft.com/office/drawing/2014/main" id="{7E1F2592-F7D5-F813-DD92-6F3DE135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071" y="4720167"/>
            <a:ext cx="1685635" cy="1864859"/>
          </a:xfrm>
          <a:custGeom>
            <a:avLst/>
            <a:gdLst>
              <a:gd name="T0" fmla="*/ 3699 w 4811"/>
              <a:gd name="T1" fmla="*/ 4563 h 5322"/>
              <a:gd name="T2" fmla="*/ 3686 w 4811"/>
              <a:gd name="T3" fmla="*/ 5138 h 5322"/>
              <a:gd name="T4" fmla="*/ 3241 w 4811"/>
              <a:gd name="T5" fmla="*/ 5164 h 5322"/>
              <a:gd name="T6" fmla="*/ 2510 w 4811"/>
              <a:gd name="T7" fmla="*/ 4916 h 5322"/>
              <a:gd name="T8" fmla="*/ 2549 w 4811"/>
              <a:gd name="T9" fmla="*/ 4628 h 5322"/>
              <a:gd name="T10" fmla="*/ 2705 w 4811"/>
              <a:gd name="T11" fmla="*/ 4615 h 5322"/>
              <a:gd name="T12" fmla="*/ 3098 w 4811"/>
              <a:gd name="T13" fmla="*/ 4655 h 5322"/>
              <a:gd name="T14" fmla="*/ 3555 w 4811"/>
              <a:gd name="T15" fmla="*/ 4563 h 5322"/>
              <a:gd name="T16" fmla="*/ 4810 w 4811"/>
              <a:gd name="T17" fmla="*/ 3582 h 5322"/>
              <a:gd name="T18" fmla="*/ 4274 w 4811"/>
              <a:gd name="T19" fmla="*/ 3295 h 5322"/>
              <a:gd name="T20" fmla="*/ 4104 w 4811"/>
              <a:gd name="T21" fmla="*/ 3438 h 5322"/>
              <a:gd name="T22" fmla="*/ 4091 w 4811"/>
              <a:gd name="T23" fmla="*/ 3739 h 5322"/>
              <a:gd name="T24" fmla="*/ 4366 w 4811"/>
              <a:gd name="T25" fmla="*/ 4053 h 5322"/>
              <a:gd name="T26" fmla="*/ 4130 w 4811"/>
              <a:gd name="T27" fmla="*/ 4327 h 5322"/>
              <a:gd name="T28" fmla="*/ 3804 w 4811"/>
              <a:gd name="T29" fmla="*/ 4641 h 5322"/>
              <a:gd name="T30" fmla="*/ 3843 w 4811"/>
              <a:gd name="T31" fmla="*/ 4262 h 5322"/>
              <a:gd name="T32" fmla="*/ 3856 w 4811"/>
              <a:gd name="T33" fmla="*/ 3883 h 5322"/>
              <a:gd name="T34" fmla="*/ 3555 w 4811"/>
              <a:gd name="T35" fmla="*/ 3582 h 5322"/>
              <a:gd name="T36" fmla="*/ 3294 w 4811"/>
              <a:gd name="T37" fmla="*/ 3268 h 5322"/>
              <a:gd name="T38" fmla="*/ 3006 w 4811"/>
              <a:gd name="T39" fmla="*/ 3203 h 5322"/>
              <a:gd name="T40" fmla="*/ 2367 w 4811"/>
              <a:gd name="T41" fmla="*/ 2889 h 5322"/>
              <a:gd name="T42" fmla="*/ 1922 w 4811"/>
              <a:gd name="T43" fmla="*/ 2497 h 5322"/>
              <a:gd name="T44" fmla="*/ 1608 w 4811"/>
              <a:gd name="T45" fmla="*/ 2235 h 5322"/>
              <a:gd name="T46" fmla="*/ 1399 w 4811"/>
              <a:gd name="T47" fmla="*/ 1883 h 5322"/>
              <a:gd name="T48" fmla="*/ 1164 w 4811"/>
              <a:gd name="T49" fmla="*/ 1595 h 5322"/>
              <a:gd name="T50" fmla="*/ 693 w 4811"/>
              <a:gd name="T51" fmla="*/ 1542 h 5322"/>
              <a:gd name="T52" fmla="*/ 353 w 4811"/>
              <a:gd name="T53" fmla="*/ 1778 h 5322"/>
              <a:gd name="T54" fmla="*/ 235 w 4811"/>
              <a:gd name="T55" fmla="*/ 1582 h 5322"/>
              <a:gd name="T56" fmla="*/ 118 w 4811"/>
              <a:gd name="T57" fmla="*/ 1242 h 5322"/>
              <a:gd name="T58" fmla="*/ 196 w 4811"/>
              <a:gd name="T59" fmla="*/ 980 h 5322"/>
              <a:gd name="T60" fmla="*/ 157 w 4811"/>
              <a:gd name="T61" fmla="*/ 680 h 5322"/>
              <a:gd name="T62" fmla="*/ 457 w 4811"/>
              <a:gd name="T63" fmla="*/ 653 h 5322"/>
              <a:gd name="T64" fmla="*/ 614 w 4811"/>
              <a:gd name="T65" fmla="*/ 418 h 5322"/>
              <a:gd name="T66" fmla="*/ 810 w 4811"/>
              <a:gd name="T67" fmla="*/ 588 h 5322"/>
              <a:gd name="T68" fmla="*/ 889 w 4811"/>
              <a:gd name="T69" fmla="*/ 614 h 5322"/>
              <a:gd name="T70" fmla="*/ 1046 w 4811"/>
              <a:gd name="T71" fmla="*/ 379 h 5322"/>
              <a:gd name="T72" fmla="*/ 1281 w 4811"/>
              <a:gd name="T73" fmla="*/ 483 h 5322"/>
              <a:gd name="T74" fmla="*/ 1333 w 4811"/>
              <a:gd name="T75" fmla="*/ 274 h 5322"/>
              <a:gd name="T76" fmla="*/ 1399 w 4811"/>
              <a:gd name="T77" fmla="*/ 222 h 5322"/>
              <a:gd name="T78" fmla="*/ 1503 w 4811"/>
              <a:gd name="T79" fmla="*/ 196 h 5322"/>
              <a:gd name="T80" fmla="*/ 1882 w 4811"/>
              <a:gd name="T81" fmla="*/ 78 h 5322"/>
              <a:gd name="T82" fmla="*/ 2131 w 4811"/>
              <a:gd name="T83" fmla="*/ 196 h 5322"/>
              <a:gd name="T84" fmla="*/ 2615 w 4811"/>
              <a:gd name="T85" fmla="*/ 457 h 5322"/>
              <a:gd name="T86" fmla="*/ 2732 w 4811"/>
              <a:gd name="T87" fmla="*/ 719 h 5322"/>
              <a:gd name="T88" fmla="*/ 2602 w 4811"/>
              <a:gd name="T89" fmla="*/ 640 h 5322"/>
              <a:gd name="T90" fmla="*/ 2392 w 4811"/>
              <a:gd name="T91" fmla="*/ 732 h 5322"/>
              <a:gd name="T92" fmla="*/ 2092 w 4811"/>
              <a:gd name="T93" fmla="*/ 889 h 5322"/>
              <a:gd name="T94" fmla="*/ 2157 w 4811"/>
              <a:gd name="T95" fmla="*/ 1163 h 5322"/>
              <a:gd name="T96" fmla="*/ 2927 w 4811"/>
              <a:gd name="T97" fmla="*/ 2314 h 5322"/>
              <a:gd name="T98" fmla="*/ 3804 w 4811"/>
              <a:gd name="T99" fmla="*/ 2628 h 5322"/>
              <a:gd name="T100" fmla="*/ 4510 w 4811"/>
              <a:gd name="T101" fmla="*/ 3098 h 5322"/>
              <a:gd name="T102" fmla="*/ 2210 w 4811"/>
              <a:gd name="T103" fmla="*/ 1555 h 5322"/>
              <a:gd name="T104" fmla="*/ 2196 w 4811"/>
              <a:gd name="T105" fmla="*/ 1569 h 5322"/>
              <a:gd name="T106" fmla="*/ 2210 w 4811"/>
              <a:gd name="T107" fmla="*/ 1555 h 5322"/>
              <a:gd name="T108" fmla="*/ 2236 w 4811"/>
              <a:gd name="T109" fmla="*/ 2706 h 5322"/>
              <a:gd name="T110" fmla="*/ 1203 w 4811"/>
              <a:gd name="T111" fmla="*/ 3255 h 5322"/>
              <a:gd name="T112" fmla="*/ 654 w 4811"/>
              <a:gd name="T113" fmla="*/ 3255 h 5322"/>
              <a:gd name="T114" fmla="*/ 732 w 4811"/>
              <a:gd name="T115" fmla="*/ 3726 h 5322"/>
              <a:gd name="T116" fmla="*/ 719 w 4811"/>
              <a:gd name="T117" fmla="*/ 4236 h 5322"/>
              <a:gd name="T118" fmla="*/ 967 w 4811"/>
              <a:gd name="T119" fmla="*/ 4145 h 5322"/>
              <a:gd name="T120" fmla="*/ 1229 w 4811"/>
              <a:gd name="T121" fmla="*/ 3595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1" h="5322">
                <a:moveTo>
                  <a:pt x="3660" y="4498"/>
                </a:moveTo>
                <a:lnTo>
                  <a:pt x="3725" y="4458"/>
                </a:lnTo>
                <a:lnTo>
                  <a:pt x="3699" y="4563"/>
                </a:lnTo>
                <a:lnTo>
                  <a:pt x="3568" y="4929"/>
                </a:lnTo>
                <a:lnTo>
                  <a:pt x="3634" y="5007"/>
                </a:lnTo>
                <a:lnTo>
                  <a:pt x="3686" y="5138"/>
                </a:lnTo>
                <a:lnTo>
                  <a:pt x="3607" y="5321"/>
                </a:lnTo>
                <a:lnTo>
                  <a:pt x="3385" y="5321"/>
                </a:lnTo>
                <a:lnTo>
                  <a:pt x="3241" y="5164"/>
                </a:lnTo>
                <a:lnTo>
                  <a:pt x="3058" y="5138"/>
                </a:lnTo>
                <a:lnTo>
                  <a:pt x="2654" y="4942"/>
                </a:lnTo>
                <a:lnTo>
                  <a:pt x="2510" y="4916"/>
                </a:lnTo>
                <a:lnTo>
                  <a:pt x="2445" y="4837"/>
                </a:lnTo>
                <a:lnTo>
                  <a:pt x="2484" y="4655"/>
                </a:lnTo>
                <a:lnTo>
                  <a:pt x="2549" y="4628"/>
                </a:lnTo>
                <a:lnTo>
                  <a:pt x="2602" y="4681"/>
                </a:lnTo>
                <a:lnTo>
                  <a:pt x="2654" y="4668"/>
                </a:lnTo>
                <a:lnTo>
                  <a:pt x="2705" y="4615"/>
                </a:lnTo>
                <a:lnTo>
                  <a:pt x="2783" y="4576"/>
                </a:lnTo>
                <a:lnTo>
                  <a:pt x="2954" y="4681"/>
                </a:lnTo>
                <a:lnTo>
                  <a:pt x="3098" y="4655"/>
                </a:lnTo>
                <a:lnTo>
                  <a:pt x="3281" y="4641"/>
                </a:lnTo>
                <a:lnTo>
                  <a:pt x="3424" y="4550"/>
                </a:lnTo>
                <a:lnTo>
                  <a:pt x="3555" y="4563"/>
                </a:lnTo>
                <a:lnTo>
                  <a:pt x="3607" y="4511"/>
                </a:lnTo>
                <a:lnTo>
                  <a:pt x="3660" y="4498"/>
                </a:lnTo>
                <a:close/>
                <a:moveTo>
                  <a:pt x="4810" y="3582"/>
                </a:moveTo>
                <a:lnTo>
                  <a:pt x="4640" y="3504"/>
                </a:lnTo>
                <a:lnTo>
                  <a:pt x="4588" y="3334"/>
                </a:lnTo>
                <a:lnTo>
                  <a:pt x="4274" y="3295"/>
                </a:lnTo>
                <a:lnTo>
                  <a:pt x="4314" y="3255"/>
                </a:lnTo>
                <a:lnTo>
                  <a:pt x="4183" y="3229"/>
                </a:lnTo>
                <a:lnTo>
                  <a:pt x="4104" y="3438"/>
                </a:lnTo>
                <a:lnTo>
                  <a:pt x="4091" y="3556"/>
                </a:lnTo>
                <a:lnTo>
                  <a:pt x="4052" y="3674"/>
                </a:lnTo>
                <a:lnTo>
                  <a:pt x="4091" y="3739"/>
                </a:lnTo>
                <a:lnTo>
                  <a:pt x="4327" y="3831"/>
                </a:lnTo>
                <a:lnTo>
                  <a:pt x="4327" y="3975"/>
                </a:lnTo>
                <a:lnTo>
                  <a:pt x="4366" y="4053"/>
                </a:lnTo>
                <a:lnTo>
                  <a:pt x="4209" y="4079"/>
                </a:lnTo>
                <a:lnTo>
                  <a:pt x="4104" y="4197"/>
                </a:lnTo>
                <a:lnTo>
                  <a:pt x="4130" y="4327"/>
                </a:lnTo>
                <a:lnTo>
                  <a:pt x="3960" y="4511"/>
                </a:lnTo>
                <a:lnTo>
                  <a:pt x="3960" y="4641"/>
                </a:lnTo>
                <a:lnTo>
                  <a:pt x="3804" y="4641"/>
                </a:lnTo>
                <a:lnTo>
                  <a:pt x="3764" y="4498"/>
                </a:lnTo>
                <a:lnTo>
                  <a:pt x="3856" y="4393"/>
                </a:lnTo>
                <a:lnTo>
                  <a:pt x="3843" y="4262"/>
                </a:lnTo>
                <a:lnTo>
                  <a:pt x="3960" y="4223"/>
                </a:lnTo>
                <a:lnTo>
                  <a:pt x="3960" y="4092"/>
                </a:lnTo>
                <a:lnTo>
                  <a:pt x="3856" y="3883"/>
                </a:lnTo>
                <a:lnTo>
                  <a:pt x="3778" y="3739"/>
                </a:lnTo>
                <a:lnTo>
                  <a:pt x="3673" y="3530"/>
                </a:lnTo>
                <a:lnTo>
                  <a:pt x="3555" y="3582"/>
                </a:lnTo>
                <a:lnTo>
                  <a:pt x="3359" y="3491"/>
                </a:lnTo>
                <a:lnTo>
                  <a:pt x="3385" y="3412"/>
                </a:lnTo>
                <a:lnTo>
                  <a:pt x="3294" y="3268"/>
                </a:lnTo>
                <a:lnTo>
                  <a:pt x="3111" y="3334"/>
                </a:lnTo>
                <a:lnTo>
                  <a:pt x="3124" y="3203"/>
                </a:lnTo>
                <a:lnTo>
                  <a:pt x="3006" y="3203"/>
                </a:lnTo>
                <a:lnTo>
                  <a:pt x="2849" y="2994"/>
                </a:lnTo>
                <a:lnTo>
                  <a:pt x="2562" y="3007"/>
                </a:lnTo>
                <a:lnTo>
                  <a:pt x="2367" y="2889"/>
                </a:lnTo>
                <a:lnTo>
                  <a:pt x="2196" y="2732"/>
                </a:lnTo>
                <a:lnTo>
                  <a:pt x="2013" y="2588"/>
                </a:lnTo>
                <a:lnTo>
                  <a:pt x="1922" y="2497"/>
                </a:lnTo>
                <a:lnTo>
                  <a:pt x="1752" y="2432"/>
                </a:lnTo>
                <a:lnTo>
                  <a:pt x="1739" y="2379"/>
                </a:lnTo>
                <a:lnTo>
                  <a:pt x="1608" y="2235"/>
                </a:lnTo>
                <a:lnTo>
                  <a:pt x="1516" y="2157"/>
                </a:lnTo>
                <a:lnTo>
                  <a:pt x="1516" y="2065"/>
                </a:lnTo>
                <a:lnTo>
                  <a:pt x="1399" y="1883"/>
                </a:lnTo>
                <a:lnTo>
                  <a:pt x="1373" y="1686"/>
                </a:lnTo>
                <a:lnTo>
                  <a:pt x="1255" y="1582"/>
                </a:lnTo>
                <a:lnTo>
                  <a:pt x="1164" y="1595"/>
                </a:lnTo>
                <a:lnTo>
                  <a:pt x="993" y="1451"/>
                </a:lnTo>
                <a:lnTo>
                  <a:pt x="810" y="1425"/>
                </a:lnTo>
                <a:lnTo>
                  <a:pt x="693" y="1542"/>
                </a:lnTo>
                <a:lnTo>
                  <a:pt x="601" y="1582"/>
                </a:lnTo>
                <a:lnTo>
                  <a:pt x="588" y="1699"/>
                </a:lnTo>
                <a:lnTo>
                  <a:pt x="353" y="1778"/>
                </a:lnTo>
                <a:lnTo>
                  <a:pt x="418" y="1647"/>
                </a:lnTo>
                <a:lnTo>
                  <a:pt x="405" y="1555"/>
                </a:lnTo>
                <a:lnTo>
                  <a:pt x="235" y="1582"/>
                </a:lnTo>
                <a:lnTo>
                  <a:pt x="104" y="1451"/>
                </a:lnTo>
                <a:lnTo>
                  <a:pt x="144" y="1333"/>
                </a:lnTo>
                <a:lnTo>
                  <a:pt x="118" y="1242"/>
                </a:lnTo>
                <a:lnTo>
                  <a:pt x="0" y="1085"/>
                </a:lnTo>
                <a:lnTo>
                  <a:pt x="91" y="1072"/>
                </a:lnTo>
                <a:lnTo>
                  <a:pt x="196" y="980"/>
                </a:lnTo>
                <a:lnTo>
                  <a:pt x="78" y="758"/>
                </a:lnTo>
                <a:lnTo>
                  <a:pt x="157" y="680"/>
                </a:lnTo>
                <a:lnTo>
                  <a:pt x="157" y="680"/>
                </a:lnTo>
                <a:lnTo>
                  <a:pt x="248" y="693"/>
                </a:lnTo>
                <a:lnTo>
                  <a:pt x="353" y="640"/>
                </a:lnTo>
                <a:lnTo>
                  <a:pt x="457" y="653"/>
                </a:lnTo>
                <a:lnTo>
                  <a:pt x="575" y="562"/>
                </a:lnTo>
                <a:lnTo>
                  <a:pt x="562" y="470"/>
                </a:lnTo>
                <a:lnTo>
                  <a:pt x="614" y="418"/>
                </a:lnTo>
                <a:lnTo>
                  <a:pt x="667" y="392"/>
                </a:lnTo>
                <a:lnTo>
                  <a:pt x="706" y="496"/>
                </a:lnTo>
                <a:lnTo>
                  <a:pt x="810" y="588"/>
                </a:lnTo>
                <a:lnTo>
                  <a:pt x="850" y="706"/>
                </a:lnTo>
                <a:lnTo>
                  <a:pt x="915" y="680"/>
                </a:lnTo>
                <a:lnTo>
                  <a:pt x="889" y="614"/>
                </a:lnTo>
                <a:lnTo>
                  <a:pt x="941" y="509"/>
                </a:lnTo>
                <a:lnTo>
                  <a:pt x="993" y="379"/>
                </a:lnTo>
                <a:lnTo>
                  <a:pt x="1046" y="379"/>
                </a:lnTo>
                <a:lnTo>
                  <a:pt x="1072" y="470"/>
                </a:lnTo>
                <a:lnTo>
                  <a:pt x="1229" y="431"/>
                </a:lnTo>
                <a:lnTo>
                  <a:pt x="1281" y="483"/>
                </a:lnTo>
                <a:lnTo>
                  <a:pt x="1321" y="483"/>
                </a:lnTo>
                <a:lnTo>
                  <a:pt x="1268" y="339"/>
                </a:lnTo>
                <a:lnTo>
                  <a:pt x="1333" y="274"/>
                </a:lnTo>
                <a:lnTo>
                  <a:pt x="1359" y="326"/>
                </a:lnTo>
                <a:lnTo>
                  <a:pt x="1425" y="287"/>
                </a:lnTo>
                <a:lnTo>
                  <a:pt x="1399" y="222"/>
                </a:lnTo>
                <a:lnTo>
                  <a:pt x="1399" y="157"/>
                </a:lnTo>
                <a:lnTo>
                  <a:pt x="1490" y="157"/>
                </a:lnTo>
                <a:lnTo>
                  <a:pt x="1503" y="196"/>
                </a:lnTo>
                <a:lnTo>
                  <a:pt x="1621" y="183"/>
                </a:lnTo>
                <a:lnTo>
                  <a:pt x="1686" y="91"/>
                </a:lnTo>
                <a:lnTo>
                  <a:pt x="1882" y="78"/>
                </a:lnTo>
                <a:lnTo>
                  <a:pt x="2039" y="0"/>
                </a:lnTo>
                <a:lnTo>
                  <a:pt x="2026" y="78"/>
                </a:lnTo>
                <a:lnTo>
                  <a:pt x="2131" y="196"/>
                </a:lnTo>
                <a:lnTo>
                  <a:pt x="2628" y="274"/>
                </a:lnTo>
                <a:lnTo>
                  <a:pt x="2497" y="431"/>
                </a:lnTo>
                <a:lnTo>
                  <a:pt x="2615" y="457"/>
                </a:lnTo>
                <a:lnTo>
                  <a:pt x="2549" y="549"/>
                </a:lnTo>
                <a:lnTo>
                  <a:pt x="2692" y="640"/>
                </a:lnTo>
                <a:lnTo>
                  <a:pt x="2732" y="719"/>
                </a:lnTo>
                <a:lnTo>
                  <a:pt x="2680" y="732"/>
                </a:lnTo>
                <a:lnTo>
                  <a:pt x="2667" y="680"/>
                </a:lnTo>
                <a:lnTo>
                  <a:pt x="2602" y="640"/>
                </a:lnTo>
                <a:lnTo>
                  <a:pt x="2562" y="680"/>
                </a:lnTo>
                <a:lnTo>
                  <a:pt x="2432" y="666"/>
                </a:lnTo>
                <a:lnTo>
                  <a:pt x="2392" y="732"/>
                </a:lnTo>
                <a:lnTo>
                  <a:pt x="2183" y="875"/>
                </a:lnTo>
                <a:lnTo>
                  <a:pt x="2196" y="771"/>
                </a:lnTo>
                <a:lnTo>
                  <a:pt x="2092" y="889"/>
                </a:lnTo>
                <a:lnTo>
                  <a:pt x="2236" y="1111"/>
                </a:lnTo>
                <a:lnTo>
                  <a:pt x="2196" y="1176"/>
                </a:lnTo>
                <a:lnTo>
                  <a:pt x="2157" y="1163"/>
                </a:lnTo>
                <a:lnTo>
                  <a:pt x="2183" y="1490"/>
                </a:lnTo>
                <a:lnTo>
                  <a:pt x="2705" y="1804"/>
                </a:lnTo>
                <a:lnTo>
                  <a:pt x="2927" y="2314"/>
                </a:lnTo>
                <a:lnTo>
                  <a:pt x="3359" y="2588"/>
                </a:lnTo>
                <a:lnTo>
                  <a:pt x="3751" y="2549"/>
                </a:lnTo>
                <a:lnTo>
                  <a:pt x="3804" y="2628"/>
                </a:lnTo>
                <a:lnTo>
                  <a:pt x="3686" y="2758"/>
                </a:lnTo>
                <a:lnTo>
                  <a:pt x="3895" y="2889"/>
                </a:lnTo>
                <a:lnTo>
                  <a:pt x="4510" y="3098"/>
                </a:lnTo>
                <a:lnTo>
                  <a:pt x="4784" y="3321"/>
                </a:lnTo>
                <a:lnTo>
                  <a:pt x="4810" y="3582"/>
                </a:lnTo>
                <a:close/>
                <a:moveTo>
                  <a:pt x="2210" y="1555"/>
                </a:moveTo>
                <a:lnTo>
                  <a:pt x="2210" y="1555"/>
                </a:lnTo>
                <a:lnTo>
                  <a:pt x="2210" y="1555"/>
                </a:lnTo>
                <a:lnTo>
                  <a:pt x="2196" y="1569"/>
                </a:lnTo>
                <a:lnTo>
                  <a:pt x="2210" y="1582"/>
                </a:lnTo>
                <a:lnTo>
                  <a:pt x="2210" y="1569"/>
                </a:lnTo>
                <a:lnTo>
                  <a:pt x="2210" y="1555"/>
                </a:lnTo>
                <a:close/>
                <a:moveTo>
                  <a:pt x="2249" y="2706"/>
                </a:moveTo>
                <a:lnTo>
                  <a:pt x="2236" y="2706"/>
                </a:lnTo>
                <a:lnTo>
                  <a:pt x="2236" y="2706"/>
                </a:lnTo>
                <a:lnTo>
                  <a:pt x="2236" y="2706"/>
                </a:lnTo>
                <a:lnTo>
                  <a:pt x="2249" y="2706"/>
                </a:lnTo>
                <a:close/>
                <a:moveTo>
                  <a:pt x="1203" y="3255"/>
                </a:moveTo>
                <a:lnTo>
                  <a:pt x="1033" y="3086"/>
                </a:lnTo>
                <a:lnTo>
                  <a:pt x="706" y="3308"/>
                </a:lnTo>
                <a:lnTo>
                  <a:pt x="654" y="3255"/>
                </a:lnTo>
                <a:lnTo>
                  <a:pt x="588" y="3373"/>
                </a:lnTo>
                <a:lnTo>
                  <a:pt x="758" y="3622"/>
                </a:lnTo>
                <a:lnTo>
                  <a:pt x="732" y="3726"/>
                </a:lnTo>
                <a:lnTo>
                  <a:pt x="745" y="3818"/>
                </a:lnTo>
                <a:lnTo>
                  <a:pt x="719" y="3909"/>
                </a:lnTo>
                <a:lnTo>
                  <a:pt x="719" y="4236"/>
                </a:lnTo>
                <a:lnTo>
                  <a:pt x="810" y="4288"/>
                </a:lnTo>
                <a:lnTo>
                  <a:pt x="967" y="4301"/>
                </a:lnTo>
                <a:lnTo>
                  <a:pt x="967" y="4145"/>
                </a:lnTo>
                <a:lnTo>
                  <a:pt x="1177" y="4184"/>
                </a:lnTo>
                <a:lnTo>
                  <a:pt x="1255" y="3739"/>
                </a:lnTo>
                <a:lnTo>
                  <a:pt x="1229" y="3595"/>
                </a:lnTo>
                <a:lnTo>
                  <a:pt x="1268" y="3478"/>
                </a:lnTo>
                <a:lnTo>
                  <a:pt x="1203" y="3255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Freeform 20">
            <a:extLst>
              <a:ext uri="{FF2B5EF4-FFF2-40B4-BE49-F238E27FC236}">
                <a16:creationId xmlns:a16="http://schemas.microsoft.com/office/drawing/2014/main" id="{74117DDF-1803-63B9-63EF-24AA96FD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138" y="5342818"/>
            <a:ext cx="23175" cy="18540"/>
          </a:xfrm>
          <a:custGeom>
            <a:avLst/>
            <a:gdLst>
              <a:gd name="T0" fmla="*/ 65 w 66"/>
              <a:gd name="T1" fmla="*/ 13 h 53"/>
              <a:gd name="T2" fmla="*/ 27 w 66"/>
              <a:gd name="T3" fmla="*/ 52 h 53"/>
              <a:gd name="T4" fmla="*/ 0 w 66"/>
              <a:gd name="T5" fmla="*/ 39 h 53"/>
              <a:gd name="T6" fmla="*/ 27 w 66"/>
              <a:gd name="T7" fmla="*/ 0 h 53"/>
              <a:gd name="T8" fmla="*/ 65 w 66"/>
              <a:gd name="T9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3">
                <a:moveTo>
                  <a:pt x="65" y="13"/>
                </a:moveTo>
                <a:lnTo>
                  <a:pt x="27" y="52"/>
                </a:lnTo>
                <a:lnTo>
                  <a:pt x="0" y="39"/>
                </a:lnTo>
                <a:lnTo>
                  <a:pt x="27" y="0"/>
                </a:lnTo>
                <a:lnTo>
                  <a:pt x="65" y="13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Freeform 21">
            <a:extLst>
              <a:ext uri="{FF2B5EF4-FFF2-40B4-BE49-F238E27FC236}">
                <a16:creationId xmlns:a16="http://schemas.microsoft.com/office/drawing/2014/main" id="{88E9AA34-23F6-C291-F4BB-47768470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5229" y="5429341"/>
            <a:ext cx="275016" cy="526857"/>
          </a:xfrm>
          <a:custGeom>
            <a:avLst/>
            <a:gdLst>
              <a:gd name="T0" fmla="*/ 785 w 786"/>
              <a:gd name="T1" fmla="*/ 981 h 1505"/>
              <a:gd name="T2" fmla="*/ 733 w 786"/>
              <a:gd name="T3" fmla="*/ 1125 h 1505"/>
              <a:gd name="T4" fmla="*/ 707 w 786"/>
              <a:gd name="T5" fmla="*/ 1229 h 1505"/>
              <a:gd name="T6" fmla="*/ 602 w 786"/>
              <a:gd name="T7" fmla="*/ 1295 h 1505"/>
              <a:gd name="T8" fmla="*/ 602 w 786"/>
              <a:gd name="T9" fmla="*/ 1386 h 1505"/>
              <a:gd name="T10" fmla="*/ 536 w 786"/>
              <a:gd name="T11" fmla="*/ 1504 h 1505"/>
              <a:gd name="T12" fmla="*/ 445 w 786"/>
              <a:gd name="T13" fmla="*/ 1452 h 1505"/>
              <a:gd name="T14" fmla="*/ 445 w 786"/>
              <a:gd name="T15" fmla="*/ 1399 h 1505"/>
              <a:gd name="T16" fmla="*/ 406 w 786"/>
              <a:gd name="T17" fmla="*/ 1360 h 1505"/>
              <a:gd name="T18" fmla="*/ 367 w 786"/>
              <a:gd name="T19" fmla="*/ 1295 h 1505"/>
              <a:gd name="T20" fmla="*/ 131 w 786"/>
              <a:gd name="T21" fmla="*/ 1190 h 1505"/>
              <a:gd name="T22" fmla="*/ 144 w 786"/>
              <a:gd name="T23" fmla="*/ 1177 h 1505"/>
              <a:gd name="T24" fmla="*/ 197 w 786"/>
              <a:gd name="T25" fmla="*/ 1151 h 1505"/>
              <a:gd name="T26" fmla="*/ 118 w 786"/>
              <a:gd name="T27" fmla="*/ 1033 h 1505"/>
              <a:gd name="T28" fmla="*/ 157 w 786"/>
              <a:gd name="T29" fmla="*/ 929 h 1505"/>
              <a:gd name="T30" fmla="*/ 170 w 786"/>
              <a:gd name="T31" fmla="*/ 889 h 1505"/>
              <a:gd name="T32" fmla="*/ 131 w 786"/>
              <a:gd name="T33" fmla="*/ 798 h 1505"/>
              <a:gd name="T34" fmla="*/ 144 w 786"/>
              <a:gd name="T35" fmla="*/ 667 h 1505"/>
              <a:gd name="T36" fmla="*/ 105 w 786"/>
              <a:gd name="T37" fmla="*/ 641 h 1505"/>
              <a:gd name="T38" fmla="*/ 118 w 786"/>
              <a:gd name="T39" fmla="*/ 537 h 1505"/>
              <a:gd name="T40" fmla="*/ 131 w 786"/>
              <a:gd name="T41" fmla="*/ 510 h 1505"/>
              <a:gd name="T42" fmla="*/ 118 w 786"/>
              <a:gd name="T43" fmla="*/ 419 h 1505"/>
              <a:gd name="T44" fmla="*/ 40 w 786"/>
              <a:gd name="T45" fmla="*/ 393 h 1505"/>
              <a:gd name="T46" fmla="*/ 40 w 786"/>
              <a:gd name="T47" fmla="*/ 288 h 1505"/>
              <a:gd name="T48" fmla="*/ 0 w 786"/>
              <a:gd name="T49" fmla="*/ 223 h 1505"/>
              <a:gd name="T50" fmla="*/ 118 w 786"/>
              <a:gd name="T51" fmla="*/ 0 h 1505"/>
              <a:gd name="T52" fmla="*/ 144 w 786"/>
              <a:gd name="T53" fmla="*/ 66 h 1505"/>
              <a:gd name="T54" fmla="*/ 236 w 786"/>
              <a:gd name="T55" fmla="*/ 26 h 1505"/>
              <a:gd name="T56" fmla="*/ 288 w 786"/>
              <a:gd name="T57" fmla="*/ 13 h 1505"/>
              <a:gd name="T58" fmla="*/ 354 w 786"/>
              <a:gd name="T59" fmla="*/ 118 h 1505"/>
              <a:gd name="T60" fmla="*/ 432 w 786"/>
              <a:gd name="T61" fmla="*/ 157 h 1505"/>
              <a:gd name="T62" fmla="*/ 523 w 786"/>
              <a:gd name="T63" fmla="*/ 275 h 1505"/>
              <a:gd name="T64" fmla="*/ 497 w 786"/>
              <a:gd name="T65" fmla="*/ 380 h 1505"/>
              <a:gd name="T66" fmla="*/ 536 w 786"/>
              <a:gd name="T67" fmla="*/ 549 h 1505"/>
              <a:gd name="T68" fmla="*/ 536 w 786"/>
              <a:gd name="T69" fmla="*/ 628 h 1505"/>
              <a:gd name="T70" fmla="*/ 615 w 786"/>
              <a:gd name="T71" fmla="*/ 746 h 1505"/>
              <a:gd name="T72" fmla="*/ 667 w 786"/>
              <a:gd name="T73" fmla="*/ 772 h 1505"/>
              <a:gd name="T74" fmla="*/ 759 w 786"/>
              <a:gd name="T75" fmla="*/ 837 h 1505"/>
              <a:gd name="T76" fmla="*/ 785 w 786"/>
              <a:gd name="T77" fmla="*/ 981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6" h="1505">
                <a:moveTo>
                  <a:pt x="785" y="981"/>
                </a:moveTo>
                <a:lnTo>
                  <a:pt x="733" y="1125"/>
                </a:lnTo>
                <a:lnTo>
                  <a:pt x="707" y="1229"/>
                </a:lnTo>
                <a:lnTo>
                  <a:pt x="602" y="1295"/>
                </a:lnTo>
                <a:lnTo>
                  <a:pt x="602" y="1386"/>
                </a:lnTo>
                <a:lnTo>
                  <a:pt x="536" y="1504"/>
                </a:lnTo>
                <a:lnTo>
                  <a:pt x="445" y="1452"/>
                </a:lnTo>
                <a:lnTo>
                  <a:pt x="445" y="1399"/>
                </a:lnTo>
                <a:lnTo>
                  <a:pt x="406" y="1360"/>
                </a:lnTo>
                <a:lnTo>
                  <a:pt x="367" y="1295"/>
                </a:lnTo>
                <a:lnTo>
                  <a:pt x="131" y="1190"/>
                </a:lnTo>
                <a:lnTo>
                  <a:pt x="144" y="1177"/>
                </a:lnTo>
                <a:lnTo>
                  <a:pt x="197" y="1151"/>
                </a:lnTo>
                <a:lnTo>
                  <a:pt x="118" y="1033"/>
                </a:lnTo>
                <a:lnTo>
                  <a:pt x="157" y="929"/>
                </a:lnTo>
                <a:lnTo>
                  <a:pt x="170" y="889"/>
                </a:lnTo>
                <a:lnTo>
                  <a:pt x="131" y="798"/>
                </a:lnTo>
                <a:lnTo>
                  <a:pt x="144" y="667"/>
                </a:lnTo>
                <a:lnTo>
                  <a:pt x="105" y="641"/>
                </a:lnTo>
                <a:lnTo>
                  <a:pt x="118" y="537"/>
                </a:lnTo>
                <a:lnTo>
                  <a:pt x="131" y="510"/>
                </a:lnTo>
                <a:lnTo>
                  <a:pt x="118" y="419"/>
                </a:lnTo>
                <a:lnTo>
                  <a:pt x="40" y="393"/>
                </a:lnTo>
                <a:lnTo>
                  <a:pt x="40" y="288"/>
                </a:lnTo>
                <a:lnTo>
                  <a:pt x="0" y="223"/>
                </a:lnTo>
                <a:lnTo>
                  <a:pt x="118" y="0"/>
                </a:lnTo>
                <a:lnTo>
                  <a:pt x="144" y="66"/>
                </a:lnTo>
                <a:lnTo>
                  <a:pt x="236" y="26"/>
                </a:lnTo>
                <a:lnTo>
                  <a:pt x="288" y="13"/>
                </a:lnTo>
                <a:lnTo>
                  <a:pt x="354" y="118"/>
                </a:lnTo>
                <a:lnTo>
                  <a:pt x="432" y="157"/>
                </a:lnTo>
                <a:lnTo>
                  <a:pt x="523" y="275"/>
                </a:lnTo>
                <a:lnTo>
                  <a:pt x="497" y="380"/>
                </a:lnTo>
                <a:lnTo>
                  <a:pt x="536" y="549"/>
                </a:lnTo>
                <a:lnTo>
                  <a:pt x="536" y="628"/>
                </a:lnTo>
                <a:lnTo>
                  <a:pt x="615" y="746"/>
                </a:lnTo>
                <a:lnTo>
                  <a:pt x="667" y="772"/>
                </a:lnTo>
                <a:lnTo>
                  <a:pt x="759" y="837"/>
                </a:lnTo>
                <a:lnTo>
                  <a:pt x="785" y="98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Freeform 22">
            <a:extLst>
              <a:ext uri="{FF2B5EF4-FFF2-40B4-BE49-F238E27FC236}">
                <a16:creationId xmlns:a16="http://schemas.microsoft.com/office/drawing/2014/main" id="{7AB27133-FADE-3E91-EECB-A28CA97F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546" y="4774244"/>
            <a:ext cx="627284" cy="696809"/>
          </a:xfrm>
          <a:custGeom>
            <a:avLst/>
            <a:gdLst>
              <a:gd name="T0" fmla="*/ 1634 w 1792"/>
              <a:gd name="T1" fmla="*/ 1712 h 1988"/>
              <a:gd name="T2" fmla="*/ 1673 w 1792"/>
              <a:gd name="T3" fmla="*/ 1752 h 1988"/>
              <a:gd name="T4" fmla="*/ 1634 w 1792"/>
              <a:gd name="T5" fmla="*/ 1843 h 1988"/>
              <a:gd name="T6" fmla="*/ 1530 w 1792"/>
              <a:gd name="T7" fmla="*/ 1882 h 1988"/>
              <a:gd name="T8" fmla="*/ 1386 w 1792"/>
              <a:gd name="T9" fmla="*/ 1869 h 1988"/>
              <a:gd name="T10" fmla="*/ 1334 w 1792"/>
              <a:gd name="T11" fmla="*/ 1895 h 1988"/>
              <a:gd name="T12" fmla="*/ 1334 w 1792"/>
              <a:gd name="T13" fmla="*/ 1948 h 1988"/>
              <a:gd name="T14" fmla="*/ 1268 w 1792"/>
              <a:gd name="T15" fmla="*/ 1987 h 1988"/>
              <a:gd name="T16" fmla="*/ 1321 w 1792"/>
              <a:gd name="T17" fmla="*/ 1726 h 1988"/>
              <a:gd name="T18" fmla="*/ 1150 w 1792"/>
              <a:gd name="T19" fmla="*/ 1647 h 1988"/>
              <a:gd name="T20" fmla="*/ 928 w 1792"/>
              <a:gd name="T21" fmla="*/ 1451 h 1988"/>
              <a:gd name="T22" fmla="*/ 863 w 1792"/>
              <a:gd name="T23" fmla="*/ 1542 h 1988"/>
              <a:gd name="T24" fmla="*/ 876 w 1792"/>
              <a:gd name="T25" fmla="*/ 1595 h 1988"/>
              <a:gd name="T26" fmla="*/ 798 w 1792"/>
              <a:gd name="T27" fmla="*/ 1699 h 1988"/>
              <a:gd name="T28" fmla="*/ 536 w 1792"/>
              <a:gd name="T29" fmla="*/ 1621 h 1988"/>
              <a:gd name="T30" fmla="*/ 288 w 1792"/>
              <a:gd name="T31" fmla="*/ 1425 h 1988"/>
              <a:gd name="T32" fmla="*/ 209 w 1792"/>
              <a:gd name="T33" fmla="*/ 1333 h 1988"/>
              <a:gd name="T34" fmla="*/ 301 w 1792"/>
              <a:gd name="T35" fmla="*/ 1294 h 1988"/>
              <a:gd name="T36" fmla="*/ 261 w 1792"/>
              <a:gd name="T37" fmla="*/ 1268 h 1988"/>
              <a:gd name="T38" fmla="*/ 222 w 1792"/>
              <a:gd name="T39" fmla="*/ 1150 h 1988"/>
              <a:gd name="T40" fmla="*/ 288 w 1792"/>
              <a:gd name="T41" fmla="*/ 1137 h 1988"/>
              <a:gd name="T42" fmla="*/ 301 w 1792"/>
              <a:gd name="T43" fmla="*/ 1176 h 1988"/>
              <a:gd name="T44" fmla="*/ 366 w 1792"/>
              <a:gd name="T45" fmla="*/ 1163 h 1988"/>
              <a:gd name="T46" fmla="*/ 353 w 1792"/>
              <a:gd name="T47" fmla="*/ 1085 h 1988"/>
              <a:gd name="T48" fmla="*/ 327 w 1792"/>
              <a:gd name="T49" fmla="*/ 1032 h 1988"/>
              <a:gd name="T50" fmla="*/ 183 w 1792"/>
              <a:gd name="T51" fmla="*/ 941 h 1988"/>
              <a:gd name="T52" fmla="*/ 248 w 1792"/>
              <a:gd name="T53" fmla="*/ 745 h 1988"/>
              <a:gd name="T54" fmla="*/ 222 w 1792"/>
              <a:gd name="T55" fmla="*/ 680 h 1988"/>
              <a:gd name="T56" fmla="*/ 183 w 1792"/>
              <a:gd name="T57" fmla="*/ 601 h 1988"/>
              <a:gd name="T58" fmla="*/ 209 w 1792"/>
              <a:gd name="T59" fmla="*/ 523 h 1988"/>
              <a:gd name="T60" fmla="*/ 91 w 1792"/>
              <a:gd name="T61" fmla="*/ 457 h 1988"/>
              <a:gd name="T62" fmla="*/ 0 w 1792"/>
              <a:gd name="T63" fmla="*/ 222 h 1988"/>
              <a:gd name="T64" fmla="*/ 52 w 1792"/>
              <a:gd name="T65" fmla="*/ 157 h 1988"/>
              <a:gd name="T66" fmla="*/ 131 w 1792"/>
              <a:gd name="T67" fmla="*/ 130 h 1988"/>
              <a:gd name="T68" fmla="*/ 261 w 1792"/>
              <a:gd name="T69" fmla="*/ 13 h 1988"/>
              <a:gd name="T70" fmla="*/ 353 w 1792"/>
              <a:gd name="T71" fmla="*/ 26 h 1988"/>
              <a:gd name="T72" fmla="*/ 523 w 1792"/>
              <a:gd name="T73" fmla="*/ 0 h 1988"/>
              <a:gd name="T74" fmla="*/ 562 w 1792"/>
              <a:gd name="T75" fmla="*/ 104 h 1988"/>
              <a:gd name="T76" fmla="*/ 732 w 1792"/>
              <a:gd name="T77" fmla="*/ 182 h 1988"/>
              <a:gd name="T78" fmla="*/ 745 w 1792"/>
              <a:gd name="T79" fmla="*/ 300 h 1988"/>
              <a:gd name="T80" fmla="*/ 1020 w 1792"/>
              <a:gd name="T81" fmla="*/ 444 h 1988"/>
              <a:gd name="T82" fmla="*/ 1059 w 1792"/>
              <a:gd name="T83" fmla="*/ 627 h 1988"/>
              <a:gd name="T84" fmla="*/ 1255 w 1792"/>
              <a:gd name="T85" fmla="*/ 680 h 1988"/>
              <a:gd name="T86" fmla="*/ 1294 w 1792"/>
              <a:gd name="T87" fmla="*/ 718 h 1988"/>
              <a:gd name="T88" fmla="*/ 1373 w 1792"/>
              <a:gd name="T89" fmla="*/ 614 h 1988"/>
              <a:gd name="T90" fmla="*/ 1503 w 1792"/>
              <a:gd name="T91" fmla="*/ 614 h 1988"/>
              <a:gd name="T92" fmla="*/ 1503 w 1792"/>
              <a:gd name="T93" fmla="*/ 666 h 1988"/>
              <a:gd name="T94" fmla="*/ 1464 w 1792"/>
              <a:gd name="T95" fmla="*/ 718 h 1988"/>
              <a:gd name="T96" fmla="*/ 1516 w 1792"/>
              <a:gd name="T97" fmla="*/ 797 h 1988"/>
              <a:gd name="T98" fmla="*/ 1543 w 1792"/>
              <a:gd name="T99" fmla="*/ 902 h 1988"/>
              <a:gd name="T100" fmla="*/ 1477 w 1792"/>
              <a:gd name="T101" fmla="*/ 1006 h 1988"/>
              <a:gd name="T102" fmla="*/ 1490 w 1792"/>
              <a:gd name="T103" fmla="*/ 1085 h 1988"/>
              <a:gd name="T104" fmla="*/ 1543 w 1792"/>
              <a:gd name="T105" fmla="*/ 1137 h 1988"/>
              <a:gd name="T106" fmla="*/ 1595 w 1792"/>
              <a:gd name="T107" fmla="*/ 1241 h 1988"/>
              <a:gd name="T108" fmla="*/ 1791 w 1792"/>
              <a:gd name="T109" fmla="*/ 1333 h 1988"/>
              <a:gd name="T110" fmla="*/ 1673 w 1792"/>
              <a:gd name="T111" fmla="*/ 1529 h 1988"/>
              <a:gd name="T112" fmla="*/ 1621 w 1792"/>
              <a:gd name="T113" fmla="*/ 1569 h 1988"/>
              <a:gd name="T114" fmla="*/ 1634 w 1792"/>
              <a:gd name="T115" fmla="*/ 1712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2" h="1988">
                <a:moveTo>
                  <a:pt x="1634" y="1712"/>
                </a:moveTo>
                <a:lnTo>
                  <a:pt x="1673" y="1752"/>
                </a:lnTo>
                <a:lnTo>
                  <a:pt x="1634" y="1843"/>
                </a:lnTo>
                <a:lnTo>
                  <a:pt x="1530" y="1882"/>
                </a:lnTo>
                <a:lnTo>
                  <a:pt x="1386" y="1869"/>
                </a:lnTo>
                <a:lnTo>
                  <a:pt x="1334" y="1895"/>
                </a:lnTo>
                <a:lnTo>
                  <a:pt x="1334" y="1948"/>
                </a:lnTo>
                <a:lnTo>
                  <a:pt x="1268" y="1987"/>
                </a:lnTo>
                <a:lnTo>
                  <a:pt x="1321" y="1726"/>
                </a:lnTo>
                <a:lnTo>
                  <a:pt x="1150" y="1647"/>
                </a:lnTo>
                <a:lnTo>
                  <a:pt x="928" y="1451"/>
                </a:lnTo>
                <a:lnTo>
                  <a:pt x="863" y="1542"/>
                </a:lnTo>
                <a:lnTo>
                  <a:pt x="876" y="1595"/>
                </a:lnTo>
                <a:lnTo>
                  <a:pt x="798" y="1699"/>
                </a:lnTo>
                <a:lnTo>
                  <a:pt x="536" y="1621"/>
                </a:lnTo>
                <a:lnTo>
                  <a:pt x="288" y="1425"/>
                </a:lnTo>
                <a:lnTo>
                  <a:pt x="209" y="1333"/>
                </a:lnTo>
                <a:lnTo>
                  <a:pt x="301" y="1294"/>
                </a:lnTo>
                <a:lnTo>
                  <a:pt x="261" y="1268"/>
                </a:lnTo>
                <a:lnTo>
                  <a:pt x="222" y="1150"/>
                </a:lnTo>
                <a:lnTo>
                  <a:pt x="288" y="1137"/>
                </a:lnTo>
                <a:lnTo>
                  <a:pt x="301" y="1176"/>
                </a:lnTo>
                <a:lnTo>
                  <a:pt x="366" y="1163"/>
                </a:lnTo>
                <a:lnTo>
                  <a:pt x="353" y="1085"/>
                </a:lnTo>
                <a:lnTo>
                  <a:pt x="327" y="1032"/>
                </a:lnTo>
                <a:lnTo>
                  <a:pt x="183" y="941"/>
                </a:lnTo>
                <a:lnTo>
                  <a:pt x="248" y="745"/>
                </a:lnTo>
                <a:lnTo>
                  <a:pt x="222" y="680"/>
                </a:lnTo>
                <a:lnTo>
                  <a:pt x="183" y="601"/>
                </a:lnTo>
                <a:lnTo>
                  <a:pt x="209" y="523"/>
                </a:lnTo>
                <a:lnTo>
                  <a:pt x="91" y="457"/>
                </a:lnTo>
                <a:lnTo>
                  <a:pt x="0" y="222"/>
                </a:lnTo>
                <a:lnTo>
                  <a:pt x="52" y="157"/>
                </a:lnTo>
                <a:lnTo>
                  <a:pt x="131" y="130"/>
                </a:lnTo>
                <a:lnTo>
                  <a:pt x="261" y="13"/>
                </a:lnTo>
                <a:lnTo>
                  <a:pt x="353" y="26"/>
                </a:lnTo>
                <a:lnTo>
                  <a:pt x="523" y="0"/>
                </a:lnTo>
                <a:lnTo>
                  <a:pt x="562" y="104"/>
                </a:lnTo>
                <a:lnTo>
                  <a:pt x="732" y="182"/>
                </a:lnTo>
                <a:lnTo>
                  <a:pt x="745" y="300"/>
                </a:lnTo>
                <a:lnTo>
                  <a:pt x="1020" y="444"/>
                </a:lnTo>
                <a:lnTo>
                  <a:pt x="1059" y="627"/>
                </a:lnTo>
                <a:lnTo>
                  <a:pt x="1255" y="680"/>
                </a:lnTo>
                <a:lnTo>
                  <a:pt x="1294" y="718"/>
                </a:lnTo>
                <a:lnTo>
                  <a:pt x="1373" y="614"/>
                </a:lnTo>
                <a:lnTo>
                  <a:pt x="1503" y="614"/>
                </a:lnTo>
                <a:lnTo>
                  <a:pt x="1503" y="666"/>
                </a:lnTo>
                <a:lnTo>
                  <a:pt x="1464" y="718"/>
                </a:lnTo>
                <a:lnTo>
                  <a:pt x="1516" y="797"/>
                </a:lnTo>
                <a:lnTo>
                  <a:pt x="1543" y="902"/>
                </a:lnTo>
                <a:lnTo>
                  <a:pt x="1477" y="1006"/>
                </a:lnTo>
                <a:lnTo>
                  <a:pt x="1490" y="1085"/>
                </a:lnTo>
                <a:lnTo>
                  <a:pt x="1543" y="1137"/>
                </a:lnTo>
                <a:lnTo>
                  <a:pt x="1595" y="1241"/>
                </a:lnTo>
                <a:lnTo>
                  <a:pt x="1791" y="1333"/>
                </a:lnTo>
                <a:lnTo>
                  <a:pt x="1673" y="1529"/>
                </a:lnTo>
                <a:lnTo>
                  <a:pt x="1621" y="1569"/>
                </a:lnTo>
                <a:lnTo>
                  <a:pt x="1634" y="171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Freeform 24">
            <a:extLst>
              <a:ext uri="{FF2B5EF4-FFF2-40B4-BE49-F238E27FC236}">
                <a16:creationId xmlns:a16="http://schemas.microsoft.com/office/drawing/2014/main" id="{267FB880-D469-97CD-65B8-A626943A6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4929" y="2764153"/>
            <a:ext cx="985732" cy="939383"/>
          </a:xfrm>
          <a:custGeom>
            <a:avLst/>
            <a:gdLst>
              <a:gd name="T0" fmla="*/ 2576 w 2812"/>
              <a:gd name="T1" fmla="*/ 1163 h 2681"/>
              <a:gd name="T2" fmla="*/ 2655 w 2812"/>
              <a:gd name="T3" fmla="*/ 1542 h 2681"/>
              <a:gd name="T4" fmla="*/ 2537 w 2812"/>
              <a:gd name="T5" fmla="*/ 1830 h 2681"/>
              <a:gd name="T6" fmla="*/ 2589 w 2812"/>
              <a:gd name="T7" fmla="*/ 2287 h 2681"/>
              <a:gd name="T8" fmla="*/ 2145 w 2812"/>
              <a:gd name="T9" fmla="*/ 2353 h 2681"/>
              <a:gd name="T10" fmla="*/ 2001 w 2812"/>
              <a:gd name="T11" fmla="*/ 2287 h 2681"/>
              <a:gd name="T12" fmla="*/ 1752 w 2812"/>
              <a:gd name="T13" fmla="*/ 2327 h 2681"/>
              <a:gd name="T14" fmla="*/ 1622 w 2812"/>
              <a:gd name="T15" fmla="*/ 2445 h 2681"/>
              <a:gd name="T16" fmla="*/ 1465 w 2812"/>
              <a:gd name="T17" fmla="*/ 2431 h 2681"/>
              <a:gd name="T18" fmla="*/ 1282 w 2812"/>
              <a:gd name="T19" fmla="*/ 2366 h 2681"/>
              <a:gd name="T20" fmla="*/ 576 w 2812"/>
              <a:gd name="T21" fmla="*/ 2483 h 2681"/>
              <a:gd name="T22" fmla="*/ 340 w 2812"/>
              <a:gd name="T23" fmla="*/ 2680 h 2681"/>
              <a:gd name="T24" fmla="*/ 249 w 2812"/>
              <a:gd name="T25" fmla="*/ 2405 h 2681"/>
              <a:gd name="T26" fmla="*/ 131 w 2812"/>
              <a:gd name="T27" fmla="*/ 2248 h 2681"/>
              <a:gd name="T28" fmla="*/ 196 w 2812"/>
              <a:gd name="T29" fmla="*/ 1843 h 2681"/>
              <a:gd name="T30" fmla="*/ 0 w 2812"/>
              <a:gd name="T31" fmla="*/ 1516 h 2681"/>
              <a:gd name="T32" fmla="*/ 144 w 2812"/>
              <a:gd name="T33" fmla="*/ 1451 h 2681"/>
              <a:gd name="T34" fmla="*/ 510 w 2812"/>
              <a:gd name="T35" fmla="*/ 1215 h 2681"/>
              <a:gd name="T36" fmla="*/ 667 w 2812"/>
              <a:gd name="T37" fmla="*/ 1189 h 2681"/>
              <a:gd name="T38" fmla="*/ 602 w 2812"/>
              <a:gd name="T39" fmla="*/ 862 h 2681"/>
              <a:gd name="T40" fmla="*/ 732 w 2812"/>
              <a:gd name="T41" fmla="*/ 576 h 2681"/>
              <a:gd name="T42" fmla="*/ 876 w 2812"/>
              <a:gd name="T43" fmla="*/ 235 h 2681"/>
              <a:gd name="T44" fmla="*/ 981 w 2812"/>
              <a:gd name="T45" fmla="*/ 157 h 2681"/>
              <a:gd name="T46" fmla="*/ 1151 w 2812"/>
              <a:gd name="T47" fmla="*/ 79 h 2681"/>
              <a:gd name="T48" fmla="*/ 1308 w 2812"/>
              <a:gd name="T49" fmla="*/ 79 h 2681"/>
              <a:gd name="T50" fmla="*/ 1491 w 2812"/>
              <a:gd name="T51" fmla="*/ 26 h 2681"/>
              <a:gd name="T52" fmla="*/ 1543 w 2812"/>
              <a:gd name="T53" fmla="*/ 131 h 2681"/>
              <a:gd name="T54" fmla="*/ 1935 w 2812"/>
              <a:gd name="T55" fmla="*/ 53 h 2681"/>
              <a:gd name="T56" fmla="*/ 2014 w 2812"/>
              <a:gd name="T57" fmla="*/ 301 h 2681"/>
              <a:gd name="T58" fmla="*/ 2184 w 2812"/>
              <a:gd name="T59" fmla="*/ 523 h 2681"/>
              <a:gd name="T60" fmla="*/ 2458 w 2812"/>
              <a:gd name="T61" fmla="*/ 758 h 2681"/>
              <a:gd name="T62" fmla="*/ 2537 w 2812"/>
              <a:gd name="T63" fmla="*/ 954 h 2681"/>
              <a:gd name="T64" fmla="*/ 2772 w 2812"/>
              <a:gd name="T65" fmla="*/ 888 h 2681"/>
              <a:gd name="T66" fmla="*/ 2785 w 2812"/>
              <a:gd name="T67" fmla="*/ 1098 h 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2" h="2681">
                <a:moveTo>
                  <a:pt x="2785" y="1098"/>
                </a:moveTo>
                <a:lnTo>
                  <a:pt x="2576" y="1163"/>
                </a:lnTo>
                <a:lnTo>
                  <a:pt x="2589" y="1320"/>
                </a:lnTo>
                <a:lnTo>
                  <a:pt x="2655" y="1542"/>
                </a:lnTo>
                <a:lnTo>
                  <a:pt x="2733" y="1712"/>
                </a:lnTo>
                <a:lnTo>
                  <a:pt x="2537" y="1830"/>
                </a:lnTo>
                <a:lnTo>
                  <a:pt x="2524" y="2065"/>
                </a:lnTo>
                <a:lnTo>
                  <a:pt x="2589" y="2287"/>
                </a:lnTo>
                <a:lnTo>
                  <a:pt x="2380" y="2248"/>
                </a:lnTo>
                <a:lnTo>
                  <a:pt x="2145" y="2353"/>
                </a:lnTo>
                <a:lnTo>
                  <a:pt x="2053" y="2222"/>
                </a:lnTo>
                <a:lnTo>
                  <a:pt x="2001" y="2287"/>
                </a:lnTo>
                <a:lnTo>
                  <a:pt x="2001" y="2340"/>
                </a:lnTo>
                <a:lnTo>
                  <a:pt x="1752" y="2327"/>
                </a:lnTo>
                <a:lnTo>
                  <a:pt x="1674" y="2392"/>
                </a:lnTo>
                <a:lnTo>
                  <a:pt x="1622" y="2445"/>
                </a:lnTo>
                <a:lnTo>
                  <a:pt x="1569" y="2392"/>
                </a:lnTo>
                <a:lnTo>
                  <a:pt x="1465" y="2431"/>
                </a:lnTo>
                <a:lnTo>
                  <a:pt x="1399" y="2301"/>
                </a:lnTo>
                <a:lnTo>
                  <a:pt x="1282" y="2366"/>
                </a:lnTo>
                <a:lnTo>
                  <a:pt x="811" y="2353"/>
                </a:lnTo>
                <a:lnTo>
                  <a:pt x="576" y="2483"/>
                </a:lnTo>
                <a:lnTo>
                  <a:pt x="497" y="2601"/>
                </a:lnTo>
                <a:lnTo>
                  <a:pt x="340" y="2680"/>
                </a:lnTo>
                <a:lnTo>
                  <a:pt x="262" y="2601"/>
                </a:lnTo>
                <a:lnTo>
                  <a:pt x="249" y="2405"/>
                </a:lnTo>
                <a:lnTo>
                  <a:pt x="118" y="2353"/>
                </a:lnTo>
                <a:lnTo>
                  <a:pt x="131" y="2248"/>
                </a:lnTo>
                <a:lnTo>
                  <a:pt x="288" y="2104"/>
                </a:lnTo>
                <a:lnTo>
                  <a:pt x="196" y="1843"/>
                </a:lnTo>
                <a:lnTo>
                  <a:pt x="78" y="1699"/>
                </a:lnTo>
                <a:lnTo>
                  <a:pt x="0" y="1516"/>
                </a:lnTo>
                <a:lnTo>
                  <a:pt x="78" y="1503"/>
                </a:lnTo>
                <a:lnTo>
                  <a:pt x="144" y="1451"/>
                </a:lnTo>
                <a:lnTo>
                  <a:pt x="301" y="1464"/>
                </a:lnTo>
                <a:lnTo>
                  <a:pt x="510" y="1215"/>
                </a:lnTo>
                <a:lnTo>
                  <a:pt x="589" y="1294"/>
                </a:lnTo>
                <a:lnTo>
                  <a:pt x="667" y="1189"/>
                </a:lnTo>
                <a:lnTo>
                  <a:pt x="589" y="1098"/>
                </a:lnTo>
                <a:lnTo>
                  <a:pt x="602" y="862"/>
                </a:lnTo>
                <a:lnTo>
                  <a:pt x="798" y="589"/>
                </a:lnTo>
                <a:lnTo>
                  <a:pt x="732" y="576"/>
                </a:lnTo>
                <a:lnTo>
                  <a:pt x="706" y="419"/>
                </a:lnTo>
                <a:lnTo>
                  <a:pt x="876" y="235"/>
                </a:lnTo>
                <a:lnTo>
                  <a:pt x="968" y="249"/>
                </a:lnTo>
                <a:lnTo>
                  <a:pt x="981" y="157"/>
                </a:lnTo>
                <a:lnTo>
                  <a:pt x="1073" y="53"/>
                </a:lnTo>
                <a:lnTo>
                  <a:pt x="1151" y="79"/>
                </a:lnTo>
                <a:lnTo>
                  <a:pt x="1242" y="13"/>
                </a:lnTo>
                <a:lnTo>
                  <a:pt x="1308" y="79"/>
                </a:lnTo>
                <a:lnTo>
                  <a:pt x="1373" y="0"/>
                </a:lnTo>
                <a:lnTo>
                  <a:pt x="1491" y="26"/>
                </a:lnTo>
                <a:lnTo>
                  <a:pt x="1478" y="157"/>
                </a:lnTo>
                <a:lnTo>
                  <a:pt x="1543" y="131"/>
                </a:lnTo>
                <a:lnTo>
                  <a:pt x="1661" y="26"/>
                </a:lnTo>
                <a:lnTo>
                  <a:pt x="1935" y="53"/>
                </a:lnTo>
                <a:lnTo>
                  <a:pt x="1948" y="235"/>
                </a:lnTo>
                <a:lnTo>
                  <a:pt x="2014" y="301"/>
                </a:lnTo>
                <a:lnTo>
                  <a:pt x="2027" y="432"/>
                </a:lnTo>
                <a:lnTo>
                  <a:pt x="2184" y="523"/>
                </a:lnTo>
                <a:lnTo>
                  <a:pt x="2275" y="680"/>
                </a:lnTo>
                <a:lnTo>
                  <a:pt x="2458" y="758"/>
                </a:lnTo>
                <a:lnTo>
                  <a:pt x="2471" y="888"/>
                </a:lnTo>
                <a:lnTo>
                  <a:pt x="2537" y="954"/>
                </a:lnTo>
                <a:lnTo>
                  <a:pt x="2681" y="823"/>
                </a:lnTo>
                <a:lnTo>
                  <a:pt x="2772" y="888"/>
                </a:lnTo>
                <a:lnTo>
                  <a:pt x="2811" y="980"/>
                </a:lnTo>
                <a:lnTo>
                  <a:pt x="2785" y="109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Freeform 25">
            <a:extLst>
              <a:ext uri="{FF2B5EF4-FFF2-40B4-BE49-F238E27FC236}">
                <a16:creationId xmlns:a16="http://schemas.microsoft.com/office/drawing/2014/main" id="{BB12D7DB-9F14-E171-04BC-AAB75F36D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467" y="211754"/>
            <a:ext cx="1753615" cy="2538495"/>
          </a:xfrm>
          <a:custGeom>
            <a:avLst/>
            <a:gdLst>
              <a:gd name="T0" fmla="*/ 4732 w 5007"/>
              <a:gd name="T1" fmla="*/ 536 h 7245"/>
              <a:gd name="T2" fmla="*/ 4863 w 5007"/>
              <a:gd name="T3" fmla="*/ 131 h 7245"/>
              <a:gd name="T4" fmla="*/ 4300 w 5007"/>
              <a:gd name="T5" fmla="*/ 0 h 7245"/>
              <a:gd name="T6" fmla="*/ 3987 w 5007"/>
              <a:gd name="T7" fmla="*/ 157 h 7245"/>
              <a:gd name="T8" fmla="*/ 3856 w 5007"/>
              <a:gd name="T9" fmla="*/ 210 h 7245"/>
              <a:gd name="T10" fmla="*/ 3621 w 5007"/>
              <a:gd name="T11" fmla="*/ 458 h 7245"/>
              <a:gd name="T12" fmla="*/ 3542 w 5007"/>
              <a:gd name="T13" fmla="*/ 706 h 7245"/>
              <a:gd name="T14" fmla="*/ 3228 w 5007"/>
              <a:gd name="T15" fmla="*/ 811 h 7245"/>
              <a:gd name="T16" fmla="*/ 2824 w 5007"/>
              <a:gd name="T17" fmla="*/ 850 h 7245"/>
              <a:gd name="T18" fmla="*/ 2837 w 5007"/>
              <a:gd name="T19" fmla="*/ 1216 h 7245"/>
              <a:gd name="T20" fmla="*/ 2628 w 5007"/>
              <a:gd name="T21" fmla="*/ 1438 h 7245"/>
              <a:gd name="T22" fmla="*/ 2183 w 5007"/>
              <a:gd name="T23" fmla="*/ 1478 h 7245"/>
              <a:gd name="T24" fmla="*/ 2183 w 5007"/>
              <a:gd name="T25" fmla="*/ 1713 h 7245"/>
              <a:gd name="T26" fmla="*/ 2432 w 5007"/>
              <a:gd name="T27" fmla="*/ 1661 h 7245"/>
              <a:gd name="T28" fmla="*/ 2406 w 5007"/>
              <a:gd name="T29" fmla="*/ 1844 h 7245"/>
              <a:gd name="T30" fmla="*/ 2327 w 5007"/>
              <a:gd name="T31" fmla="*/ 2092 h 7245"/>
              <a:gd name="T32" fmla="*/ 2183 w 5007"/>
              <a:gd name="T33" fmla="*/ 2288 h 7245"/>
              <a:gd name="T34" fmla="*/ 2000 w 5007"/>
              <a:gd name="T35" fmla="*/ 2615 h 7245"/>
              <a:gd name="T36" fmla="*/ 1856 w 5007"/>
              <a:gd name="T37" fmla="*/ 3047 h 7245"/>
              <a:gd name="T38" fmla="*/ 1647 w 5007"/>
              <a:gd name="T39" fmla="*/ 3570 h 7245"/>
              <a:gd name="T40" fmla="*/ 1490 w 5007"/>
              <a:gd name="T41" fmla="*/ 3831 h 7245"/>
              <a:gd name="T42" fmla="*/ 1255 w 5007"/>
              <a:gd name="T43" fmla="*/ 4276 h 7245"/>
              <a:gd name="T44" fmla="*/ 1216 w 5007"/>
              <a:gd name="T45" fmla="*/ 4302 h 7245"/>
              <a:gd name="T46" fmla="*/ 941 w 5007"/>
              <a:gd name="T47" fmla="*/ 4498 h 7245"/>
              <a:gd name="T48" fmla="*/ 810 w 5007"/>
              <a:gd name="T49" fmla="*/ 4590 h 7245"/>
              <a:gd name="T50" fmla="*/ 549 w 5007"/>
              <a:gd name="T51" fmla="*/ 4773 h 7245"/>
              <a:gd name="T52" fmla="*/ 379 w 5007"/>
              <a:gd name="T53" fmla="*/ 4903 h 7245"/>
              <a:gd name="T54" fmla="*/ 327 w 5007"/>
              <a:gd name="T55" fmla="*/ 5100 h 7245"/>
              <a:gd name="T56" fmla="*/ 261 w 5007"/>
              <a:gd name="T57" fmla="*/ 5244 h 7245"/>
              <a:gd name="T58" fmla="*/ 39 w 5007"/>
              <a:gd name="T59" fmla="*/ 5453 h 7245"/>
              <a:gd name="T60" fmla="*/ 52 w 5007"/>
              <a:gd name="T61" fmla="*/ 5767 h 7245"/>
              <a:gd name="T62" fmla="*/ 130 w 5007"/>
              <a:gd name="T63" fmla="*/ 5963 h 7245"/>
              <a:gd name="T64" fmla="*/ 222 w 5007"/>
              <a:gd name="T65" fmla="*/ 6172 h 7245"/>
              <a:gd name="T66" fmla="*/ 261 w 5007"/>
              <a:gd name="T67" fmla="*/ 6316 h 7245"/>
              <a:gd name="T68" fmla="*/ 105 w 5007"/>
              <a:gd name="T69" fmla="*/ 6551 h 7245"/>
              <a:gd name="T70" fmla="*/ 130 w 5007"/>
              <a:gd name="T71" fmla="*/ 6708 h 7245"/>
              <a:gd name="T72" fmla="*/ 405 w 5007"/>
              <a:gd name="T73" fmla="*/ 7179 h 7245"/>
              <a:gd name="T74" fmla="*/ 1176 w 5007"/>
              <a:gd name="T75" fmla="*/ 6773 h 7245"/>
              <a:gd name="T76" fmla="*/ 1490 w 5007"/>
              <a:gd name="T77" fmla="*/ 6394 h 7245"/>
              <a:gd name="T78" fmla="*/ 1699 w 5007"/>
              <a:gd name="T79" fmla="*/ 6629 h 7245"/>
              <a:gd name="T80" fmla="*/ 1856 w 5007"/>
              <a:gd name="T81" fmla="*/ 6538 h 7245"/>
              <a:gd name="T82" fmla="*/ 2026 w 5007"/>
              <a:gd name="T83" fmla="*/ 5923 h 7245"/>
              <a:gd name="T84" fmla="*/ 1856 w 5007"/>
              <a:gd name="T85" fmla="*/ 5256 h 7245"/>
              <a:gd name="T86" fmla="*/ 1843 w 5007"/>
              <a:gd name="T87" fmla="*/ 4145 h 7245"/>
              <a:gd name="T88" fmla="*/ 2118 w 5007"/>
              <a:gd name="T89" fmla="*/ 3740 h 7245"/>
              <a:gd name="T90" fmla="*/ 2353 w 5007"/>
              <a:gd name="T91" fmla="*/ 2785 h 7245"/>
              <a:gd name="T92" fmla="*/ 2602 w 5007"/>
              <a:gd name="T93" fmla="*/ 1948 h 7245"/>
              <a:gd name="T94" fmla="*/ 3150 w 5007"/>
              <a:gd name="T95" fmla="*/ 1661 h 7245"/>
              <a:gd name="T96" fmla="*/ 3280 w 5007"/>
              <a:gd name="T97" fmla="*/ 1177 h 7245"/>
              <a:gd name="T98" fmla="*/ 3856 w 5007"/>
              <a:gd name="T99" fmla="*/ 1256 h 7245"/>
              <a:gd name="T100" fmla="*/ 4222 w 5007"/>
              <a:gd name="T101" fmla="*/ 654 h 7245"/>
              <a:gd name="T102" fmla="*/ 4706 w 5007"/>
              <a:gd name="T103" fmla="*/ 602 h 7245"/>
              <a:gd name="T104" fmla="*/ 4836 w 5007"/>
              <a:gd name="T105" fmla="*/ 798 h 7245"/>
              <a:gd name="T106" fmla="*/ 5006 w 5007"/>
              <a:gd name="T107" fmla="*/ 419 h 7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07" h="7245">
                <a:moveTo>
                  <a:pt x="4836" y="419"/>
                </a:moveTo>
                <a:lnTo>
                  <a:pt x="4836" y="419"/>
                </a:lnTo>
                <a:cubicBezTo>
                  <a:pt x="4849" y="471"/>
                  <a:pt x="4849" y="471"/>
                  <a:pt x="4849" y="471"/>
                </a:cubicBezTo>
                <a:cubicBezTo>
                  <a:pt x="4732" y="536"/>
                  <a:pt x="4732" y="536"/>
                  <a:pt x="4732" y="536"/>
                </a:cubicBezTo>
                <a:cubicBezTo>
                  <a:pt x="4706" y="432"/>
                  <a:pt x="4706" y="432"/>
                  <a:pt x="4706" y="432"/>
                </a:cubicBezTo>
                <a:cubicBezTo>
                  <a:pt x="4510" y="340"/>
                  <a:pt x="4510" y="340"/>
                  <a:pt x="4510" y="340"/>
                </a:cubicBezTo>
                <a:cubicBezTo>
                  <a:pt x="4771" y="301"/>
                  <a:pt x="4771" y="301"/>
                  <a:pt x="4771" y="301"/>
                </a:cubicBezTo>
                <a:cubicBezTo>
                  <a:pt x="4863" y="131"/>
                  <a:pt x="4863" y="131"/>
                  <a:pt x="4863" y="131"/>
                </a:cubicBezTo>
                <a:cubicBezTo>
                  <a:pt x="4431" y="13"/>
                  <a:pt x="4431" y="13"/>
                  <a:pt x="4431" y="13"/>
                </a:cubicBezTo>
                <a:cubicBezTo>
                  <a:pt x="4405" y="223"/>
                  <a:pt x="4405" y="223"/>
                  <a:pt x="4405" y="223"/>
                </a:cubicBezTo>
                <a:cubicBezTo>
                  <a:pt x="4288" y="105"/>
                  <a:pt x="4288" y="105"/>
                  <a:pt x="4288" y="105"/>
                </a:cubicBezTo>
                <a:cubicBezTo>
                  <a:pt x="4300" y="0"/>
                  <a:pt x="4300" y="0"/>
                  <a:pt x="4300" y="0"/>
                </a:cubicBezTo>
                <a:cubicBezTo>
                  <a:pt x="4300" y="0"/>
                  <a:pt x="4157" y="13"/>
                  <a:pt x="4131" y="13"/>
                </a:cubicBezTo>
                <a:cubicBezTo>
                  <a:pt x="4117" y="13"/>
                  <a:pt x="4196" y="170"/>
                  <a:pt x="4196" y="170"/>
                </a:cubicBezTo>
                <a:cubicBezTo>
                  <a:pt x="4104" y="340"/>
                  <a:pt x="4104" y="340"/>
                  <a:pt x="4104" y="340"/>
                </a:cubicBezTo>
                <a:cubicBezTo>
                  <a:pt x="3987" y="157"/>
                  <a:pt x="3987" y="157"/>
                  <a:pt x="3987" y="157"/>
                </a:cubicBezTo>
                <a:cubicBezTo>
                  <a:pt x="3908" y="497"/>
                  <a:pt x="3908" y="497"/>
                  <a:pt x="3908" y="497"/>
                </a:cubicBezTo>
                <a:cubicBezTo>
                  <a:pt x="3843" y="523"/>
                  <a:pt x="3843" y="523"/>
                  <a:pt x="3843" y="523"/>
                </a:cubicBezTo>
                <a:cubicBezTo>
                  <a:pt x="3856" y="314"/>
                  <a:pt x="3856" y="314"/>
                  <a:pt x="3856" y="314"/>
                </a:cubicBezTo>
                <a:cubicBezTo>
                  <a:pt x="3856" y="210"/>
                  <a:pt x="3856" y="210"/>
                  <a:pt x="3856" y="210"/>
                </a:cubicBezTo>
                <a:cubicBezTo>
                  <a:pt x="3803" y="79"/>
                  <a:pt x="3803" y="79"/>
                  <a:pt x="3803" y="79"/>
                </a:cubicBezTo>
                <a:cubicBezTo>
                  <a:pt x="3699" y="170"/>
                  <a:pt x="3699" y="170"/>
                  <a:pt x="3699" y="170"/>
                </a:cubicBezTo>
                <a:cubicBezTo>
                  <a:pt x="3686" y="353"/>
                  <a:pt x="3686" y="353"/>
                  <a:pt x="3686" y="353"/>
                </a:cubicBezTo>
                <a:cubicBezTo>
                  <a:pt x="3621" y="458"/>
                  <a:pt x="3621" y="458"/>
                  <a:pt x="3621" y="458"/>
                </a:cubicBezTo>
                <a:cubicBezTo>
                  <a:pt x="3477" y="340"/>
                  <a:pt x="3477" y="340"/>
                  <a:pt x="3477" y="340"/>
                </a:cubicBezTo>
                <a:cubicBezTo>
                  <a:pt x="3307" y="471"/>
                  <a:pt x="3307" y="471"/>
                  <a:pt x="3307" y="471"/>
                </a:cubicBezTo>
                <a:cubicBezTo>
                  <a:pt x="3542" y="562"/>
                  <a:pt x="3542" y="562"/>
                  <a:pt x="3542" y="562"/>
                </a:cubicBezTo>
                <a:cubicBezTo>
                  <a:pt x="3542" y="706"/>
                  <a:pt x="3542" y="706"/>
                  <a:pt x="3542" y="706"/>
                </a:cubicBezTo>
                <a:cubicBezTo>
                  <a:pt x="3477" y="641"/>
                  <a:pt x="3477" y="641"/>
                  <a:pt x="3477" y="641"/>
                </a:cubicBezTo>
                <a:cubicBezTo>
                  <a:pt x="3215" y="706"/>
                  <a:pt x="3215" y="706"/>
                  <a:pt x="3215" y="706"/>
                </a:cubicBezTo>
                <a:cubicBezTo>
                  <a:pt x="3346" y="824"/>
                  <a:pt x="3346" y="824"/>
                  <a:pt x="3346" y="824"/>
                </a:cubicBezTo>
                <a:cubicBezTo>
                  <a:pt x="3228" y="811"/>
                  <a:pt x="3228" y="811"/>
                  <a:pt x="3228" y="811"/>
                </a:cubicBezTo>
                <a:cubicBezTo>
                  <a:pt x="3124" y="1046"/>
                  <a:pt x="3124" y="1046"/>
                  <a:pt x="3124" y="1046"/>
                </a:cubicBezTo>
                <a:cubicBezTo>
                  <a:pt x="3045" y="876"/>
                  <a:pt x="3045" y="876"/>
                  <a:pt x="3045" y="876"/>
                </a:cubicBezTo>
                <a:cubicBezTo>
                  <a:pt x="2981" y="1033"/>
                  <a:pt x="2981" y="1033"/>
                  <a:pt x="2981" y="1033"/>
                </a:cubicBezTo>
                <a:cubicBezTo>
                  <a:pt x="2824" y="850"/>
                  <a:pt x="2824" y="850"/>
                  <a:pt x="2824" y="850"/>
                </a:cubicBezTo>
                <a:cubicBezTo>
                  <a:pt x="2876" y="1072"/>
                  <a:pt x="2876" y="1072"/>
                  <a:pt x="2876" y="1072"/>
                </a:cubicBezTo>
                <a:cubicBezTo>
                  <a:pt x="2772" y="1007"/>
                  <a:pt x="2772" y="1007"/>
                  <a:pt x="2772" y="1007"/>
                </a:cubicBezTo>
                <a:cubicBezTo>
                  <a:pt x="2693" y="1059"/>
                  <a:pt x="2693" y="1059"/>
                  <a:pt x="2693" y="1059"/>
                </a:cubicBezTo>
                <a:cubicBezTo>
                  <a:pt x="2837" y="1216"/>
                  <a:pt x="2837" y="1216"/>
                  <a:pt x="2837" y="1216"/>
                </a:cubicBezTo>
                <a:cubicBezTo>
                  <a:pt x="2732" y="1229"/>
                  <a:pt x="2732" y="1229"/>
                  <a:pt x="2732" y="1229"/>
                </a:cubicBezTo>
                <a:cubicBezTo>
                  <a:pt x="2523" y="1190"/>
                  <a:pt x="2523" y="1190"/>
                  <a:pt x="2523" y="1190"/>
                </a:cubicBezTo>
                <a:cubicBezTo>
                  <a:pt x="2458" y="1386"/>
                  <a:pt x="2458" y="1386"/>
                  <a:pt x="2458" y="1386"/>
                </a:cubicBezTo>
                <a:cubicBezTo>
                  <a:pt x="2628" y="1438"/>
                  <a:pt x="2628" y="1438"/>
                  <a:pt x="2628" y="1438"/>
                </a:cubicBezTo>
                <a:cubicBezTo>
                  <a:pt x="2589" y="1595"/>
                  <a:pt x="2589" y="1595"/>
                  <a:pt x="2589" y="1595"/>
                </a:cubicBezTo>
                <a:cubicBezTo>
                  <a:pt x="2471" y="1556"/>
                  <a:pt x="2471" y="1556"/>
                  <a:pt x="2471" y="1556"/>
                </a:cubicBezTo>
                <a:cubicBezTo>
                  <a:pt x="2419" y="1504"/>
                  <a:pt x="2419" y="1504"/>
                  <a:pt x="2419" y="1504"/>
                </a:cubicBezTo>
                <a:cubicBezTo>
                  <a:pt x="2183" y="1478"/>
                  <a:pt x="2183" y="1478"/>
                  <a:pt x="2183" y="1478"/>
                </a:cubicBezTo>
                <a:cubicBezTo>
                  <a:pt x="2379" y="1543"/>
                  <a:pt x="2379" y="1543"/>
                  <a:pt x="2379" y="1543"/>
                </a:cubicBezTo>
                <a:cubicBezTo>
                  <a:pt x="2288" y="1608"/>
                  <a:pt x="2288" y="1608"/>
                  <a:pt x="2288" y="1608"/>
                </a:cubicBezTo>
                <a:cubicBezTo>
                  <a:pt x="2039" y="1674"/>
                  <a:pt x="2039" y="1674"/>
                  <a:pt x="2039" y="1674"/>
                </a:cubicBezTo>
                <a:cubicBezTo>
                  <a:pt x="2183" y="1713"/>
                  <a:pt x="2183" y="1713"/>
                  <a:pt x="2183" y="1713"/>
                </a:cubicBezTo>
                <a:cubicBezTo>
                  <a:pt x="2209" y="1792"/>
                  <a:pt x="2209" y="1792"/>
                  <a:pt x="2209" y="1792"/>
                </a:cubicBezTo>
                <a:cubicBezTo>
                  <a:pt x="2301" y="1713"/>
                  <a:pt x="2301" y="1713"/>
                  <a:pt x="2301" y="1713"/>
                </a:cubicBezTo>
                <a:cubicBezTo>
                  <a:pt x="2353" y="1739"/>
                  <a:pt x="2353" y="1739"/>
                  <a:pt x="2353" y="1739"/>
                </a:cubicBezTo>
                <a:cubicBezTo>
                  <a:pt x="2432" y="1661"/>
                  <a:pt x="2432" y="1661"/>
                  <a:pt x="2432" y="1661"/>
                </a:cubicBezTo>
                <a:cubicBezTo>
                  <a:pt x="2497" y="1700"/>
                  <a:pt x="2497" y="1700"/>
                  <a:pt x="2497" y="1700"/>
                </a:cubicBezTo>
                <a:cubicBezTo>
                  <a:pt x="2654" y="1687"/>
                  <a:pt x="2654" y="1687"/>
                  <a:pt x="2654" y="1687"/>
                </a:cubicBezTo>
                <a:cubicBezTo>
                  <a:pt x="2589" y="1779"/>
                  <a:pt x="2589" y="1779"/>
                  <a:pt x="2589" y="1779"/>
                </a:cubicBezTo>
                <a:cubicBezTo>
                  <a:pt x="2406" y="1844"/>
                  <a:pt x="2406" y="1844"/>
                  <a:pt x="2406" y="1844"/>
                </a:cubicBezTo>
                <a:cubicBezTo>
                  <a:pt x="2445" y="1988"/>
                  <a:pt x="2445" y="1988"/>
                  <a:pt x="2445" y="1988"/>
                </a:cubicBezTo>
                <a:cubicBezTo>
                  <a:pt x="2209" y="2040"/>
                  <a:pt x="2209" y="2040"/>
                  <a:pt x="2209" y="2040"/>
                </a:cubicBezTo>
                <a:cubicBezTo>
                  <a:pt x="2197" y="2131"/>
                  <a:pt x="2197" y="2131"/>
                  <a:pt x="2197" y="2131"/>
                </a:cubicBezTo>
                <a:cubicBezTo>
                  <a:pt x="2327" y="2092"/>
                  <a:pt x="2327" y="2092"/>
                  <a:pt x="2327" y="2092"/>
                </a:cubicBezTo>
                <a:cubicBezTo>
                  <a:pt x="2262" y="2171"/>
                  <a:pt x="2262" y="2171"/>
                  <a:pt x="2262" y="2171"/>
                </a:cubicBezTo>
                <a:cubicBezTo>
                  <a:pt x="2353" y="2210"/>
                  <a:pt x="2353" y="2210"/>
                  <a:pt x="2353" y="2210"/>
                </a:cubicBezTo>
                <a:cubicBezTo>
                  <a:pt x="2314" y="2262"/>
                  <a:pt x="2314" y="2262"/>
                  <a:pt x="2314" y="2262"/>
                </a:cubicBezTo>
                <a:cubicBezTo>
                  <a:pt x="2183" y="2288"/>
                  <a:pt x="2183" y="2288"/>
                  <a:pt x="2183" y="2288"/>
                </a:cubicBezTo>
                <a:cubicBezTo>
                  <a:pt x="2144" y="2354"/>
                  <a:pt x="2144" y="2354"/>
                  <a:pt x="2144" y="2354"/>
                </a:cubicBezTo>
                <a:cubicBezTo>
                  <a:pt x="2275" y="2406"/>
                  <a:pt x="2275" y="2406"/>
                  <a:pt x="2275" y="2406"/>
                </a:cubicBezTo>
                <a:cubicBezTo>
                  <a:pt x="2131" y="2472"/>
                  <a:pt x="2131" y="2472"/>
                  <a:pt x="2131" y="2472"/>
                </a:cubicBezTo>
                <a:cubicBezTo>
                  <a:pt x="2000" y="2615"/>
                  <a:pt x="2000" y="2615"/>
                  <a:pt x="2000" y="2615"/>
                </a:cubicBezTo>
                <a:cubicBezTo>
                  <a:pt x="1883" y="2838"/>
                  <a:pt x="1883" y="2838"/>
                  <a:pt x="1883" y="2838"/>
                </a:cubicBezTo>
                <a:cubicBezTo>
                  <a:pt x="1935" y="2903"/>
                  <a:pt x="1935" y="2903"/>
                  <a:pt x="1935" y="2903"/>
                </a:cubicBezTo>
                <a:cubicBezTo>
                  <a:pt x="1791" y="3007"/>
                  <a:pt x="1791" y="3007"/>
                  <a:pt x="1791" y="3007"/>
                </a:cubicBezTo>
                <a:cubicBezTo>
                  <a:pt x="1856" y="3047"/>
                  <a:pt x="1856" y="3047"/>
                  <a:pt x="1856" y="3047"/>
                </a:cubicBezTo>
                <a:cubicBezTo>
                  <a:pt x="1791" y="3230"/>
                  <a:pt x="1791" y="3230"/>
                  <a:pt x="1791" y="3230"/>
                </a:cubicBezTo>
                <a:cubicBezTo>
                  <a:pt x="1804" y="3413"/>
                  <a:pt x="1804" y="3413"/>
                  <a:pt x="1804" y="3413"/>
                </a:cubicBezTo>
                <a:cubicBezTo>
                  <a:pt x="1856" y="3478"/>
                  <a:pt x="1856" y="3478"/>
                  <a:pt x="1856" y="3478"/>
                </a:cubicBezTo>
                <a:cubicBezTo>
                  <a:pt x="1647" y="3570"/>
                  <a:pt x="1647" y="3570"/>
                  <a:pt x="1647" y="3570"/>
                </a:cubicBezTo>
                <a:cubicBezTo>
                  <a:pt x="1556" y="3648"/>
                  <a:pt x="1556" y="3648"/>
                  <a:pt x="1556" y="3648"/>
                </a:cubicBezTo>
                <a:cubicBezTo>
                  <a:pt x="1634" y="3687"/>
                  <a:pt x="1634" y="3687"/>
                  <a:pt x="1634" y="3687"/>
                </a:cubicBezTo>
                <a:cubicBezTo>
                  <a:pt x="1530" y="3884"/>
                  <a:pt x="1530" y="3884"/>
                  <a:pt x="1530" y="3884"/>
                </a:cubicBezTo>
                <a:cubicBezTo>
                  <a:pt x="1490" y="3831"/>
                  <a:pt x="1490" y="3831"/>
                  <a:pt x="1490" y="3831"/>
                </a:cubicBezTo>
                <a:cubicBezTo>
                  <a:pt x="1333" y="3949"/>
                  <a:pt x="1333" y="3949"/>
                  <a:pt x="1333" y="3949"/>
                </a:cubicBezTo>
                <a:cubicBezTo>
                  <a:pt x="1281" y="4171"/>
                  <a:pt x="1281" y="4171"/>
                  <a:pt x="1281" y="4171"/>
                </a:cubicBezTo>
                <a:cubicBezTo>
                  <a:pt x="1151" y="4263"/>
                  <a:pt x="1151" y="4263"/>
                  <a:pt x="1151" y="4263"/>
                </a:cubicBezTo>
                <a:cubicBezTo>
                  <a:pt x="1255" y="4276"/>
                  <a:pt x="1255" y="4276"/>
                  <a:pt x="1255" y="4276"/>
                </a:cubicBezTo>
                <a:cubicBezTo>
                  <a:pt x="1281" y="4341"/>
                  <a:pt x="1281" y="4341"/>
                  <a:pt x="1281" y="4341"/>
                </a:cubicBezTo>
                <a:cubicBezTo>
                  <a:pt x="1490" y="4302"/>
                  <a:pt x="1490" y="4302"/>
                  <a:pt x="1490" y="4302"/>
                </a:cubicBezTo>
                <a:cubicBezTo>
                  <a:pt x="1255" y="4420"/>
                  <a:pt x="1255" y="4420"/>
                  <a:pt x="1255" y="4420"/>
                </a:cubicBezTo>
                <a:cubicBezTo>
                  <a:pt x="1216" y="4302"/>
                  <a:pt x="1216" y="4302"/>
                  <a:pt x="1216" y="4302"/>
                </a:cubicBezTo>
                <a:cubicBezTo>
                  <a:pt x="1137" y="4341"/>
                  <a:pt x="1137" y="4341"/>
                  <a:pt x="1137" y="4341"/>
                </a:cubicBezTo>
                <a:cubicBezTo>
                  <a:pt x="1085" y="4459"/>
                  <a:pt x="1085" y="4459"/>
                  <a:pt x="1085" y="4459"/>
                </a:cubicBezTo>
                <a:cubicBezTo>
                  <a:pt x="1020" y="4420"/>
                  <a:pt x="1020" y="4420"/>
                  <a:pt x="1020" y="4420"/>
                </a:cubicBezTo>
                <a:cubicBezTo>
                  <a:pt x="941" y="4498"/>
                  <a:pt x="941" y="4498"/>
                  <a:pt x="941" y="4498"/>
                </a:cubicBezTo>
                <a:cubicBezTo>
                  <a:pt x="941" y="4551"/>
                  <a:pt x="941" y="4551"/>
                  <a:pt x="941" y="4551"/>
                </a:cubicBezTo>
                <a:cubicBezTo>
                  <a:pt x="889" y="4590"/>
                  <a:pt x="889" y="4590"/>
                  <a:pt x="889" y="4590"/>
                </a:cubicBezTo>
                <a:cubicBezTo>
                  <a:pt x="876" y="4655"/>
                  <a:pt x="876" y="4655"/>
                  <a:pt x="876" y="4655"/>
                </a:cubicBezTo>
                <a:cubicBezTo>
                  <a:pt x="810" y="4590"/>
                  <a:pt x="810" y="4590"/>
                  <a:pt x="810" y="4590"/>
                </a:cubicBezTo>
                <a:cubicBezTo>
                  <a:pt x="876" y="4746"/>
                  <a:pt x="876" y="4746"/>
                  <a:pt x="876" y="4746"/>
                </a:cubicBezTo>
                <a:cubicBezTo>
                  <a:pt x="758" y="4668"/>
                  <a:pt x="758" y="4668"/>
                  <a:pt x="758" y="4668"/>
                </a:cubicBezTo>
                <a:cubicBezTo>
                  <a:pt x="562" y="4655"/>
                  <a:pt x="562" y="4655"/>
                  <a:pt x="562" y="4655"/>
                </a:cubicBezTo>
                <a:cubicBezTo>
                  <a:pt x="549" y="4773"/>
                  <a:pt x="549" y="4773"/>
                  <a:pt x="549" y="4773"/>
                </a:cubicBezTo>
                <a:cubicBezTo>
                  <a:pt x="680" y="4773"/>
                  <a:pt x="680" y="4773"/>
                  <a:pt x="680" y="4773"/>
                </a:cubicBezTo>
                <a:cubicBezTo>
                  <a:pt x="653" y="4864"/>
                  <a:pt x="653" y="4864"/>
                  <a:pt x="653" y="4864"/>
                </a:cubicBezTo>
                <a:cubicBezTo>
                  <a:pt x="562" y="4851"/>
                  <a:pt x="562" y="4851"/>
                  <a:pt x="562" y="4851"/>
                </a:cubicBezTo>
                <a:cubicBezTo>
                  <a:pt x="379" y="4903"/>
                  <a:pt x="379" y="4903"/>
                  <a:pt x="379" y="4903"/>
                </a:cubicBezTo>
                <a:cubicBezTo>
                  <a:pt x="431" y="4956"/>
                  <a:pt x="431" y="4956"/>
                  <a:pt x="431" y="4956"/>
                </a:cubicBezTo>
                <a:cubicBezTo>
                  <a:pt x="392" y="5008"/>
                  <a:pt x="392" y="5008"/>
                  <a:pt x="392" y="5008"/>
                </a:cubicBezTo>
                <a:cubicBezTo>
                  <a:pt x="300" y="5034"/>
                  <a:pt x="300" y="5034"/>
                  <a:pt x="300" y="5034"/>
                </a:cubicBezTo>
                <a:cubicBezTo>
                  <a:pt x="327" y="5100"/>
                  <a:pt x="327" y="5100"/>
                  <a:pt x="327" y="5100"/>
                </a:cubicBezTo>
                <a:cubicBezTo>
                  <a:pt x="261" y="5087"/>
                  <a:pt x="261" y="5087"/>
                  <a:pt x="261" y="5087"/>
                </a:cubicBezTo>
                <a:cubicBezTo>
                  <a:pt x="65" y="5047"/>
                  <a:pt x="65" y="5047"/>
                  <a:pt x="65" y="5047"/>
                </a:cubicBezTo>
                <a:cubicBezTo>
                  <a:pt x="91" y="5165"/>
                  <a:pt x="91" y="5165"/>
                  <a:pt x="91" y="5165"/>
                </a:cubicBezTo>
                <a:cubicBezTo>
                  <a:pt x="261" y="5244"/>
                  <a:pt x="261" y="5244"/>
                  <a:pt x="261" y="5244"/>
                </a:cubicBezTo>
                <a:cubicBezTo>
                  <a:pt x="117" y="5217"/>
                  <a:pt x="117" y="5217"/>
                  <a:pt x="117" y="5217"/>
                </a:cubicBezTo>
                <a:cubicBezTo>
                  <a:pt x="52" y="5322"/>
                  <a:pt x="52" y="5322"/>
                  <a:pt x="52" y="5322"/>
                </a:cubicBezTo>
                <a:cubicBezTo>
                  <a:pt x="105" y="5440"/>
                  <a:pt x="105" y="5440"/>
                  <a:pt x="105" y="5440"/>
                </a:cubicBezTo>
                <a:cubicBezTo>
                  <a:pt x="39" y="5453"/>
                  <a:pt x="39" y="5453"/>
                  <a:pt x="39" y="5453"/>
                </a:cubicBezTo>
                <a:cubicBezTo>
                  <a:pt x="39" y="5570"/>
                  <a:pt x="39" y="5570"/>
                  <a:pt x="39" y="5570"/>
                </a:cubicBezTo>
                <a:cubicBezTo>
                  <a:pt x="235" y="5636"/>
                  <a:pt x="235" y="5636"/>
                  <a:pt x="235" y="5636"/>
                </a:cubicBezTo>
                <a:cubicBezTo>
                  <a:pt x="39" y="5649"/>
                  <a:pt x="39" y="5649"/>
                  <a:pt x="39" y="5649"/>
                </a:cubicBezTo>
                <a:cubicBezTo>
                  <a:pt x="52" y="5767"/>
                  <a:pt x="52" y="5767"/>
                  <a:pt x="52" y="5767"/>
                </a:cubicBezTo>
                <a:cubicBezTo>
                  <a:pt x="0" y="5806"/>
                  <a:pt x="0" y="5806"/>
                  <a:pt x="0" y="5806"/>
                </a:cubicBezTo>
                <a:cubicBezTo>
                  <a:pt x="65" y="5884"/>
                  <a:pt x="65" y="5884"/>
                  <a:pt x="65" y="5884"/>
                </a:cubicBezTo>
                <a:cubicBezTo>
                  <a:pt x="170" y="5845"/>
                  <a:pt x="170" y="5845"/>
                  <a:pt x="170" y="5845"/>
                </a:cubicBezTo>
                <a:cubicBezTo>
                  <a:pt x="130" y="5963"/>
                  <a:pt x="130" y="5963"/>
                  <a:pt x="130" y="5963"/>
                </a:cubicBezTo>
                <a:cubicBezTo>
                  <a:pt x="65" y="5949"/>
                  <a:pt x="65" y="5949"/>
                  <a:pt x="65" y="5949"/>
                </a:cubicBezTo>
                <a:cubicBezTo>
                  <a:pt x="78" y="6093"/>
                  <a:pt x="78" y="6093"/>
                  <a:pt x="78" y="6093"/>
                </a:cubicBezTo>
                <a:cubicBezTo>
                  <a:pt x="157" y="6093"/>
                  <a:pt x="157" y="6093"/>
                  <a:pt x="157" y="6093"/>
                </a:cubicBezTo>
                <a:cubicBezTo>
                  <a:pt x="222" y="6172"/>
                  <a:pt x="222" y="6172"/>
                  <a:pt x="222" y="6172"/>
                </a:cubicBezTo>
                <a:cubicBezTo>
                  <a:pt x="274" y="6080"/>
                  <a:pt x="274" y="6080"/>
                  <a:pt x="274" y="6080"/>
                </a:cubicBezTo>
                <a:cubicBezTo>
                  <a:pt x="327" y="6133"/>
                  <a:pt x="327" y="6133"/>
                  <a:pt x="327" y="6133"/>
                </a:cubicBezTo>
                <a:cubicBezTo>
                  <a:pt x="196" y="6263"/>
                  <a:pt x="196" y="6263"/>
                  <a:pt x="196" y="6263"/>
                </a:cubicBezTo>
                <a:cubicBezTo>
                  <a:pt x="261" y="6316"/>
                  <a:pt x="261" y="6316"/>
                  <a:pt x="261" y="6316"/>
                </a:cubicBezTo>
                <a:cubicBezTo>
                  <a:pt x="130" y="6394"/>
                  <a:pt x="130" y="6394"/>
                  <a:pt x="130" y="6394"/>
                </a:cubicBezTo>
                <a:cubicBezTo>
                  <a:pt x="78" y="6381"/>
                  <a:pt x="78" y="6381"/>
                  <a:pt x="78" y="6381"/>
                </a:cubicBezTo>
                <a:cubicBezTo>
                  <a:pt x="52" y="6629"/>
                  <a:pt x="52" y="6629"/>
                  <a:pt x="52" y="6629"/>
                </a:cubicBezTo>
                <a:cubicBezTo>
                  <a:pt x="105" y="6551"/>
                  <a:pt x="105" y="6551"/>
                  <a:pt x="105" y="6551"/>
                </a:cubicBezTo>
                <a:cubicBezTo>
                  <a:pt x="196" y="6538"/>
                  <a:pt x="196" y="6538"/>
                  <a:pt x="196" y="6538"/>
                </a:cubicBezTo>
                <a:cubicBezTo>
                  <a:pt x="327" y="6564"/>
                  <a:pt x="327" y="6564"/>
                  <a:pt x="327" y="6564"/>
                </a:cubicBezTo>
                <a:cubicBezTo>
                  <a:pt x="261" y="6760"/>
                  <a:pt x="261" y="6760"/>
                  <a:pt x="261" y="6760"/>
                </a:cubicBezTo>
                <a:cubicBezTo>
                  <a:pt x="130" y="6708"/>
                  <a:pt x="130" y="6708"/>
                  <a:pt x="130" y="6708"/>
                </a:cubicBezTo>
                <a:cubicBezTo>
                  <a:pt x="105" y="6852"/>
                  <a:pt x="105" y="6852"/>
                  <a:pt x="105" y="6852"/>
                </a:cubicBezTo>
                <a:cubicBezTo>
                  <a:pt x="209" y="6957"/>
                  <a:pt x="209" y="6957"/>
                  <a:pt x="209" y="6957"/>
                </a:cubicBezTo>
                <a:cubicBezTo>
                  <a:pt x="405" y="7113"/>
                  <a:pt x="405" y="7113"/>
                  <a:pt x="405" y="7113"/>
                </a:cubicBezTo>
                <a:cubicBezTo>
                  <a:pt x="405" y="7179"/>
                  <a:pt x="405" y="7179"/>
                  <a:pt x="405" y="7179"/>
                </a:cubicBezTo>
                <a:cubicBezTo>
                  <a:pt x="484" y="7166"/>
                  <a:pt x="484" y="7166"/>
                  <a:pt x="484" y="7166"/>
                </a:cubicBezTo>
                <a:cubicBezTo>
                  <a:pt x="640" y="7244"/>
                  <a:pt x="640" y="7244"/>
                  <a:pt x="640" y="7244"/>
                </a:cubicBezTo>
                <a:cubicBezTo>
                  <a:pt x="941" y="7126"/>
                  <a:pt x="941" y="7126"/>
                  <a:pt x="941" y="7126"/>
                </a:cubicBezTo>
                <a:cubicBezTo>
                  <a:pt x="1176" y="6773"/>
                  <a:pt x="1176" y="6773"/>
                  <a:pt x="1176" y="6773"/>
                </a:cubicBezTo>
                <a:cubicBezTo>
                  <a:pt x="1399" y="6695"/>
                  <a:pt x="1399" y="6695"/>
                  <a:pt x="1399" y="6695"/>
                </a:cubicBezTo>
                <a:cubicBezTo>
                  <a:pt x="1503" y="6564"/>
                  <a:pt x="1503" y="6564"/>
                  <a:pt x="1503" y="6564"/>
                </a:cubicBezTo>
                <a:cubicBezTo>
                  <a:pt x="1438" y="6407"/>
                  <a:pt x="1438" y="6407"/>
                  <a:pt x="1438" y="6407"/>
                </a:cubicBezTo>
                <a:cubicBezTo>
                  <a:pt x="1490" y="6394"/>
                  <a:pt x="1490" y="6394"/>
                  <a:pt x="1490" y="6394"/>
                </a:cubicBezTo>
                <a:cubicBezTo>
                  <a:pt x="1530" y="6329"/>
                  <a:pt x="1530" y="6329"/>
                  <a:pt x="1530" y="6329"/>
                </a:cubicBezTo>
                <a:cubicBezTo>
                  <a:pt x="1608" y="6590"/>
                  <a:pt x="1608" y="6590"/>
                  <a:pt x="1608" y="6590"/>
                </a:cubicBezTo>
                <a:cubicBezTo>
                  <a:pt x="1647" y="6590"/>
                  <a:pt x="1647" y="6590"/>
                  <a:pt x="1647" y="6590"/>
                </a:cubicBezTo>
                <a:cubicBezTo>
                  <a:pt x="1699" y="6629"/>
                  <a:pt x="1699" y="6629"/>
                  <a:pt x="1699" y="6629"/>
                </a:cubicBezTo>
                <a:cubicBezTo>
                  <a:pt x="1739" y="6656"/>
                  <a:pt x="1739" y="6656"/>
                  <a:pt x="1739" y="6656"/>
                </a:cubicBezTo>
                <a:cubicBezTo>
                  <a:pt x="1752" y="6734"/>
                  <a:pt x="1752" y="6734"/>
                  <a:pt x="1752" y="6734"/>
                </a:cubicBezTo>
                <a:cubicBezTo>
                  <a:pt x="1804" y="6734"/>
                  <a:pt x="1804" y="6734"/>
                  <a:pt x="1804" y="6734"/>
                </a:cubicBezTo>
                <a:cubicBezTo>
                  <a:pt x="1856" y="6538"/>
                  <a:pt x="1856" y="6538"/>
                  <a:pt x="1856" y="6538"/>
                </a:cubicBezTo>
                <a:cubicBezTo>
                  <a:pt x="1817" y="6394"/>
                  <a:pt x="1817" y="6394"/>
                  <a:pt x="1817" y="6394"/>
                </a:cubicBezTo>
                <a:cubicBezTo>
                  <a:pt x="1856" y="6263"/>
                  <a:pt x="1856" y="6263"/>
                  <a:pt x="1856" y="6263"/>
                </a:cubicBezTo>
                <a:cubicBezTo>
                  <a:pt x="1948" y="6185"/>
                  <a:pt x="1948" y="6185"/>
                  <a:pt x="1948" y="6185"/>
                </a:cubicBezTo>
                <a:cubicBezTo>
                  <a:pt x="2026" y="5923"/>
                  <a:pt x="2026" y="5923"/>
                  <a:pt x="2026" y="5923"/>
                </a:cubicBezTo>
                <a:cubicBezTo>
                  <a:pt x="1909" y="5623"/>
                  <a:pt x="1909" y="5623"/>
                  <a:pt x="1909" y="5623"/>
                </a:cubicBezTo>
                <a:cubicBezTo>
                  <a:pt x="2000" y="5597"/>
                  <a:pt x="2000" y="5597"/>
                  <a:pt x="2000" y="5597"/>
                </a:cubicBezTo>
                <a:cubicBezTo>
                  <a:pt x="2026" y="5440"/>
                  <a:pt x="2026" y="5440"/>
                  <a:pt x="2026" y="5440"/>
                </a:cubicBezTo>
                <a:cubicBezTo>
                  <a:pt x="1856" y="5256"/>
                  <a:pt x="1856" y="5256"/>
                  <a:pt x="1856" y="5256"/>
                </a:cubicBezTo>
                <a:cubicBezTo>
                  <a:pt x="1856" y="5021"/>
                  <a:pt x="1856" y="5021"/>
                  <a:pt x="1856" y="5021"/>
                </a:cubicBezTo>
                <a:cubicBezTo>
                  <a:pt x="1804" y="4773"/>
                  <a:pt x="1804" y="4773"/>
                  <a:pt x="1804" y="4773"/>
                </a:cubicBezTo>
                <a:cubicBezTo>
                  <a:pt x="1765" y="4446"/>
                  <a:pt x="1765" y="4446"/>
                  <a:pt x="1765" y="4446"/>
                </a:cubicBezTo>
                <a:cubicBezTo>
                  <a:pt x="1843" y="4145"/>
                  <a:pt x="1843" y="4145"/>
                  <a:pt x="1843" y="4145"/>
                </a:cubicBezTo>
                <a:cubicBezTo>
                  <a:pt x="2026" y="4041"/>
                  <a:pt x="2026" y="4041"/>
                  <a:pt x="2026" y="4041"/>
                </a:cubicBezTo>
                <a:cubicBezTo>
                  <a:pt x="2249" y="4028"/>
                  <a:pt x="2249" y="4028"/>
                  <a:pt x="2249" y="4028"/>
                </a:cubicBezTo>
                <a:cubicBezTo>
                  <a:pt x="2197" y="3818"/>
                  <a:pt x="2197" y="3818"/>
                  <a:pt x="2197" y="3818"/>
                </a:cubicBezTo>
                <a:cubicBezTo>
                  <a:pt x="2118" y="3740"/>
                  <a:pt x="2118" y="3740"/>
                  <a:pt x="2118" y="3740"/>
                </a:cubicBezTo>
                <a:cubicBezTo>
                  <a:pt x="2262" y="3361"/>
                  <a:pt x="2262" y="3361"/>
                  <a:pt x="2262" y="3361"/>
                </a:cubicBezTo>
                <a:cubicBezTo>
                  <a:pt x="2197" y="2995"/>
                  <a:pt x="2197" y="2995"/>
                  <a:pt x="2197" y="2995"/>
                </a:cubicBezTo>
                <a:cubicBezTo>
                  <a:pt x="2419" y="2890"/>
                  <a:pt x="2419" y="2890"/>
                  <a:pt x="2419" y="2890"/>
                </a:cubicBezTo>
                <a:cubicBezTo>
                  <a:pt x="2353" y="2785"/>
                  <a:pt x="2353" y="2785"/>
                  <a:pt x="2353" y="2785"/>
                </a:cubicBezTo>
                <a:cubicBezTo>
                  <a:pt x="2536" y="2459"/>
                  <a:pt x="2536" y="2459"/>
                  <a:pt x="2536" y="2459"/>
                </a:cubicBezTo>
                <a:cubicBezTo>
                  <a:pt x="2471" y="2275"/>
                  <a:pt x="2471" y="2275"/>
                  <a:pt x="2471" y="2275"/>
                </a:cubicBezTo>
                <a:cubicBezTo>
                  <a:pt x="2471" y="2262"/>
                  <a:pt x="2471" y="2262"/>
                  <a:pt x="2471" y="2262"/>
                </a:cubicBezTo>
                <a:cubicBezTo>
                  <a:pt x="2602" y="1948"/>
                  <a:pt x="2602" y="1948"/>
                  <a:pt x="2602" y="1948"/>
                </a:cubicBezTo>
                <a:cubicBezTo>
                  <a:pt x="2811" y="1922"/>
                  <a:pt x="2811" y="1922"/>
                  <a:pt x="2811" y="1922"/>
                </a:cubicBezTo>
                <a:cubicBezTo>
                  <a:pt x="2798" y="1687"/>
                  <a:pt x="2798" y="1687"/>
                  <a:pt x="2798" y="1687"/>
                </a:cubicBezTo>
                <a:cubicBezTo>
                  <a:pt x="2876" y="1622"/>
                  <a:pt x="2876" y="1622"/>
                  <a:pt x="2876" y="1622"/>
                </a:cubicBezTo>
                <a:cubicBezTo>
                  <a:pt x="3150" y="1661"/>
                  <a:pt x="3150" y="1661"/>
                  <a:pt x="3150" y="1661"/>
                </a:cubicBezTo>
                <a:cubicBezTo>
                  <a:pt x="3150" y="1438"/>
                  <a:pt x="3150" y="1438"/>
                  <a:pt x="3150" y="1438"/>
                </a:cubicBezTo>
                <a:cubicBezTo>
                  <a:pt x="3136" y="1321"/>
                  <a:pt x="3136" y="1321"/>
                  <a:pt x="3136" y="1321"/>
                </a:cubicBezTo>
                <a:cubicBezTo>
                  <a:pt x="3294" y="1269"/>
                  <a:pt x="3294" y="1269"/>
                  <a:pt x="3294" y="1269"/>
                </a:cubicBezTo>
                <a:cubicBezTo>
                  <a:pt x="3280" y="1177"/>
                  <a:pt x="3280" y="1177"/>
                  <a:pt x="3280" y="1177"/>
                </a:cubicBezTo>
                <a:cubicBezTo>
                  <a:pt x="3424" y="1125"/>
                  <a:pt x="3424" y="1125"/>
                  <a:pt x="3424" y="1125"/>
                </a:cubicBezTo>
                <a:cubicBezTo>
                  <a:pt x="3581" y="1386"/>
                  <a:pt x="3581" y="1386"/>
                  <a:pt x="3581" y="1386"/>
                </a:cubicBezTo>
                <a:cubicBezTo>
                  <a:pt x="3790" y="1373"/>
                  <a:pt x="3790" y="1373"/>
                  <a:pt x="3790" y="1373"/>
                </a:cubicBezTo>
                <a:cubicBezTo>
                  <a:pt x="3856" y="1256"/>
                  <a:pt x="3856" y="1256"/>
                  <a:pt x="3856" y="1256"/>
                </a:cubicBezTo>
                <a:cubicBezTo>
                  <a:pt x="4104" y="1347"/>
                  <a:pt x="4104" y="1347"/>
                  <a:pt x="4104" y="1347"/>
                </a:cubicBezTo>
                <a:cubicBezTo>
                  <a:pt x="4196" y="1072"/>
                  <a:pt x="4196" y="1072"/>
                  <a:pt x="4196" y="1072"/>
                </a:cubicBezTo>
                <a:cubicBezTo>
                  <a:pt x="4144" y="928"/>
                  <a:pt x="4144" y="928"/>
                  <a:pt x="4144" y="928"/>
                </a:cubicBezTo>
                <a:cubicBezTo>
                  <a:pt x="4222" y="654"/>
                  <a:pt x="4222" y="654"/>
                  <a:pt x="4222" y="654"/>
                </a:cubicBezTo>
                <a:cubicBezTo>
                  <a:pt x="4326" y="589"/>
                  <a:pt x="4326" y="589"/>
                  <a:pt x="4326" y="589"/>
                </a:cubicBezTo>
                <a:cubicBezTo>
                  <a:pt x="4431" y="458"/>
                  <a:pt x="4431" y="458"/>
                  <a:pt x="4431" y="458"/>
                </a:cubicBezTo>
                <a:cubicBezTo>
                  <a:pt x="4536" y="562"/>
                  <a:pt x="4536" y="562"/>
                  <a:pt x="4536" y="562"/>
                </a:cubicBezTo>
                <a:cubicBezTo>
                  <a:pt x="4706" y="602"/>
                  <a:pt x="4706" y="602"/>
                  <a:pt x="4706" y="602"/>
                </a:cubicBezTo>
                <a:cubicBezTo>
                  <a:pt x="4719" y="693"/>
                  <a:pt x="4719" y="693"/>
                  <a:pt x="4719" y="693"/>
                </a:cubicBezTo>
                <a:cubicBezTo>
                  <a:pt x="4693" y="824"/>
                  <a:pt x="4693" y="824"/>
                  <a:pt x="4693" y="824"/>
                </a:cubicBezTo>
                <a:cubicBezTo>
                  <a:pt x="4758" y="942"/>
                  <a:pt x="4758" y="942"/>
                  <a:pt x="4758" y="942"/>
                </a:cubicBezTo>
                <a:cubicBezTo>
                  <a:pt x="4836" y="798"/>
                  <a:pt x="4836" y="798"/>
                  <a:pt x="4836" y="798"/>
                </a:cubicBezTo>
                <a:cubicBezTo>
                  <a:pt x="4784" y="706"/>
                  <a:pt x="4784" y="706"/>
                  <a:pt x="4784" y="706"/>
                </a:cubicBezTo>
                <a:cubicBezTo>
                  <a:pt x="4889" y="576"/>
                  <a:pt x="4889" y="576"/>
                  <a:pt x="4889" y="576"/>
                </a:cubicBezTo>
                <a:cubicBezTo>
                  <a:pt x="4980" y="549"/>
                  <a:pt x="4980" y="549"/>
                  <a:pt x="4980" y="549"/>
                </a:cubicBezTo>
                <a:cubicBezTo>
                  <a:pt x="5006" y="419"/>
                  <a:pt x="5006" y="419"/>
                  <a:pt x="5006" y="419"/>
                </a:cubicBezTo>
                <a:lnTo>
                  <a:pt x="4836" y="41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Freeform 26">
            <a:extLst>
              <a:ext uri="{FF2B5EF4-FFF2-40B4-BE49-F238E27FC236}">
                <a16:creationId xmlns:a16="http://schemas.microsoft.com/office/drawing/2014/main" id="{78E9F04B-AB56-88B0-4064-D749BCE3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4" y="3088610"/>
            <a:ext cx="540761" cy="627284"/>
          </a:xfrm>
          <a:custGeom>
            <a:avLst/>
            <a:gdLst>
              <a:gd name="T0" fmla="*/ 1504 w 1544"/>
              <a:gd name="T1" fmla="*/ 850 h 1792"/>
              <a:gd name="T2" fmla="*/ 1465 w 1544"/>
              <a:gd name="T3" fmla="*/ 1111 h 1792"/>
              <a:gd name="T4" fmla="*/ 1269 w 1544"/>
              <a:gd name="T5" fmla="*/ 1621 h 1792"/>
              <a:gd name="T6" fmla="*/ 706 w 1544"/>
              <a:gd name="T7" fmla="*/ 1726 h 1792"/>
              <a:gd name="T8" fmla="*/ 523 w 1544"/>
              <a:gd name="T9" fmla="*/ 1778 h 1792"/>
              <a:gd name="T10" fmla="*/ 118 w 1544"/>
              <a:gd name="T11" fmla="*/ 1791 h 1792"/>
              <a:gd name="T12" fmla="*/ 66 w 1544"/>
              <a:gd name="T13" fmla="*/ 1686 h 1792"/>
              <a:gd name="T14" fmla="*/ 26 w 1544"/>
              <a:gd name="T15" fmla="*/ 1595 h 1792"/>
              <a:gd name="T16" fmla="*/ 118 w 1544"/>
              <a:gd name="T17" fmla="*/ 1464 h 1792"/>
              <a:gd name="T18" fmla="*/ 39 w 1544"/>
              <a:gd name="T19" fmla="*/ 1333 h 1792"/>
              <a:gd name="T20" fmla="*/ 223 w 1544"/>
              <a:gd name="T21" fmla="*/ 1320 h 1792"/>
              <a:gd name="T22" fmla="*/ 419 w 1544"/>
              <a:gd name="T23" fmla="*/ 1281 h 1792"/>
              <a:gd name="T24" fmla="*/ 523 w 1544"/>
              <a:gd name="T25" fmla="*/ 1203 h 1792"/>
              <a:gd name="T26" fmla="*/ 249 w 1544"/>
              <a:gd name="T27" fmla="*/ 1216 h 1792"/>
              <a:gd name="T28" fmla="*/ 366 w 1544"/>
              <a:gd name="T29" fmla="*/ 1163 h 1792"/>
              <a:gd name="T30" fmla="*/ 575 w 1544"/>
              <a:gd name="T31" fmla="*/ 980 h 1792"/>
              <a:gd name="T32" fmla="*/ 432 w 1544"/>
              <a:gd name="T33" fmla="*/ 902 h 1792"/>
              <a:gd name="T34" fmla="*/ 353 w 1544"/>
              <a:gd name="T35" fmla="*/ 837 h 1792"/>
              <a:gd name="T36" fmla="*/ 366 w 1544"/>
              <a:gd name="T37" fmla="*/ 627 h 1792"/>
              <a:gd name="T38" fmla="*/ 432 w 1544"/>
              <a:gd name="T39" fmla="*/ 562 h 1792"/>
              <a:gd name="T40" fmla="*/ 301 w 1544"/>
              <a:gd name="T41" fmla="*/ 431 h 1792"/>
              <a:gd name="T42" fmla="*/ 380 w 1544"/>
              <a:gd name="T43" fmla="*/ 353 h 1792"/>
              <a:gd name="T44" fmla="*/ 615 w 1544"/>
              <a:gd name="T45" fmla="*/ 405 h 1792"/>
              <a:gd name="T46" fmla="*/ 693 w 1544"/>
              <a:gd name="T47" fmla="*/ 418 h 1792"/>
              <a:gd name="T48" fmla="*/ 824 w 1544"/>
              <a:gd name="T49" fmla="*/ 392 h 1792"/>
              <a:gd name="T50" fmla="*/ 837 w 1544"/>
              <a:gd name="T51" fmla="*/ 274 h 1792"/>
              <a:gd name="T52" fmla="*/ 929 w 1544"/>
              <a:gd name="T53" fmla="*/ 183 h 1792"/>
              <a:gd name="T54" fmla="*/ 1216 w 1544"/>
              <a:gd name="T55" fmla="*/ 0 h 1792"/>
              <a:gd name="T56" fmla="*/ 1295 w 1544"/>
              <a:gd name="T57" fmla="*/ 0 h 1792"/>
              <a:gd name="T58" fmla="*/ 1334 w 1544"/>
              <a:gd name="T59" fmla="*/ 117 h 1792"/>
              <a:gd name="T60" fmla="*/ 1203 w 1544"/>
              <a:gd name="T61" fmla="*/ 261 h 1792"/>
              <a:gd name="T62" fmla="*/ 1098 w 1544"/>
              <a:gd name="T63" fmla="*/ 261 h 1792"/>
              <a:gd name="T64" fmla="*/ 994 w 1544"/>
              <a:gd name="T65" fmla="*/ 379 h 1792"/>
              <a:gd name="T66" fmla="*/ 1190 w 1544"/>
              <a:gd name="T67" fmla="*/ 575 h 1792"/>
              <a:gd name="T68" fmla="*/ 1269 w 1544"/>
              <a:gd name="T69" fmla="*/ 496 h 1792"/>
              <a:gd name="T70" fmla="*/ 1412 w 1544"/>
              <a:gd name="T71" fmla="*/ 614 h 1792"/>
              <a:gd name="T72" fmla="*/ 1504 w 1544"/>
              <a:gd name="T73" fmla="*/ 680 h 1792"/>
              <a:gd name="T74" fmla="*/ 1478 w 1544"/>
              <a:gd name="T75" fmla="*/ 758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4" h="1792">
                <a:moveTo>
                  <a:pt x="1478" y="758"/>
                </a:moveTo>
                <a:lnTo>
                  <a:pt x="1504" y="850"/>
                </a:lnTo>
                <a:lnTo>
                  <a:pt x="1491" y="1006"/>
                </a:lnTo>
                <a:lnTo>
                  <a:pt x="1465" y="1111"/>
                </a:lnTo>
                <a:lnTo>
                  <a:pt x="1491" y="1216"/>
                </a:lnTo>
                <a:lnTo>
                  <a:pt x="1269" y="1621"/>
                </a:lnTo>
                <a:lnTo>
                  <a:pt x="929" y="1634"/>
                </a:lnTo>
                <a:lnTo>
                  <a:pt x="706" y="1726"/>
                </a:lnTo>
                <a:lnTo>
                  <a:pt x="615" y="1712"/>
                </a:lnTo>
                <a:lnTo>
                  <a:pt x="523" y="1778"/>
                </a:lnTo>
                <a:lnTo>
                  <a:pt x="288" y="1791"/>
                </a:lnTo>
                <a:lnTo>
                  <a:pt x="118" y="1791"/>
                </a:lnTo>
                <a:lnTo>
                  <a:pt x="209" y="1712"/>
                </a:lnTo>
                <a:lnTo>
                  <a:pt x="66" y="1686"/>
                </a:lnTo>
                <a:lnTo>
                  <a:pt x="131" y="1634"/>
                </a:lnTo>
                <a:lnTo>
                  <a:pt x="26" y="1595"/>
                </a:lnTo>
                <a:lnTo>
                  <a:pt x="0" y="1517"/>
                </a:lnTo>
                <a:lnTo>
                  <a:pt x="118" y="1464"/>
                </a:lnTo>
                <a:lnTo>
                  <a:pt x="14" y="1399"/>
                </a:lnTo>
                <a:lnTo>
                  <a:pt x="39" y="1333"/>
                </a:lnTo>
                <a:lnTo>
                  <a:pt x="144" y="1399"/>
                </a:lnTo>
                <a:lnTo>
                  <a:pt x="223" y="1320"/>
                </a:lnTo>
                <a:lnTo>
                  <a:pt x="314" y="1242"/>
                </a:lnTo>
                <a:lnTo>
                  <a:pt x="419" y="1281"/>
                </a:lnTo>
                <a:lnTo>
                  <a:pt x="575" y="1242"/>
                </a:lnTo>
                <a:lnTo>
                  <a:pt x="523" y="1203"/>
                </a:lnTo>
                <a:lnTo>
                  <a:pt x="393" y="1216"/>
                </a:lnTo>
                <a:lnTo>
                  <a:pt x="249" y="1216"/>
                </a:lnTo>
                <a:lnTo>
                  <a:pt x="301" y="1163"/>
                </a:lnTo>
                <a:lnTo>
                  <a:pt x="366" y="1163"/>
                </a:lnTo>
                <a:lnTo>
                  <a:pt x="445" y="1006"/>
                </a:lnTo>
                <a:lnTo>
                  <a:pt x="575" y="980"/>
                </a:lnTo>
                <a:lnTo>
                  <a:pt x="562" y="928"/>
                </a:lnTo>
                <a:lnTo>
                  <a:pt x="432" y="902"/>
                </a:lnTo>
                <a:lnTo>
                  <a:pt x="406" y="823"/>
                </a:lnTo>
                <a:lnTo>
                  <a:pt x="353" y="837"/>
                </a:lnTo>
                <a:lnTo>
                  <a:pt x="262" y="732"/>
                </a:lnTo>
                <a:lnTo>
                  <a:pt x="366" y="627"/>
                </a:lnTo>
                <a:lnTo>
                  <a:pt x="458" y="614"/>
                </a:lnTo>
                <a:lnTo>
                  <a:pt x="432" y="562"/>
                </a:lnTo>
                <a:lnTo>
                  <a:pt x="314" y="509"/>
                </a:lnTo>
                <a:lnTo>
                  <a:pt x="301" y="431"/>
                </a:lnTo>
                <a:lnTo>
                  <a:pt x="380" y="431"/>
                </a:lnTo>
                <a:lnTo>
                  <a:pt x="380" y="353"/>
                </a:lnTo>
                <a:lnTo>
                  <a:pt x="471" y="340"/>
                </a:lnTo>
                <a:lnTo>
                  <a:pt x="615" y="405"/>
                </a:lnTo>
                <a:lnTo>
                  <a:pt x="628" y="457"/>
                </a:lnTo>
                <a:lnTo>
                  <a:pt x="693" y="418"/>
                </a:lnTo>
                <a:lnTo>
                  <a:pt x="824" y="444"/>
                </a:lnTo>
                <a:lnTo>
                  <a:pt x="824" y="392"/>
                </a:lnTo>
                <a:lnTo>
                  <a:pt x="994" y="314"/>
                </a:lnTo>
                <a:lnTo>
                  <a:pt x="837" y="274"/>
                </a:lnTo>
                <a:lnTo>
                  <a:pt x="863" y="196"/>
                </a:lnTo>
                <a:lnTo>
                  <a:pt x="929" y="183"/>
                </a:lnTo>
                <a:lnTo>
                  <a:pt x="1033" y="26"/>
                </a:lnTo>
                <a:lnTo>
                  <a:pt x="1216" y="0"/>
                </a:lnTo>
                <a:lnTo>
                  <a:pt x="1203" y="91"/>
                </a:lnTo>
                <a:lnTo>
                  <a:pt x="1295" y="0"/>
                </a:lnTo>
                <a:lnTo>
                  <a:pt x="1412" y="39"/>
                </a:lnTo>
                <a:lnTo>
                  <a:pt x="1334" y="117"/>
                </a:lnTo>
                <a:lnTo>
                  <a:pt x="1255" y="170"/>
                </a:lnTo>
                <a:lnTo>
                  <a:pt x="1203" y="261"/>
                </a:lnTo>
                <a:lnTo>
                  <a:pt x="1138" y="261"/>
                </a:lnTo>
                <a:lnTo>
                  <a:pt x="1098" y="261"/>
                </a:lnTo>
                <a:lnTo>
                  <a:pt x="1138" y="340"/>
                </a:lnTo>
                <a:lnTo>
                  <a:pt x="994" y="379"/>
                </a:lnTo>
                <a:lnTo>
                  <a:pt x="1060" y="509"/>
                </a:lnTo>
                <a:lnTo>
                  <a:pt x="1190" y="575"/>
                </a:lnTo>
                <a:lnTo>
                  <a:pt x="1255" y="588"/>
                </a:lnTo>
                <a:lnTo>
                  <a:pt x="1269" y="496"/>
                </a:lnTo>
                <a:lnTo>
                  <a:pt x="1321" y="471"/>
                </a:lnTo>
                <a:lnTo>
                  <a:pt x="1412" y="614"/>
                </a:lnTo>
                <a:lnTo>
                  <a:pt x="1412" y="666"/>
                </a:lnTo>
                <a:lnTo>
                  <a:pt x="1504" y="680"/>
                </a:lnTo>
                <a:lnTo>
                  <a:pt x="1543" y="732"/>
                </a:lnTo>
                <a:lnTo>
                  <a:pt x="1478" y="75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Freeform 27">
            <a:extLst>
              <a:ext uri="{FF2B5EF4-FFF2-40B4-BE49-F238E27FC236}">
                <a16:creationId xmlns:a16="http://schemas.microsoft.com/office/drawing/2014/main" id="{0D2A514C-1673-933F-13EE-948A1D12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450" y="4151594"/>
            <a:ext cx="669001" cy="380079"/>
          </a:xfrm>
          <a:custGeom>
            <a:avLst/>
            <a:gdLst>
              <a:gd name="T0" fmla="*/ 1909 w 1910"/>
              <a:gd name="T1" fmla="*/ 118 h 1086"/>
              <a:gd name="T2" fmla="*/ 1804 w 1910"/>
              <a:gd name="T3" fmla="*/ 471 h 1086"/>
              <a:gd name="T4" fmla="*/ 1700 w 1910"/>
              <a:gd name="T5" fmla="*/ 536 h 1086"/>
              <a:gd name="T6" fmla="*/ 1595 w 1910"/>
              <a:gd name="T7" fmla="*/ 458 h 1086"/>
              <a:gd name="T8" fmla="*/ 1451 w 1910"/>
              <a:gd name="T9" fmla="*/ 510 h 1086"/>
              <a:gd name="T10" fmla="*/ 1255 w 1910"/>
              <a:gd name="T11" fmla="*/ 510 h 1086"/>
              <a:gd name="T12" fmla="*/ 1098 w 1910"/>
              <a:gd name="T13" fmla="*/ 746 h 1086"/>
              <a:gd name="T14" fmla="*/ 954 w 1910"/>
              <a:gd name="T15" fmla="*/ 706 h 1086"/>
              <a:gd name="T16" fmla="*/ 902 w 1910"/>
              <a:gd name="T17" fmla="*/ 824 h 1086"/>
              <a:gd name="T18" fmla="*/ 732 w 1910"/>
              <a:gd name="T19" fmla="*/ 876 h 1086"/>
              <a:gd name="T20" fmla="*/ 680 w 1910"/>
              <a:gd name="T21" fmla="*/ 994 h 1086"/>
              <a:gd name="T22" fmla="*/ 353 w 1910"/>
              <a:gd name="T23" fmla="*/ 1085 h 1086"/>
              <a:gd name="T24" fmla="*/ 222 w 1910"/>
              <a:gd name="T25" fmla="*/ 981 h 1086"/>
              <a:gd name="T26" fmla="*/ 91 w 1910"/>
              <a:gd name="T27" fmla="*/ 968 h 1086"/>
              <a:gd name="T28" fmla="*/ 0 w 1910"/>
              <a:gd name="T29" fmla="*/ 785 h 1086"/>
              <a:gd name="T30" fmla="*/ 13 w 1910"/>
              <a:gd name="T31" fmla="*/ 615 h 1086"/>
              <a:gd name="T32" fmla="*/ 104 w 1910"/>
              <a:gd name="T33" fmla="*/ 523 h 1086"/>
              <a:gd name="T34" fmla="*/ 313 w 1910"/>
              <a:gd name="T35" fmla="*/ 432 h 1086"/>
              <a:gd name="T36" fmla="*/ 405 w 1910"/>
              <a:gd name="T37" fmla="*/ 235 h 1086"/>
              <a:gd name="T38" fmla="*/ 575 w 1910"/>
              <a:gd name="T39" fmla="*/ 53 h 1086"/>
              <a:gd name="T40" fmla="*/ 654 w 1910"/>
              <a:gd name="T41" fmla="*/ 157 h 1086"/>
              <a:gd name="T42" fmla="*/ 784 w 1910"/>
              <a:gd name="T43" fmla="*/ 39 h 1086"/>
              <a:gd name="T44" fmla="*/ 915 w 1910"/>
              <a:gd name="T45" fmla="*/ 118 h 1086"/>
              <a:gd name="T46" fmla="*/ 954 w 1910"/>
              <a:gd name="T47" fmla="*/ 196 h 1086"/>
              <a:gd name="T48" fmla="*/ 1046 w 1910"/>
              <a:gd name="T49" fmla="*/ 210 h 1086"/>
              <a:gd name="T50" fmla="*/ 1098 w 1910"/>
              <a:gd name="T51" fmla="*/ 105 h 1086"/>
              <a:gd name="T52" fmla="*/ 1281 w 1910"/>
              <a:gd name="T53" fmla="*/ 66 h 1086"/>
              <a:gd name="T54" fmla="*/ 1516 w 1910"/>
              <a:gd name="T55" fmla="*/ 0 h 1086"/>
              <a:gd name="T56" fmla="*/ 1673 w 1910"/>
              <a:gd name="T57" fmla="*/ 26 h 1086"/>
              <a:gd name="T58" fmla="*/ 1738 w 1910"/>
              <a:gd name="T59" fmla="*/ 79 h 1086"/>
              <a:gd name="T60" fmla="*/ 1909 w 1910"/>
              <a:gd name="T61" fmla="*/ 11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10" h="1086">
                <a:moveTo>
                  <a:pt x="1909" y="118"/>
                </a:moveTo>
                <a:lnTo>
                  <a:pt x="1804" y="471"/>
                </a:lnTo>
                <a:lnTo>
                  <a:pt x="1700" y="536"/>
                </a:lnTo>
                <a:lnTo>
                  <a:pt x="1595" y="458"/>
                </a:lnTo>
                <a:lnTo>
                  <a:pt x="1451" y="510"/>
                </a:lnTo>
                <a:lnTo>
                  <a:pt x="1255" y="510"/>
                </a:lnTo>
                <a:lnTo>
                  <a:pt x="1098" y="746"/>
                </a:lnTo>
                <a:lnTo>
                  <a:pt x="954" y="706"/>
                </a:lnTo>
                <a:lnTo>
                  <a:pt x="902" y="824"/>
                </a:lnTo>
                <a:lnTo>
                  <a:pt x="732" y="876"/>
                </a:lnTo>
                <a:lnTo>
                  <a:pt x="680" y="994"/>
                </a:lnTo>
                <a:lnTo>
                  <a:pt x="353" y="1085"/>
                </a:lnTo>
                <a:lnTo>
                  <a:pt x="222" y="981"/>
                </a:lnTo>
                <a:lnTo>
                  <a:pt x="91" y="968"/>
                </a:lnTo>
                <a:lnTo>
                  <a:pt x="0" y="785"/>
                </a:lnTo>
                <a:lnTo>
                  <a:pt x="13" y="615"/>
                </a:lnTo>
                <a:lnTo>
                  <a:pt x="104" y="523"/>
                </a:lnTo>
                <a:lnTo>
                  <a:pt x="313" y="432"/>
                </a:lnTo>
                <a:lnTo>
                  <a:pt x="405" y="235"/>
                </a:lnTo>
                <a:lnTo>
                  <a:pt x="575" y="53"/>
                </a:lnTo>
                <a:lnTo>
                  <a:pt x="654" y="157"/>
                </a:lnTo>
                <a:lnTo>
                  <a:pt x="784" y="39"/>
                </a:lnTo>
                <a:lnTo>
                  <a:pt x="915" y="118"/>
                </a:lnTo>
                <a:lnTo>
                  <a:pt x="954" y="196"/>
                </a:lnTo>
                <a:lnTo>
                  <a:pt x="1046" y="210"/>
                </a:lnTo>
                <a:lnTo>
                  <a:pt x="1098" y="105"/>
                </a:lnTo>
                <a:lnTo>
                  <a:pt x="1281" y="66"/>
                </a:lnTo>
                <a:lnTo>
                  <a:pt x="1516" y="0"/>
                </a:lnTo>
                <a:lnTo>
                  <a:pt x="1673" y="26"/>
                </a:lnTo>
                <a:lnTo>
                  <a:pt x="1738" y="79"/>
                </a:lnTo>
                <a:lnTo>
                  <a:pt x="1909" y="118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Freeform 28">
            <a:extLst>
              <a:ext uri="{FF2B5EF4-FFF2-40B4-BE49-F238E27FC236}">
                <a16:creationId xmlns:a16="http://schemas.microsoft.com/office/drawing/2014/main" id="{F1D62221-BA1A-16E3-C835-BE52E5FB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725" y="3303371"/>
            <a:ext cx="1062983" cy="1379716"/>
          </a:xfrm>
          <a:custGeom>
            <a:avLst/>
            <a:gdLst>
              <a:gd name="T0" fmla="*/ 2562 w 3033"/>
              <a:gd name="T1" fmla="*/ 484 h 3937"/>
              <a:gd name="T2" fmla="*/ 2602 w 3033"/>
              <a:gd name="T3" fmla="*/ 432 h 3937"/>
              <a:gd name="T4" fmla="*/ 2575 w 3033"/>
              <a:gd name="T5" fmla="*/ 353 h 3937"/>
              <a:gd name="T6" fmla="*/ 2419 w 3033"/>
              <a:gd name="T7" fmla="*/ 118 h 3937"/>
              <a:gd name="T8" fmla="*/ 2275 w 3033"/>
              <a:gd name="T9" fmla="*/ 105 h 3937"/>
              <a:gd name="T10" fmla="*/ 2327 w 3033"/>
              <a:gd name="T11" fmla="*/ 275 h 3937"/>
              <a:gd name="T12" fmla="*/ 2406 w 3033"/>
              <a:gd name="T13" fmla="*/ 170 h 3937"/>
              <a:gd name="T14" fmla="*/ 2875 w 3033"/>
              <a:gd name="T15" fmla="*/ 1504 h 3937"/>
              <a:gd name="T16" fmla="*/ 2837 w 3033"/>
              <a:gd name="T17" fmla="*/ 1112 h 3937"/>
              <a:gd name="T18" fmla="*/ 2706 w 3033"/>
              <a:gd name="T19" fmla="*/ 876 h 3937"/>
              <a:gd name="T20" fmla="*/ 2536 w 3033"/>
              <a:gd name="T21" fmla="*/ 510 h 3937"/>
              <a:gd name="T22" fmla="*/ 2209 w 3033"/>
              <a:gd name="T23" fmla="*/ 236 h 3937"/>
              <a:gd name="T24" fmla="*/ 2065 w 3033"/>
              <a:gd name="T25" fmla="*/ 183 h 3937"/>
              <a:gd name="T26" fmla="*/ 1726 w 3033"/>
              <a:gd name="T27" fmla="*/ 497 h 3937"/>
              <a:gd name="T28" fmla="*/ 1595 w 3033"/>
              <a:gd name="T29" fmla="*/ 366 h 3937"/>
              <a:gd name="T30" fmla="*/ 1386 w 3033"/>
              <a:gd name="T31" fmla="*/ 249 h 3937"/>
              <a:gd name="T32" fmla="*/ 1255 w 3033"/>
              <a:gd name="T33" fmla="*/ 209 h 3937"/>
              <a:gd name="T34" fmla="*/ 1294 w 3033"/>
              <a:gd name="T35" fmla="*/ 118 h 3937"/>
              <a:gd name="T36" fmla="*/ 1150 w 3033"/>
              <a:gd name="T37" fmla="*/ 52 h 3937"/>
              <a:gd name="T38" fmla="*/ 876 w 3033"/>
              <a:gd name="T39" fmla="*/ 105 h 3937"/>
              <a:gd name="T40" fmla="*/ 889 w 3033"/>
              <a:gd name="T41" fmla="*/ 327 h 3937"/>
              <a:gd name="T42" fmla="*/ 915 w 3033"/>
              <a:gd name="T43" fmla="*/ 392 h 3937"/>
              <a:gd name="T44" fmla="*/ 1085 w 3033"/>
              <a:gd name="T45" fmla="*/ 536 h 3937"/>
              <a:gd name="T46" fmla="*/ 1059 w 3033"/>
              <a:gd name="T47" fmla="*/ 602 h 3937"/>
              <a:gd name="T48" fmla="*/ 784 w 3033"/>
              <a:gd name="T49" fmla="*/ 706 h 3937"/>
              <a:gd name="T50" fmla="*/ 680 w 3033"/>
              <a:gd name="T51" fmla="*/ 654 h 3937"/>
              <a:gd name="T52" fmla="*/ 444 w 3033"/>
              <a:gd name="T53" fmla="*/ 850 h 3937"/>
              <a:gd name="T54" fmla="*/ 353 w 3033"/>
              <a:gd name="T55" fmla="*/ 1203 h 3937"/>
              <a:gd name="T56" fmla="*/ 366 w 3033"/>
              <a:gd name="T57" fmla="*/ 1308 h 3937"/>
              <a:gd name="T58" fmla="*/ 261 w 3033"/>
              <a:gd name="T59" fmla="*/ 1582 h 3937"/>
              <a:gd name="T60" fmla="*/ 0 w 3033"/>
              <a:gd name="T61" fmla="*/ 2066 h 3937"/>
              <a:gd name="T62" fmla="*/ 91 w 3033"/>
              <a:gd name="T63" fmla="*/ 2288 h 3937"/>
              <a:gd name="T64" fmla="*/ 144 w 3033"/>
              <a:gd name="T65" fmla="*/ 2419 h 3937"/>
              <a:gd name="T66" fmla="*/ 39 w 3033"/>
              <a:gd name="T67" fmla="*/ 2602 h 3937"/>
              <a:gd name="T68" fmla="*/ 78 w 3033"/>
              <a:gd name="T69" fmla="*/ 2838 h 3937"/>
              <a:gd name="T70" fmla="*/ 588 w 3033"/>
              <a:gd name="T71" fmla="*/ 3347 h 3937"/>
              <a:gd name="T72" fmla="*/ 745 w 3033"/>
              <a:gd name="T73" fmla="*/ 3805 h 3937"/>
              <a:gd name="T74" fmla="*/ 915 w 3033"/>
              <a:gd name="T75" fmla="*/ 3727 h 3937"/>
              <a:gd name="T76" fmla="*/ 1347 w 3033"/>
              <a:gd name="T77" fmla="*/ 3805 h 3937"/>
              <a:gd name="T78" fmla="*/ 1726 w 3033"/>
              <a:gd name="T79" fmla="*/ 3831 h 3937"/>
              <a:gd name="T80" fmla="*/ 2183 w 3033"/>
              <a:gd name="T81" fmla="*/ 3766 h 3937"/>
              <a:gd name="T82" fmla="*/ 2484 w 3033"/>
              <a:gd name="T83" fmla="*/ 3805 h 3937"/>
              <a:gd name="T84" fmla="*/ 2419 w 3033"/>
              <a:gd name="T85" fmla="*/ 3439 h 3937"/>
              <a:gd name="T86" fmla="*/ 2706 w 3033"/>
              <a:gd name="T87" fmla="*/ 3256 h 3937"/>
              <a:gd name="T88" fmla="*/ 2393 w 3033"/>
              <a:gd name="T89" fmla="*/ 2851 h 3937"/>
              <a:gd name="T90" fmla="*/ 2222 w 3033"/>
              <a:gd name="T91" fmla="*/ 2602 h 3937"/>
              <a:gd name="T92" fmla="*/ 2170 w 3033"/>
              <a:gd name="T93" fmla="*/ 2419 h 3937"/>
              <a:gd name="T94" fmla="*/ 2419 w 3033"/>
              <a:gd name="T95" fmla="*/ 2249 h 3937"/>
              <a:gd name="T96" fmla="*/ 2654 w 3033"/>
              <a:gd name="T97" fmla="*/ 2131 h 3937"/>
              <a:gd name="T98" fmla="*/ 2785 w 3033"/>
              <a:gd name="T99" fmla="*/ 1962 h 3937"/>
              <a:gd name="T100" fmla="*/ 2915 w 3033"/>
              <a:gd name="T101" fmla="*/ 2014 h 3937"/>
              <a:gd name="T102" fmla="*/ 3032 w 3033"/>
              <a:gd name="T103" fmla="*/ 185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33" h="3937">
                <a:moveTo>
                  <a:pt x="2693" y="471"/>
                </a:moveTo>
                <a:lnTo>
                  <a:pt x="2641" y="497"/>
                </a:lnTo>
                <a:lnTo>
                  <a:pt x="2562" y="484"/>
                </a:lnTo>
                <a:lnTo>
                  <a:pt x="2536" y="445"/>
                </a:lnTo>
                <a:lnTo>
                  <a:pt x="2575" y="418"/>
                </a:lnTo>
                <a:lnTo>
                  <a:pt x="2602" y="432"/>
                </a:lnTo>
                <a:lnTo>
                  <a:pt x="2562" y="380"/>
                </a:lnTo>
                <a:lnTo>
                  <a:pt x="2471" y="353"/>
                </a:lnTo>
                <a:lnTo>
                  <a:pt x="2575" y="353"/>
                </a:lnTo>
                <a:lnTo>
                  <a:pt x="2693" y="471"/>
                </a:lnTo>
                <a:close/>
                <a:moveTo>
                  <a:pt x="2406" y="170"/>
                </a:moveTo>
                <a:lnTo>
                  <a:pt x="2419" y="118"/>
                </a:lnTo>
                <a:lnTo>
                  <a:pt x="2366" y="92"/>
                </a:lnTo>
                <a:lnTo>
                  <a:pt x="2340" y="52"/>
                </a:lnTo>
                <a:lnTo>
                  <a:pt x="2275" y="105"/>
                </a:lnTo>
                <a:lnTo>
                  <a:pt x="2275" y="183"/>
                </a:lnTo>
                <a:lnTo>
                  <a:pt x="2236" y="209"/>
                </a:lnTo>
                <a:lnTo>
                  <a:pt x="2327" y="275"/>
                </a:lnTo>
                <a:lnTo>
                  <a:pt x="2379" y="236"/>
                </a:lnTo>
                <a:lnTo>
                  <a:pt x="2471" y="236"/>
                </a:lnTo>
                <a:lnTo>
                  <a:pt x="2406" y="170"/>
                </a:lnTo>
                <a:close/>
                <a:moveTo>
                  <a:pt x="3006" y="1700"/>
                </a:moveTo>
                <a:lnTo>
                  <a:pt x="2941" y="1635"/>
                </a:lnTo>
                <a:lnTo>
                  <a:pt x="2875" y="1504"/>
                </a:lnTo>
                <a:lnTo>
                  <a:pt x="2888" y="1360"/>
                </a:lnTo>
                <a:lnTo>
                  <a:pt x="2824" y="1255"/>
                </a:lnTo>
                <a:lnTo>
                  <a:pt x="2837" y="1112"/>
                </a:lnTo>
                <a:lnTo>
                  <a:pt x="2654" y="1020"/>
                </a:lnTo>
                <a:lnTo>
                  <a:pt x="2641" y="955"/>
                </a:lnTo>
                <a:lnTo>
                  <a:pt x="2706" y="876"/>
                </a:lnTo>
                <a:lnTo>
                  <a:pt x="2706" y="798"/>
                </a:lnTo>
                <a:lnTo>
                  <a:pt x="2628" y="536"/>
                </a:lnTo>
                <a:lnTo>
                  <a:pt x="2536" y="510"/>
                </a:lnTo>
                <a:lnTo>
                  <a:pt x="2458" y="353"/>
                </a:lnTo>
                <a:lnTo>
                  <a:pt x="2301" y="314"/>
                </a:lnTo>
                <a:lnTo>
                  <a:pt x="2209" y="236"/>
                </a:lnTo>
                <a:lnTo>
                  <a:pt x="2131" y="223"/>
                </a:lnTo>
                <a:lnTo>
                  <a:pt x="2183" y="183"/>
                </a:lnTo>
                <a:lnTo>
                  <a:pt x="2065" y="183"/>
                </a:lnTo>
                <a:lnTo>
                  <a:pt x="1974" y="340"/>
                </a:lnTo>
                <a:lnTo>
                  <a:pt x="1830" y="392"/>
                </a:lnTo>
                <a:lnTo>
                  <a:pt x="1726" y="497"/>
                </a:lnTo>
                <a:lnTo>
                  <a:pt x="1660" y="471"/>
                </a:lnTo>
                <a:lnTo>
                  <a:pt x="1542" y="458"/>
                </a:lnTo>
                <a:lnTo>
                  <a:pt x="1595" y="366"/>
                </a:lnTo>
                <a:lnTo>
                  <a:pt x="1608" y="249"/>
                </a:lnTo>
                <a:lnTo>
                  <a:pt x="1504" y="301"/>
                </a:lnTo>
                <a:lnTo>
                  <a:pt x="1386" y="249"/>
                </a:lnTo>
                <a:lnTo>
                  <a:pt x="1320" y="236"/>
                </a:lnTo>
                <a:lnTo>
                  <a:pt x="1281" y="249"/>
                </a:lnTo>
                <a:lnTo>
                  <a:pt x="1255" y="209"/>
                </a:lnTo>
                <a:lnTo>
                  <a:pt x="1294" y="170"/>
                </a:lnTo>
                <a:lnTo>
                  <a:pt x="1255" y="144"/>
                </a:lnTo>
                <a:lnTo>
                  <a:pt x="1294" y="118"/>
                </a:lnTo>
                <a:lnTo>
                  <a:pt x="1268" y="66"/>
                </a:lnTo>
                <a:lnTo>
                  <a:pt x="1216" y="79"/>
                </a:lnTo>
                <a:lnTo>
                  <a:pt x="1150" y="52"/>
                </a:lnTo>
                <a:lnTo>
                  <a:pt x="1085" y="66"/>
                </a:lnTo>
                <a:lnTo>
                  <a:pt x="876" y="0"/>
                </a:lnTo>
                <a:lnTo>
                  <a:pt x="876" y="105"/>
                </a:lnTo>
                <a:lnTo>
                  <a:pt x="981" y="223"/>
                </a:lnTo>
                <a:lnTo>
                  <a:pt x="889" y="301"/>
                </a:lnTo>
                <a:lnTo>
                  <a:pt x="889" y="327"/>
                </a:lnTo>
                <a:lnTo>
                  <a:pt x="954" y="314"/>
                </a:lnTo>
                <a:lnTo>
                  <a:pt x="967" y="340"/>
                </a:lnTo>
                <a:lnTo>
                  <a:pt x="915" y="392"/>
                </a:lnTo>
                <a:lnTo>
                  <a:pt x="981" y="432"/>
                </a:lnTo>
                <a:lnTo>
                  <a:pt x="954" y="497"/>
                </a:lnTo>
                <a:lnTo>
                  <a:pt x="1085" y="536"/>
                </a:lnTo>
                <a:lnTo>
                  <a:pt x="1203" y="667"/>
                </a:lnTo>
                <a:lnTo>
                  <a:pt x="1124" y="667"/>
                </a:lnTo>
                <a:lnTo>
                  <a:pt x="1059" y="602"/>
                </a:lnTo>
                <a:lnTo>
                  <a:pt x="889" y="562"/>
                </a:lnTo>
                <a:lnTo>
                  <a:pt x="837" y="719"/>
                </a:lnTo>
                <a:lnTo>
                  <a:pt x="784" y="706"/>
                </a:lnTo>
                <a:lnTo>
                  <a:pt x="771" y="798"/>
                </a:lnTo>
                <a:lnTo>
                  <a:pt x="706" y="785"/>
                </a:lnTo>
                <a:lnTo>
                  <a:pt x="680" y="654"/>
                </a:lnTo>
                <a:lnTo>
                  <a:pt x="431" y="667"/>
                </a:lnTo>
                <a:lnTo>
                  <a:pt x="379" y="798"/>
                </a:lnTo>
                <a:lnTo>
                  <a:pt x="444" y="850"/>
                </a:lnTo>
                <a:lnTo>
                  <a:pt x="392" y="916"/>
                </a:lnTo>
                <a:lnTo>
                  <a:pt x="418" y="1007"/>
                </a:lnTo>
                <a:lnTo>
                  <a:pt x="353" y="1203"/>
                </a:lnTo>
                <a:lnTo>
                  <a:pt x="261" y="1203"/>
                </a:lnTo>
                <a:lnTo>
                  <a:pt x="261" y="1282"/>
                </a:lnTo>
                <a:lnTo>
                  <a:pt x="366" y="1308"/>
                </a:lnTo>
                <a:lnTo>
                  <a:pt x="340" y="1426"/>
                </a:lnTo>
                <a:lnTo>
                  <a:pt x="261" y="1517"/>
                </a:lnTo>
                <a:lnTo>
                  <a:pt x="261" y="1582"/>
                </a:lnTo>
                <a:lnTo>
                  <a:pt x="13" y="1608"/>
                </a:lnTo>
                <a:lnTo>
                  <a:pt x="91" y="1857"/>
                </a:lnTo>
                <a:lnTo>
                  <a:pt x="0" y="2066"/>
                </a:lnTo>
                <a:lnTo>
                  <a:pt x="52" y="2092"/>
                </a:lnTo>
                <a:lnTo>
                  <a:pt x="13" y="2184"/>
                </a:lnTo>
                <a:lnTo>
                  <a:pt x="91" y="2288"/>
                </a:lnTo>
                <a:lnTo>
                  <a:pt x="65" y="2328"/>
                </a:lnTo>
                <a:lnTo>
                  <a:pt x="117" y="2341"/>
                </a:lnTo>
                <a:lnTo>
                  <a:pt x="144" y="2419"/>
                </a:lnTo>
                <a:lnTo>
                  <a:pt x="65" y="2445"/>
                </a:lnTo>
                <a:lnTo>
                  <a:pt x="39" y="2511"/>
                </a:lnTo>
                <a:lnTo>
                  <a:pt x="39" y="2602"/>
                </a:lnTo>
                <a:lnTo>
                  <a:pt x="117" y="2667"/>
                </a:lnTo>
                <a:lnTo>
                  <a:pt x="170" y="2694"/>
                </a:lnTo>
                <a:lnTo>
                  <a:pt x="78" y="2838"/>
                </a:lnTo>
                <a:lnTo>
                  <a:pt x="248" y="3008"/>
                </a:lnTo>
                <a:lnTo>
                  <a:pt x="745" y="3112"/>
                </a:lnTo>
                <a:lnTo>
                  <a:pt x="588" y="3347"/>
                </a:lnTo>
                <a:lnTo>
                  <a:pt x="549" y="3818"/>
                </a:lnTo>
                <a:lnTo>
                  <a:pt x="667" y="3844"/>
                </a:lnTo>
                <a:lnTo>
                  <a:pt x="745" y="3805"/>
                </a:lnTo>
                <a:lnTo>
                  <a:pt x="902" y="3805"/>
                </a:lnTo>
                <a:lnTo>
                  <a:pt x="850" y="3753"/>
                </a:lnTo>
                <a:lnTo>
                  <a:pt x="915" y="3727"/>
                </a:lnTo>
                <a:lnTo>
                  <a:pt x="1046" y="3779"/>
                </a:lnTo>
                <a:lnTo>
                  <a:pt x="1268" y="3857"/>
                </a:lnTo>
                <a:lnTo>
                  <a:pt x="1347" y="3805"/>
                </a:lnTo>
                <a:lnTo>
                  <a:pt x="1516" y="3936"/>
                </a:lnTo>
                <a:lnTo>
                  <a:pt x="1608" y="3831"/>
                </a:lnTo>
                <a:lnTo>
                  <a:pt x="1726" y="3831"/>
                </a:lnTo>
                <a:lnTo>
                  <a:pt x="1817" y="3897"/>
                </a:lnTo>
                <a:lnTo>
                  <a:pt x="1935" y="3857"/>
                </a:lnTo>
                <a:lnTo>
                  <a:pt x="2183" y="3766"/>
                </a:lnTo>
                <a:lnTo>
                  <a:pt x="2222" y="3727"/>
                </a:lnTo>
                <a:lnTo>
                  <a:pt x="2432" y="3740"/>
                </a:lnTo>
                <a:lnTo>
                  <a:pt x="2484" y="3805"/>
                </a:lnTo>
                <a:lnTo>
                  <a:pt x="2536" y="3713"/>
                </a:lnTo>
                <a:lnTo>
                  <a:pt x="2406" y="3518"/>
                </a:lnTo>
                <a:lnTo>
                  <a:pt x="2419" y="3439"/>
                </a:lnTo>
                <a:lnTo>
                  <a:pt x="2575" y="3347"/>
                </a:lnTo>
                <a:lnTo>
                  <a:pt x="2602" y="3230"/>
                </a:lnTo>
                <a:lnTo>
                  <a:pt x="2706" y="3256"/>
                </a:lnTo>
                <a:lnTo>
                  <a:pt x="2745" y="3112"/>
                </a:lnTo>
                <a:lnTo>
                  <a:pt x="2497" y="2968"/>
                </a:lnTo>
                <a:lnTo>
                  <a:pt x="2393" y="2851"/>
                </a:lnTo>
                <a:lnTo>
                  <a:pt x="2288" y="2838"/>
                </a:lnTo>
                <a:lnTo>
                  <a:pt x="2209" y="2681"/>
                </a:lnTo>
                <a:lnTo>
                  <a:pt x="2222" y="2602"/>
                </a:lnTo>
                <a:lnTo>
                  <a:pt x="2092" y="2432"/>
                </a:lnTo>
                <a:lnTo>
                  <a:pt x="2092" y="2367"/>
                </a:lnTo>
                <a:lnTo>
                  <a:pt x="2170" y="2419"/>
                </a:lnTo>
                <a:lnTo>
                  <a:pt x="2262" y="2315"/>
                </a:lnTo>
                <a:lnTo>
                  <a:pt x="2366" y="2301"/>
                </a:lnTo>
                <a:lnTo>
                  <a:pt x="2419" y="2249"/>
                </a:lnTo>
                <a:lnTo>
                  <a:pt x="2497" y="2223"/>
                </a:lnTo>
                <a:lnTo>
                  <a:pt x="2523" y="2184"/>
                </a:lnTo>
                <a:lnTo>
                  <a:pt x="2654" y="2131"/>
                </a:lnTo>
                <a:lnTo>
                  <a:pt x="2680" y="2092"/>
                </a:lnTo>
                <a:lnTo>
                  <a:pt x="2811" y="2000"/>
                </a:lnTo>
                <a:lnTo>
                  <a:pt x="2785" y="1962"/>
                </a:lnTo>
                <a:lnTo>
                  <a:pt x="2837" y="1935"/>
                </a:lnTo>
                <a:lnTo>
                  <a:pt x="2915" y="1948"/>
                </a:lnTo>
                <a:lnTo>
                  <a:pt x="2915" y="2014"/>
                </a:lnTo>
                <a:lnTo>
                  <a:pt x="2966" y="2027"/>
                </a:lnTo>
                <a:lnTo>
                  <a:pt x="2993" y="1988"/>
                </a:lnTo>
                <a:lnTo>
                  <a:pt x="3032" y="1857"/>
                </a:lnTo>
                <a:lnTo>
                  <a:pt x="3006" y="170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Freeform 29">
            <a:extLst>
              <a:ext uri="{FF2B5EF4-FFF2-40B4-BE49-F238E27FC236}">
                <a16:creationId xmlns:a16="http://schemas.microsoft.com/office/drawing/2014/main" id="{15A0E49C-E18C-A3AB-1430-1C84715C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423" y="4710897"/>
            <a:ext cx="18540" cy="37080"/>
          </a:xfrm>
          <a:custGeom>
            <a:avLst/>
            <a:gdLst>
              <a:gd name="T0" fmla="*/ 52 w 53"/>
              <a:gd name="T1" fmla="*/ 27 h 106"/>
              <a:gd name="T2" fmla="*/ 39 w 53"/>
              <a:gd name="T3" fmla="*/ 105 h 106"/>
              <a:gd name="T4" fmla="*/ 39 w 53"/>
              <a:gd name="T5" fmla="*/ 105 h 106"/>
              <a:gd name="T6" fmla="*/ 0 w 53"/>
              <a:gd name="T7" fmla="*/ 92 h 106"/>
              <a:gd name="T8" fmla="*/ 13 w 53"/>
              <a:gd name="T9" fmla="*/ 0 h 106"/>
              <a:gd name="T10" fmla="*/ 52 w 53"/>
              <a:gd name="T11" fmla="*/ 2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06">
                <a:moveTo>
                  <a:pt x="52" y="27"/>
                </a:moveTo>
                <a:lnTo>
                  <a:pt x="39" y="105"/>
                </a:lnTo>
                <a:lnTo>
                  <a:pt x="39" y="105"/>
                </a:lnTo>
                <a:lnTo>
                  <a:pt x="0" y="92"/>
                </a:lnTo>
                <a:lnTo>
                  <a:pt x="13" y="0"/>
                </a:lnTo>
                <a:lnTo>
                  <a:pt x="52" y="2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Freeform 30">
            <a:extLst>
              <a:ext uri="{FF2B5EF4-FFF2-40B4-BE49-F238E27FC236}">
                <a16:creationId xmlns:a16="http://schemas.microsoft.com/office/drawing/2014/main" id="{A8FDEACF-A9FE-B2C3-9259-B56C8D6A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629" y="5512772"/>
            <a:ext cx="46351" cy="32445"/>
          </a:xfrm>
          <a:custGeom>
            <a:avLst/>
            <a:gdLst>
              <a:gd name="T0" fmla="*/ 131 w 132"/>
              <a:gd name="T1" fmla="*/ 39 h 92"/>
              <a:gd name="T2" fmla="*/ 131 w 132"/>
              <a:gd name="T3" fmla="*/ 91 h 92"/>
              <a:gd name="T4" fmla="*/ 13 w 132"/>
              <a:gd name="T5" fmla="*/ 91 h 92"/>
              <a:gd name="T6" fmla="*/ 0 w 132"/>
              <a:gd name="T7" fmla="*/ 0 h 92"/>
              <a:gd name="T8" fmla="*/ 65 w 132"/>
              <a:gd name="T9" fmla="*/ 0 h 92"/>
              <a:gd name="T10" fmla="*/ 131 w 132"/>
              <a:gd name="T11" fmla="*/ 3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92">
                <a:moveTo>
                  <a:pt x="131" y="39"/>
                </a:moveTo>
                <a:lnTo>
                  <a:pt x="131" y="91"/>
                </a:lnTo>
                <a:lnTo>
                  <a:pt x="13" y="91"/>
                </a:lnTo>
                <a:lnTo>
                  <a:pt x="0" y="0"/>
                </a:lnTo>
                <a:lnTo>
                  <a:pt x="65" y="0"/>
                </a:lnTo>
                <a:lnTo>
                  <a:pt x="131" y="3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Freeform 31">
            <a:extLst>
              <a:ext uri="{FF2B5EF4-FFF2-40B4-BE49-F238E27FC236}">
                <a16:creationId xmlns:a16="http://schemas.microsoft.com/office/drawing/2014/main" id="{E54E8134-49D2-2B44-B6AB-745100D8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295" y="2200215"/>
            <a:ext cx="591748" cy="417159"/>
          </a:xfrm>
          <a:custGeom>
            <a:avLst/>
            <a:gdLst>
              <a:gd name="T0" fmla="*/ 248 w 1687"/>
              <a:gd name="T1" fmla="*/ 641 h 1191"/>
              <a:gd name="T2" fmla="*/ 209 w 1687"/>
              <a:gd name="T3" fmla="*/ 680 h 1191"/>
              <a:gd name="T4" fmla="*/ 183 w 1687"/>
              <a:gd name="T5" fmla="*/ 759 h 1191"/>
              <a:gd name="T6" fmla="*/ 104 w 1687"/>
              <a:gd name="T7" fmla="*/ 680 h 1191"/>
              <a:gd name="T8" fmla="*/ 13 w 1687"/>
              <a:gd name="T9" fmla="*/ 667 h 1191"/>
              <a:gd name="T10" fmla="*/ 0 w 1687"/>
              <a:gd name="T11" fmla="*/ 654 h 1191"/>
              <a:gd name="T12" fmla="*/ 52 w 1687"/>
              <a:gd name="T13" fmla="*/ 628 h 1191"/>
              <a:gd name="T14" fmla="*/ 104 w 1687"/>
              <a:gd name="T15" fmla="*/ 628 h 1191"/>
              <a:gd name="T16" fmla="*/ 156 w 1687"/>
              <a:gd name="T17" fmla="*/ 562 h 1191"/>
              <a:gd name="T18" fmla="*/ 196 w 1687"/>
              <a:gd name="T19" fmla="*/ 602 h 1191"/>
              <a:gd name="T20" fmla="*/ 248 w 1687"/>
              <a:gd name="T21" fmla="*/ 641 h 1191"/>
              <a:gd name="T22" fmla="*/ 1569 w 1687"/>
              <a:gd name="T23" fmla="*/ 732 h 1191"/>
              <a:gd name="T24" fmla="*/ 1451 w 1687"/>
              <a:gd name="T25" fmla="*/ 445 h 1191"/>
              <a:gd name="T26" fmla="*/ 1464 w 1687"/>
              <a:gd name="T27" fmla="*/ 157 h 1191"/>
              <a:gd name="T28" fmla="*/ 1582 w 1687"/>
              <a:gd name="T29" fmla="*/ 13 h 1191"/>
              <a:gd name="T30" fmla="*/ 1464 w 1687"/>
              <a:gd name="T31" fmla="*/ 0 h 1191"/>
              <a:gd name="T32" fmla="*/ 1333 w 1687"/>
              <a:gd name="T33" fmla="*/ 65 h 1191"/>
              <a:gd name="T34" fmla="*/ 1111 w 1687"/>
              <a:gd name="T35" fmla="*/ 52 h 1191"/>
              <a:gd name="T36" fmla="*/ 863 w 1687"/>
              <a:gd name="T37" fmla="*/ 79 h 1191"/>
              <a:gd name="T38" fmla="*/ 849 w 1687"/>
              <a:gd name="T39" fmla="*/ 131 h 1191"/>
              <a:gd name="T40" fmla="*/ 679 w 1687"/>
              <a:gd name="T41" fmla="*/ 183 h 1191"/>
              <a:gd name="T42" fmla="*/ 653 w 1687"/>
              <a:gd name="T43" fmla="*/ 209 h 1191"/>
              <a:gd name="T44" fmla="*/ 470 w 1687"/>
              <a:gd name="T45" fmla="*/ 366 h 1191"/>
              <a:gd name="T46" fmla="*/ 366 w 1687"/>
              <a:gd name="T47" fmla="*/ 405 h 1191"/>
              <a:gd name="T48" fmla="*/ 379 w 1687"/>
              <a:gd name="T49" fmla="*/ 523 h 1191"/>
              <a:gd name="T50" fmla="*/ 405 w 1687"/>
              <a:gd name="T51" fmla="*/ 641 h 1191"/>
              <a:gd name="T52" fmla="*/ 457 w 1687"/>
              <a:gd name="T53" fmla="*/ 667 h 1191"/>
              <a:gd name="T54" fmla="*/ 457 w 1687"/>
              <a:gd name="T55" fmla="*/ 719 h 1191"/>
              <a:gd name="T56" fmla="*/ 614 w 1687"/>
              <a:gd name="T57" fmla="*/ 876 h 1191"/>
              <a:gd name="T58" fmla="*/ 666 w 1687"/>
              <a:gd name="T59" fmla="*/ 824 h 1191"/>
              <a:gd name="T60" fmla="*/ 758 w 1687"/>
              <a:gd name="T61" fmla="*/ 797 h 1191"/>
              <a:gd name="T62" fmla="*/ 732 w 1687"/>
              <a:gd name="T63" fmla="*/ 1125 h 1191"/>
              <a:gd name="T64" fmla="*/ 902 w 1687"/>
              <a:gd name="T65" fmla="*/ 941 h 1191"/>
              <a:gd name="T66" fmla="*/ 1242 w 1687"/>
              <a:gd name="T67" fmla="*/ 954 h 1191"/>
              <a:gd name="T68" fmla="*/ 1255 w 1687"/>
              <a:gd name="T69" fmla="*/ 1046 h 1191"/>
              <a:gd name="T70" fmla="*/ 1412 w 1687"/>
              <a:gd name="T71" fmla="*/ 1085 h 1191"/>
              <a:gd name="T72" fmla="*/ 1490 w 1687"/>
              <a:gd name="T73" fmla="*/ 1033 h 1191"/>
              <a:gd name="T74" fmla="*/ 1621 w 1687"/>
              <a:gd name="T75" fmla="*/ 1007 h 1191"/>
              <a:gd name="T76" fmla="*/ 1686 w 1687"/>
              <a:gd name="T77" fmla="*/ 811 h 1191"/>
              <a:gd name="T78" fmla="*/ 1569 w 1687"/>
              <a:gd name="T79" fmla="*/ 732 h 1191"/>
              <a:gd name="T80" fmla="*/ 353 w 1687"/>
              <a:gd name="T81" fmla="*/ 771 h 1191"/>
              <a:gd name="T82" fmla="*/ 326 w 1687"/>
              <a:gd name="T83" fmla="*/ 824 h 1191"/>
              <a:gd name="T84" fmla="*/ 300 w 1687"/>
              <a:gd name="T85" fmla="*/ 797 h 1191"/>
              <a:gd name="T86" fmla="*/ 209 w 1687"/>
              <a:gd name="T87" fmla="*/ 797 h 1191"/>
              <a:gd name="T88" fmla="*/ 143 w 1687"/>
              <a:gd name="T89" fmla="*/ 837 h 1191"/>
              <a:gd name="T90" fmla="*/ 78 w 1687"/>
              <a:gd name="T91" fmla="*/ 863 h 1191"/>
              <a:gd name="T92" fmla="*/ 65 w 1687"/>
              <a:gd name="T93" fmla="*/ 902 h 1191"/>
              <a:gd name="T94" fmla="*/ 0 w 1687"/>
              <a:gd name="T95" fmla="*/ 902 h 1191"/>
              <a:gd name="T96" fmla="*/ 26 w 1687"/>
              <a:gd name="T97" fmla="*/ 981 h 1191"/>
              <a:gd name="T98" fmla="*/ 13 w 1687"/>
              <a:gd name="T99" fmla="*/ 1020 h 1191"/>
              <a:gd name="T100" fmla="*/ 104 w 1687"/>
              <a:gd name="T101" fmla="*/ 1046 h 1191"/>
              <a:gd name="T102" fmla="*/ 104 w 1687"/>
              <a:gd name="T103" fmla="*/ 1098 h 1191"/>
              <a:gd name="T104" fmla="*/ 65 w 1687"/>
              <a:gd name="T105" fmla="*/ 1177 h 1191"/>
              <a:gd name="T106" fmla="*/ 143 w 1687"/>
              <a:gd name="T107" fmla="*/ 1190 h 1191"/>
              <a:gd name="T108" fmla="*/ 156 w 1687"/>
              <a:gd name="T109" fmla="*/ 1072 h 1191"/>
              <a:gd name="T110" fmla="*/ 196 w 1687"/>
              <a:gd name="T111" fmla="*/ 1020 h 1191"/>
              <a:gd name="T112" fmla="*/ 248 w 1687"/>
              <a:gd name="T113" fmla="*/ 981 h 1191"/>
              <a:gd name="T114" fmla="*/ 326 w 1687"/>
              <a:gd name="T115" fmla="*/ 889 h 1191"/>
              <a:gd name="T116" fmla="*/ 366 w 1687"/>
              <a:gd name="T117" fmla="*/ 850 h 1191"/>
              <a:gd name="T118" fmla="*/ 418 w 1687"/>
              <a:gd name="T119" fmla="*/ 850 h 1191"/>
              <a:gd name="T120" fmla="*/ 353 w 1687"/>
              <a:gd name="T121" fmla="*/ 77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7" h="1191">
                <a:moveTo>
                  <a:pt x="248" y="641"/>
                </a:moveTo>
                <a:lnTo>
                  <a:pt x="209" y="680"/>
                </a:lnTo>
                <a:lnTo>
                  <a:pt x="183" y="759"/>
                </a:lnTo>
                <a:lnTo>
                  <a:pt x="104" y="680"/>
                </a:lnTo>
                <a:lnTo>
                  <a:pt x="13" y="667"/>
                </a:lnTo>
                <a:lnTo>
                  <a:pt x="0" y="654"/>
                </a:lnTo>
                <a:lnTo>
                  <a:pt x="52" y="628"/>
                </a:lnTo>
                <a:lnTo>
                  <a:pt x="104" y="628"/>
                </a:lnTo>
                <a:lnTo>
                  <a:pt x="156" y="562"/>
                </a:lnTo>
                <a:lnTo>
                  <a:pt x="196" y="602"/>
                </a:lnTo>
                <a:lnTo>
                  <a:pt x="248" y="641"/>
                </a:lnTo>
                <a:close/>
                <a:moveTo>
                  <a:pt x="1569" y="732"/>
                </a:moveTo>
                <a:lnTo>
                  <a:pt x="1451" y="445"/>
                </a:lnTo>
                <a:lnTo>
                  <a:pt x="1464" y="157"/>
                </a:lnTo>
                <a:lnTo>
                  <a:pt x="1582" y="13"/>
                </a:lnTo>
                <a:lnTo>
                  <a:pt x="1464" y="0"/>
                </a:lnTo>
                <a:lnTo>
                  <a:pt x="1333" y="65"/>
                </a:lnTo>
                <a:lnTo>
                  <a:pt x="1111" y="52"/>
                </a:lnTo>
                <a:lnTo>
                  <a:pt x="863" y="79"/>
                </a:lnTo>
                <a:lnTo>
                  <a:pt x="849" y="131"/>
                </a:lnTo>
                <a:lnTo>
                  <a:pt x="679" y="183"/>
                </a:lnTo>
                <a:lnTo>
                  <a:pt x="653" y="209"/>
                </a:lnTo>
                <a:lnTo>
                  <a:pt x="470" y="366"/>
                </a:lnTo>
                <a:lnTo>
                  <a:pt x="366" y="405"/>
                </a:lnTo>
                <a:lnTo>
                  <a:pt x="379" y="523"/>
                </a:lnTo>
                <a:lnTo>
                  <a:pt x="405" y="641"/>
                </a:lnTo>
                <a:lnTo>
                  <a:pt x="457" y="667"/>
                </a:lnTo>
                <a:lnTo>
                  <a:pt x="457" y="719"/>
                </a:lnTo>
                <a:lnTo>
                  <a:pt x="614" y="876"/>
                </a:lnTo>
                <a:lnTo>
                  <a:pt x="666" y="824"/>
                </a:lnTo>
                <a:lnTo>
                  <a:pt x="758" y="797"/>
                </a:lnTo>
                <a:lnTo>
                  <a:pt x="732" y="1125"/>
                </a:lnTo>
                <a:lnTo>
                  <a:pt x="902" y="941"/>
                </a:lnTo>
                <a:lnTo>
                  <a:pt x="1242" y="954"/>
                </a:lnTo>
                <a:lnTo>
                  <a:pt x="1255" y="1046"/>
                </a:lnTo>
                <a:lnTo>
                  <a:pt x="1412" y="1085"/>
                </a:lnTo>
                <a:lnTo>
                  <a:pt x="1490" y="1033"/>
                </a:lnTo>
                <a:lnTo>
                  <a:pt x="1621" y="1007"/>
                </a:lnTo>
                <a:lnTo>
                  <a:pt x="1686" y="811"/>
                </a:lnTo>
                <a:lnTo>
                  <a:pt x="1569" y="732"/>
                </a:lnTo>
                <a:close/>
                <a:moveTo>
                  <a:pt x="353" y="771"/>
                </a:moveTo>
                <a:lnTo>
                  <a:pt x="326" y="824"/>
                </a:lnTo>
                <a:lnTo>
                  <a:pt x="300" y="797"/>
                </a:lnTo>
                <a:lnTo>
                  <a:pt x="209" y="797"/>
                </a:lnTo>
                <a:lnTo>
                  <a:pt x="143" y="837"/>
                </a:lnTo>
                <a:lnTo>
                  <a:pt x="78" y="863"/>
                </a:lnTo>
                <a:lnTo>
                  <a:pt x="65" y="902"/>
                </a:lnTo>
                <a:lnTo>
                  <a:pt x="0" y="902"/>
                </a:lnTo>
                <a:lnTo>
                  <a:pt x="26" y="981"/>
                </a:lnTo>
                <a:lnTo>
                  <a:pt x="13" y="1020"/>
                </a:lnTo>
                <a:lnTo>
                  <a:pt x="104" y="1046"/>
                </a:lnTo>
                <a:lnTo>
                  <a:pt x="104" y="1098"/>
                </a:lnTo>
                <a:lnTo>
                  <a:pt x="65" y="1177"/>
                </a:lnTo>
                <a:lnTo>
                  <a:pt x="143" y="1190"/>
                </a:lnTo>
                <a:lnTo>
                  <a:pt x="156" y="1072"/>
                </a:lnTo>
                <a:lnTo>
                  <a:pt x="196" y="1020"/>
                </a:lnTo>
                <a:lnTo>
                  <a:pt x="248" y="981"/>
                </a:lnTo>
                <a:lnTo>
                  <a:pt x="326" y="889"/>
                </a:lnTo>
                <a:lnTo>
                  <a:pt x="366" y="850"/>
                </a:lnTo>
                <a:lnTo>
                  <a:pt x="418" y="850"/>
                </a:lnTo>
                <a:lnTo>
                  <a:pt x="353" y="771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Freeform 32">
            <a:extLst>
              <a:ext uri="{FF2B5EF4-FFF2-40B4-BE49-F238E27FC236}">
                <a16:creationId xmlns:a16="http://schemas.microsoft.com/office/drawing/2014/main" id="{364F80C5-9D48-F364-AC05-0ABE4126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9497" y="5264021"/>
            <a:ext cx="4635" cy="9271"/>
          </a:xfrm>
          <a:custGeom>
            <a:avLst/>
            <a:gdLst>
              <a:gd name="T0" fmla="*/ 0 w 15"/>
              <a:gd name="T1" fmla="*/ 14 h 28"/>
              <a:gd name="T2" fmla="*/ 14 w 15"/>
              <a:gd name="T3" fmla="*/ 27 h 28"/>
              <a:gd name="T4" fmla="*/ 14 w 15"/>
              <a:gd name="T5" fmla="*/ 14 h 28"/>
              <a:gd name="T6" fmla="*/ 14 w 15"/>
              <a:gd name="T7" fmla="*/ 0 h 28"/>
              <a:gd name="T8" fmla="*/ 14 w 15"/>
              <a:gd name="T9" fmla="*/ 0 h 28"/>
              <a:gd name="T10" fmla="*/ 0 w 15"/>
              <a:gd name="T11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8">
                <a:moveTo>
                  <a:pt x="0" y="14"/>
                </a:moveTo>
                <a:lnTo>
                  <a:pt x="14" y="27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Freeform 34">
            <a:extLst>
              <a:ext uri="{FF2B5EF4-FFF2-40B4-BE49-F238E27FC236}">
                <a16:creationId xmlns:a16="http://schemas.microsoft.com/office/drawing/2014/main" id="{F59B6D1C-B935-FB80-94A6-3E92A4E9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104" y="4720167"/>
            <a:ext cx="403253" cy="275016"/>
          </a:xfrm>
          <a:custGeom>
            <a:avLst/>
            <a:gdLst>
              <a:gd name="T0" fmla="*/ 1150 w 1151"/>
              <a:gd name="T1" fmla="*/ 157 h 785"/>
              <a:gd name="T2" fmla="*/ 1045 w 1151"/>
              <a:gd name="T3" fmla="*/ 248 h 785"/>
              <a:gd name="T4" fmla="*/ 915 w 1151"/>
              <a:gd name="T5" fmla="*/ 300 h 785"/>
              <a:gd name="T6" fmla="*/ 901 w 1151"/>
              <a:gd name="T7" fmla="*/ 483 h 785"/>
              <a:gd name="T8" fmla="*/ 810 w 1151"/>
              <a:gd name="T9" fmla="*/ 562 h 785"/>
              <a:gd name="T10" fmla="*/ 797 w 1151"/>
              <a:gd name="T11" fmla="*/ 693 h 785"/>
              <a:gd name="T12" fmla="*/ 744 w 1151"/>
              <a:gd name="T13" fmla="*/ 732 h 785"/>
              <a:gd name="T14" fmla="*/ 653 w 1151"/>
              <a:gd name="T15" fmla="*/ 719 h 785"/>
              <a:gd name="T16" fmla="*/ 561 w 1151"/>
              <a:gd name="T17" fmla="*/ 732 h 785"/>
              <a:gd name="T18" fmla="*/ 522 w 1151"/>
              <a:gd name="T19" fmla="*/ 640 h 785"/>
              <a:gd name="T20" fmla="*/ 404 w 1151"/>
              <a:gd name="T21" fmla="*/ 745 h 785"/>
              <a:gd name="T22" fmla="*/ 300 w 1151"/>
              <a:gd name="T23" fmla="*/ 784 h 785"/>
              <a:gd name="T24" fmla="*/ 118 w 1151"/>
              <a:gd name="T25" fmla="*/ 784 h 785"/>
              <a:gd name="T26" fmla="*/ 183 w 1151"/>
              <a:gd name="T27" fmla="*/ 732 h 785"/>
              <a:gd name="T28" fmla="*/ 235 w 1151"/>
              <a:gd name="T29" fmla="*/ 719 h 785"/>
              <a:gd name="T30" fmla="*/ 195 w 1151"/>
              <a:gd name="T31" fmla="*/ 640 h 785"/>
              <a:gd name="T32" fmla="*/ 52 w 1151"/>
              <a:gd name="T33" fmla="*/ 549 h 785"/>
              <a:gd name="T34" fmla="*/ 118 w 1151"/>
              <a:gd name="T35" fmla="*/ 457 h 785"/>
              <a:gd name="T36" fmla="*/ 0 w 1151"/>
              <a:gd name="T37" fmla="*/ 431 h 785"/>
              <a:gd name="T38" fmla="*/ 131 w 1151"/>
              <a:gd name="T39" fmla="*/ 274 h 785"/>
              <a:gd name="T40" fmla="*/ 430 w 1151"/>
              <a:gd name="T41" fmla="*/ 287 h 785"/>
              <a:gd name="T42" fmla="*/ 587 w 1151"/>
              <a:gd name="T43" fmla="*/ 143 h 785"/>
              <a:gd name="T44" fmla="*/ 771 w 1151"/>
              <a:gd name="T45" fmla="*/ 157 h 785"/>
              <a:gd name="T46" fmla="*/ 849 w 1151"/>
              <a:gd name="T47" fmla="*/ 91 h 785"/>
              <a:gd name="T48" fmla="*/ 967 w 1151"/>
              <a:gd name="T49" fmla="*/ 91 h 785"/>
              <a:gd name="T50" fmla="*/ 940 w 1151"/>
              <a:gd name="T51" fmla="*/ 13 h 785"/>
              <a:gd name="T52" fmla="*/ 993 w 1151"/>
              <a:gd name="T53" fmla="*/ 0 h 785"/>
              <a:gd name="T54" fmla="*/ 1058 w 1151"/>
              <a:gd name="T55" fmla="*/ 0 h 785"/>
              <a:gd name="T56" fmla="*/ 1150 w 1151"/>
              <a:gd name="T57" fmla="*/ 157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1" h="785">
                <a:moveTo>
                  <a:pt x="1150" y="157"/>
                </a:moveTo>
                <a:lnTo>
                  <a:pt x="1045" y="248"/>
                </a:lnTo>
                <a:lnTo>
                  <a:pt x="915" y="300"/>
                </a:lnTo>
                <a:lnTo>
                  <a:pt x="901" y="483"/>
                </a:lnTo>
                <a:lnTo>
                  <a:pt x="810" y="562"/>
                </a:lnTo>
                <a:lnTo>
                  <a:pt x="797" y="693"/>
                </a:lnTo>
                <a:lnTo>
                  <a:pt x="744" y="732"/>
                </a:lnTo>
                <a:lnTo>
                  <a:pt x="653" y="719"/>
                </a:lnTo>
                <a:lnTo>
                  <a:pt x="561" y="732"/>
                </a:lnTo>
                <a:lnTo>
                  <a:pt x="522" y="640"/>
                </a:lnTo>
                <a:lnTo>
                  <a:pt x="404" y="745"/>
                </a:lnTo>
                <a:lnTo>
                  <a:pt x="300" y="784"/>
                </a:lnTo>
                <a:lnTo>
                  <a:pt x="118" y="784"/>
                </a:lnTo>
                <a:lnTo>
                  <a:pt x="183" y="732"/>
                </a:lnTo>
                <a:lnTo>
                  <a:pt x="235" y="719"/>
                </a:lnTo>
                <a:lnTo>
                  <a:pt x="195" y="640"/>
                </a:lnTo>
                <a:lnTo>
                  <a:pt x="52" y="549"/>
                </a:lnTo>
                <a:lnTo>
                  <a:pt x="118" y="457"/>
                </a:lnTo>
                <a:lnTo>
                  <a:pt x="0" y="431"/>
                </a:lnTo>
                <a:lnTo>
                  <a:pt x="131" y="274"/>
                </a:lnTo>
                <a:lnTo>
                  <a:pt x="430" y="287"/>
                </a:lnTo>
                <a:lnTo>
                  <a:pt x="587" y="143"/>
                </a:lnTo>
                <a:lnTo>
                  <a:pt x="771" y="157"/>
                </a:lnTo>
                <a:lnTo>
                  <a:pt x="849" y="91"/>
                </a:lnTo>
                <a:lnTo>
                  <a:pt x="967" y="91"/>
                </a:lnTo>
                <a:lnTo>
                  <a:pt x="940" y="13"/>
                </a:lnTo>
                <a:lnTo>
                  <a:pt x="993" y="0"/>
                </a:lnTo>
                <a:lnTo>
                  <a:pt x="1058" y="0"/>
                </a:lnTo>
                <a:lnTo>
                  <a:pt x="1150" y="15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Freeform 35">
            <a:extLst>
              <a:ext uri="{FF2B5EF4-FFF2-40B4-BE49-F238E27FC236}">
                <a16:creationId xmlns:a16="http://schemas.microsoft.com/office/drawing/2014/main" id="{52314CF8-E4B5-5C42-43C0-778CDEE6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104" y="4999819"/>
            <a:ext cx="503681" cy="458876"/>
          </a:xfrm>
          <a:custGeom>
            <a:avLst/>
            <a:gdLst>
              <a:gd name="T0" fmla="*/ 1360 w 1439"/>
              <a:gd name="T1" fmla="*/ 497 h 1309"/>
              <a:gd name="T2" fmla="*/ 1294 w 1439"/>
              <a:gd name="T3" fmla="*/ 510 h 1309"/>
              <a:gd name="T4" fmla="*/ 1333 w 1439"/>
              <a:gd name="T5" fmla="*/ 628 h 1309"/>
              <a:gd name="T6" fmla="*/ 1373 w 1439"/>
              <a:gd name="T7" fmla="*/ 654 h 1309"/>
              <a:gd name="T8" fmla="*/ 1281 w 1439"/>
              <a:gd name="T9" fmla="*/ 693 h 1309"/>
              <a:gd name="T10" fmla="*/ 1360 w 1439"/>
              <a:gd name="T11" fmla="*/ 785 h 1309"/>
              <a:gd name="T12" fmla="*/ 1216 w 1439"/>
              <a:gd name="T13" fmla="*/ 732 h 1309"/>
              <a:gd name="T14" fmla="*/ 1124 w 1439"/>
              <a:gd name="T15" fmla="*/ 758 h 1309"/>
              <a:gd name="T16" fmla="*/ 1163 w 1439"/>
              <a:gd name="T17" fmla="*/ 915 h 1309"/>
              <a:gd name="T18" fmla="*/ 1242 w 1439"/>
              <a:gd name="T19" fmla="*/ 1007 h 1309"/>
              <a:gd name="T20" fmla="*/ 1190 w 1439"/>
              <a:gd name="T21" fmla="*/ 1059 h 1309"/>
              <a:gd name="T22" fmla="*/ 1203 w 1439"/>
              <a:gd name="T23" fmla="*/ 1216 h 1309"/>
              <a:gd name="T24" fmla="*/ 1137 w 1439"/>
              <a:gd name="T25" fmla="*/ 1308 h 1309"/>
              <a:gd name="T26" fmla="*/ 1059 w 1439"/>
              <a:gd name="T27" fmla="*/ 1242 h 1309"/>
              <a:gd name="T28" fmla="*/ 876 w 1439"/>
              <a:gd name="T29" fmla="*/ 1151 h 1309"/>
              <a:gd name="T30" fmla="*/ 797 w 1439"/>
              <a:gd name="T31" fmla="*/ 1177 h 1309"/>
              <a:gd name="T32" fmla="*/ 758 w 1439"/>
              <a:gd name="T33" fmla="*/ 1151 h 1309"/>
              <a:gd name="T34" fmla="*/ 797 w 1439"/>
              <a:gd name="T35" fmla="*/ 1072 h 1309"/>
              <a:gd name="T36" fmla="*/ 693 w 1439"/>
              <a:gd name="T37" fmla="*/ 915 h 1309"/>
              <a:gd name="T38" fmla="*/ 536 w 1439"/>
              <a:gd name="T39" fmla="*/ 863 h 1309"/>
              <a:gd name="T40" fmla="*/ 248 w 1439"/>
              <a:gd name="T41" fmla="*/ 588 h 1309"/>
              <a:gd name="T42" fmla="*/ 0 w 1439"/>
              <a:gd name="T43" fmla="*/ 222 h 1309"/>
              <a:gd name="T44" fmla="*/ 39 w 1439"/>
              <a:gd name="T45" fmla="*/ 52 h 1309"/>
              <a:gd name="T46" fmla="*/ 91 w 1439"/>
              <a:gd name="T47" fmla="*/ 52 h 1309"/>
              <a:gd name="T48" fmla="*/ 130 w 1439"/>
              <a:gd name="T49" fmla="*/ 105 h 1309"/>
              <a:gd name="T50" fmla="*/ 170 w 1439"/>
              <a:gd name="T51" fmla="*/ 118 h 1309"/>
              <a:gd name="T52" fmla="*/ 222 w 1439"/>
              <a:gd name="T53" fmla="*/ 52 h 1309"/>
              <a:gd name="T54" fmla="*/ 379 w 1439"/>
              <a:gd name="T55" fmla="*/ 13 h 1309"/>
              <a:gd name="T56" fmla="*/ 719 w 1439"/>
              <a:gd name="T57" fmla="*/ 52 h 1309"/>
              <a:gd name="T58" fmla="*/ 797 w 1439"/>
              <a:gd name="T59" fmla="*/ 0 h 1309"/>
              <a:gd name="T60" fmla="*/ 1059 w 1439"/>
              <a:gd name="T61" fmla="*/ 0 h 1309"/>
              <a:gd name="T62" fmla="*/ 1124 w 1439"/>
              <a:gd name="T63" fmla="*/ 105 h 1309"/>
              <a:gd name="T64" fmla="*/ 1294 w 1439"/>
              <a:gd name="T65" fmla="*/ 40 h 1309"/>
              <a:gd name="T66" fmla="*/ 1320 w 1439"/>
              <a:gd name="T67" fmla="*/ 105 h 1309"/>
              <a:gd name="T68" fmla="*/ 1255 w 1439"/>
              <a:gd name="T69" fmla="*/ 301 h 1309"/>
              <a:gd name="T70" fmla="*/ 1399 w 1439"/>
              <a:gd name="T71" fmla="*/ 392 h 1309"/>
              <a:gd name="T72" fmla="*/ 1425 w 1439"/>
              <a:gd name="T73" fmla="*/ 445 h 1309"/>
              <a:gd name="T74" fmla="*/ 1438 w 1439"/>
              <a:gd name="T75" fmla="*/ 523 h 1309"/>
              <a:gd name="T76" fmla="*/ 1373 w 1439"/>
              <a:gd name="T77" fmla="*/ 536 h 1309"/>
              <a:gd name="T78" fmla="*/ 1360 w 1439"/>
              <a:gd name="T79" fmla="*/ 497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39" h="1309">
                <a:moveTo>
                  <a:pt x="1360" y="497"/>
                </a:moveTo>
                <a:lnTo>
                  <a:pt x="1294" y="510"/>
                </a:lnTo>
                <a:lnTo>
                  <a:pt x="1333" y="628"/>
                </a:lnTo>
                <a:lnTo>
                  <a:pt x="1373" y="654"/>
                </a:lnTo>
                <a:lnTo>
                  <a:pt x="1281" y="693"/>
                </a:lnTo>
                <a:lnTo>
                  <a:pt x="1360" y="785"/>
                </a:lnTo>
                <a:lnTo>
                  <a:pt x="1216" y="732"/>
                </a:lnTo>
                <a:lnTo>
                  <a:pt x="1124" y="758"/>
                </a:lnTo>
                <a:lnTo>
                  <a:pt x="1163" y="915"/>
                </a:lnTo>
                <a:lnTo>
                  <a:pt x="1242" y="1007"/>
                </a:lnTo>
                <a:lnTo>
                  <a:pt x="1190" y="1059"/>
                </a:lnTo>
                <a:lnTo>
                  <a:pt x="1203" y="1216"/>
                </a:lnTo>
                <a:lnTo>
                  <a:pt x="1137" y="1308"/>
                </a:lnTo>
                <a:lnTo>
                  <a:pt x="1059" y="1242"/>
                </a:lnTo>
                <a:lnTo>
                  <a:pt x="876" y="1151"/>
                </a:lnTo>
                <a:lnTo>
                  <a:pt x="797" y="1177"/>
                </a:lnTo>
                <a:lnTo>
                  <a:pt x="758" y="1151"/>
                </a:lnTo>
                <a:lnTo>
                  <a:pt x="797" y="1072"/>
                </a:lnTo>
                <a:lnTo>
                  <a:pt x="693" y="915"/>
                </a:lnTo>
                <a:lnTo>
                  <a:pt x="536" y="863"/>
                </a:lnTo>
                <a:lnTo>
                  <a:pt x="248" y="588"/>
                </a:lnTo>
                <a:lnTo>
                  <a:pt x="0" y="222"/>
                </a:lnTo>
                <a:lnTo>
                  <a:pt x="39" y="52"/>
                </a:lnTo>
                <a:lnTo>
                  <a:pt x="91" y="52"/>
                </a:lnTo>
                <a:lnTo>
                  <a:pt x="130" y="105"/>
                </a:lnTo>
                <a:lnTo>
                  <a:pt x="170" y="118"/>
                </a:lnTo>
                <a:lnTo>
                  <a:pt x="222" y="52"/>
                </a:lnTo>
                <a:lnTo>
                  <a:pt x="379" y="13"/>
                </a:lnTo>
                <a:lnTo>
                  <a:pt x="719" y="52"/>
                </a:lnTo>
                <a:lnTo>
                  <a:pt x="797" y="0"/>
                </a:lnTo>
                <a:lnTo>
                  <a:pt x="1059" y="0"/>
                </a:lnTo>
                <a:lnTo>
                  <a:pt x="1124" y="105"/>
                </a:lnTo>
                <a:lnTo>
                  <a:pt x="1294" y="40"/>
                </a:lnTo>
                <a:lnTo>
                  <a:pt x="1320" y="105"/>
                </a:lnTo>
                <a:lnTo>
                  <a:pt x="1255" y="301"/>
                </a:lnTo>
                <a:lnTo>
                  <a:pt x="1399" y="392"/>
                </a:lnTo>
                <a:lnTo>
                  <a:pt x="1425" y="445"/>
                </a:lnTo>
                <a:lnTo>
                  <a:pt x="1438" y="523"/>
                </a:lnTo>
                <a:lnTo>
                  <a:pt x="1373" y="536"/>
                </a:lnTo>
                <a:lnTo>
                  <a:pt x="1360" y="497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Freeform 36">
            <a:extLst>
              <a:ext uri="{FF2B5EF4-FFF2-40B4-BE49-F238E27FC236}">
                <a16:creationId xmlns:a16="http://schemas.microsoft.com/office/drawing/2014/main" id="{5958CF4D-2C38-A024-0BCF-881DDA58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8274" y="5420070"/>
            <a:ext cx="353813" cy="302828"/>
          </a:xfrm>
          <a:custGeom>
            <a:avLst/>
            <a:gdLst>
              <a:gd name="T0" fmla="*/ 916 w 1008"/>
              <a:gd name="T1" fmla="*/ 510 h 864"/>
              <a:gd name="T2" fmla="*/ 916 w 1008"/>
              <a:gd name="T3" fmla="*/ 549 h 864"/>
              <a:gd name="T4" fmla="*/ 772 w 1008"/>
              <a:gd name="T5" fmla="*/ 628 h 864"/>
              <a:gd name="T6" fmla="*/ 641 w 1008"/>
              <a:gd name="T7" fmla="*/ 628 h 864"/>
              <a:gd name="T8" fmla="*/ 549 w 1008"/>
              <a:gd name="T9" fmla="*/ 772 h 864"/>
              <a:gd name="T10" fmla="*/ 471 w 1008"/>
              <a:gd name="T11" fmla="*/ 798 h 864"/>
              <a:gd name="T12" fmla="*/ 406 w 1008"/>
              <a:gd name="T13" fmla="*/ 811 h 864"/>
              <a:gd name="T14" fmla="*/ 262 w 1008"/>
              <a:gd name="T15" fmla="*/ 863 h 864"/>
              <a:gd name="T16" fmla="*/ 170 w 1008"/>
              <a:gd name="T17" fmla="*/ 798 h 864"/>
              <a:gd name="T18" fmla="*/ 118 w 1008"/>
              <a:gd name="T19" fmla="*/ 772 h 864"/>
              <a:gd name="T20" fmla="*/ 39 w 1008"/>
              <a:gd name="T21" fmla="*/ 654 h 864"/>
              <a:gd name="T22" fmla="*/ 39 w 1008"/>
              <a:gd name="T23" fmla="*/ 575 h 864"/>
              <a:gd name="T24" fmla="*/ 0 w 1008"/>
              <a:gd name="T25" fmla="*/ 406 h 864"/>
              <a:gd name="T26" fmla="*/ 157 w 1008"/>
              <a:gd name="T27" fmla="*/ 366 h 864"/>
              <a:gd name="T28" fmla="*/ 223 w 1008"/>
              <a:gd name="T29" fmla="*/ 196 h 864"/>
              <a:gd name="T30" fmla="*/ 314 w 1008"/>
              <a:gd name="T31" fmla="*/ 144 h 864"/>
              <a:gd name="T32" fmla="*/ 380 w 1008"/>
              <a:gd name="T33" fmla="*/ 105 h 864"/>
              <a:gd name="T34" fmla="*/ 380 w 1008"/>
              <a:gd name="T35" fmla="*/ 52 h 864"/>
              <a:gd name="T36" fmla="*/ 432 w 1008"/>
              <a:gd name="T37" fmla="*/ 26 h 864"/>
              <a:gd name="T38" fmla="*/ 576 w 1008"/>
              <a:gd name="T39" fmla="*/ 39 h 864"/>
              <a:gd name="T40" fmla="*/ 680 w 1008"/>
              <a:gd name="T41" fmla="*/ 0 h 864"/>
              <a:gd name="T42" fmla="*/ 719 w 1008"/>
              <a:gd name="T43" fmla="*/ 65 h 864"/>
              <a:gd name="T44" fmla="*/ 876 w 1008"/>
              <a:gd name="T45" fmla="*/ 118 h 864"/>
              <a:gd name="T46" fmla="*/ 968 w 1008"/>
              <a:gd name="T47" fmla="*/ 288 h 864"/>
              <a:gd name="T48" fmla="*/ 1007 w 1008"/>
              <a:gd name="T49" fmla="*/ 471 h 864"/>
              <a:gd name="T50" fmla="*/ 916 w 1008"/>
              <a:gd name="T51" fmla="*/ 51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8" h="864">
                <a:moveTo>
                  <a:pt x="916" y="510"/>
                </a:moveTo>
                <a:lnTo>
                  <a:pt x="916" y="549"/>
                </a:lnTo>
                <a:lnTo>
                  <a:pt x="772" y="628"/>
                </a:lnTo>
                <a:lnTo>
                  <a:pt x="641" y="628"/>
                </a:lnTo>
                <a:lnTo>
                  <a:pt x="549" y="772"/>
                </a:lnTo>
                <a:lnTo>
                  <a:pt x="471" y="798"/>
                </a:lnTo>
                <a:lnTo>
                  <a:pt x="406" y="811"/>
                </a:lnTo>
                <a:lnTo>
                  <a:pt x="262" y="863"/>
                </a:lnTo>
                <a:lnTo>
                  <a:pt x="170" y="798"/>
                </a:lnTo>
                <a:lnTo>
                  <a:pt x="118" y="772"/>
                </a:lnTo>
                <a:lnTo>
                  <a:pt x="39" y="654"/>
                </a:lnTo>
                <a:lnTo>
                  <a:pt x="39" y="575"/>
                </a:lnTo>
                <a:lnTo>
                  <a:pt x="0" y="406"/>
                </a:lnTo>
                <a:lnTo>
                  <a:pt x="157" y="366"/>
                </a:lnTo>
                <a:lnTo>
                  <a:pt x="223" y="196"/>
                </a:lnTo>
                <a:lnTo>
                  <a:pt x="314" y="144"/>
                </a:lnTo>
                <a:lnTo>
                  <a:pt x="380" y="105"/>
                </a:lnTo>
                <a:lnTo>
                  <a:pt x="380" y="52"/>
                </a:lnTo>
                <a:lnTo>
                  <a:pt x="432" y="26"/>
                </a:lnTo>
                <a:lnTo>
                  <a:pt x="576" y="39"/>
                </a:lnTo>
                <a:lnTo>
                  <a:pt x="680" y="0"/>
                </a:lnTo>
                <a:lnTo>
                  <a:pt x="719" y="65"/>
                </a:lnTo>
                <a:lnTo>
                  <a:pt x="876" y="118"/>
                </a:lnTo>
                <a:lnTo>
                  <a:pt x="968" y="288"/>
                </a:lnTo>
                <a:lnTo>
                  <a:pt x="1007" y="471"/>
                </a:lnTo>
                <a:lnTo>
                  <a:pt x="916" y="51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Freeform 37">
            <a:extLst>
              <a:ext uri="{FF2B5EF4-FFF2-40B4-BE49-F238E27FC236}">
                <a16:creationId xmlns:a16="http://schemas.microsoft.com/office/drawing/2014/main" id="{D83772DD-7766-C4AE-6CD6-639C48E8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406" y="4214942"/>
            <a:ext cx="1223668" cy="893031"/>
          </a:xfrm>
          <a:custGeom>
            <a:avLst/>
            <a:gdLst>
              <a:gd name="T0" fmla="*/ 3491 w 3492"/>
              <a:gd name="T1" fmla="*/ 1452 h 2551"/>
              <a:gd name="T2" fmla="*/ 3373 w 3492"/>
              <a:gd name="T3" fmla="*/ 1530 h 2551"/>
              <a:gd name="T4" fmla="*/ 3295 w 3492"/>
              <a:gd name="T5" fmla="*/ 1596 h 2551"/>
              <a:gd name="T6" fmla="*/ 3282 w 3492"/>
              <a:gd name="T7" fmla="*/ 1465 h 2551"/>
              <a:gd name="T8" fmla="*/ 3203 w 3492"/>
              <a:gd name="T9" fmla="*/ 1465 h 2551"/>
              <a:gd name="T10" fmla="*/ 3203 w 3492"/>
              <a:gd name="T11" fmla="*/ 1648 h 2551"/>
              <a:gd name="T12" fmla="*/ 3256 w 3492"/>
              <a:gd name="T13" fmla="*/ 1700 h 2551"/>
              <a:gd name="T14" fmla="*/ 3203 w 3492"/>
              <a:gd name="T15" fmla="*/ 1857 h 2551"/>
              <a:gd name="T16" fmla="*/ 3269 w 3492"/>
              <a:gd name="T17" fmla="*/ 2145 h 2551"/>
              <a:gd name="T18" fmla="*/ 3125 w 3492"/>
              <a:gd name="T19" fmla="*/ 2171 h 2551"/>
              <a:gd name="T20" fmla="*/ 3046 w 3492"/>
              <a:gd name="T21" fmla="*/ 2145 h 2551"/>
              <a:gd name="T22" fmla="*/ 2981 w 3492"/>
              <a:gd name="T23" fmla="*/ 2105 h 2551"/>
              <a:gd name="T24" fmla="*/ 2876 w 3492"/>
              <a:gd name="T25" fmla="*/ 2105 h 2551"/>
              <a:gd name="T26" fmla="*/ 2693 w 3492"/>
              <a:gd name="T27" fmla="*/ 2066 h 2551"/>
              <a:gd name="T28" fmla="*/ 2288 w 3492"/>
              <a:gd name="T29" fmla="*/ 2262 h 2551"/>
              <a:gd name="T30" fmla="*/ 2223 w 3492"/>
              <a:gd name="T31" fmla="*/ 2445 h 2551"/>
              <a:gd name="T32" fmla="*/ 2105 w 3492"/>
              <a:gd name="T33" fmla="*/ 2498 h 2551"/>
              <a:gd name="T34" fmla="*/ 1844 w 3492"/>
              <a:gd name="T35" fmla="*/ 2498 h 2551"/>
              <a:gd name="T36" fmla="*/ 1673 w 3492"/>
              <a:gd name="T37" fmla="*/ 2550 h 2551"/>
              <a:gd name="T38" fmla="*/ 1360 w 3492"/>
              <a:gd name="T39" fmla="*/ 2537 h 2551"/>
              <a:gd name="T40" fmla="*/ 1137 w 3492"/>
              <a:gd name="T41" fmla="*/ 2550 h 2551"/>
              <a:gd name="T42" fmla="*/ 1150 w 3492"/>
              <a:gd name="T43" fmla="*/ 2445 h 2551"/>
              <a:gd name="T44" fmla="*/ 993 w 3492"/>
              <a:gd name="T45" fmla="*/ 2393 h 2551"/>
              <a:gd name="T46" fmla="*/ 941 w 3492"/>
              <a:gd name="T47" fmla="*/ 2314 h 2551"/>
              <a:gd name="T48" fmla="*/ 980 w 3492"/>
              <a:gd name="T49" fmla="*/ 2262 h 2551"/>
              <a:gd name="T50" fmla="*/ 980 w 3492"/>
              <a:gd name="T51" fmla="*/ 2210 h 2551"/>
              <a:gd name="T52" fmla="*/ 850 w 3492"/>
              <a:gd name="T53" fmla="*/ 2210 h 2551"/>
              <a:gd name="T54" fmla="*/ 771 w 3492"/>
              <a:gd name="T55" fmla="*/ 2314 h 2551"/>
              <a:gd name="T56" fmla="*/ 732 w 3492"/>
              <a:gd name="T57" fmla="*/ 2276 h 2551"/>
              <a:gd name="T58" fmla="*/ 536 w 3492"/>
              <a:gd name="T59" fmla="*/ 2223 h 2551"/>
              <a:gd name="T60" fmla="*/ 497 w 3492"/>
              <a:gd name="T61" fmla="*/ 2040 h 2551"/>
              <a:gd name="T62" fmla="*/ 222 w 3492"/>
              <a:gd name="T63" fmla="*/ 1896 h 2551"/>
              <a:gd name="T64" fmla="*/ 209 w 3492"/>
              <a:gd name="T65" fmla="*/ 1778 h 2551"/>
              <a:gd name="T66" fmla="*/ 39 w 3492"/>
              <a:gd name="T67" fmla="*/ 1700 h 2551"/>
              <a:gd name="T68" fmla="*/ 0 w 3492"/>
              <a:gd name="T69" fmla="*/ 1596 h 2551"/>
              <a:gd name="T70" fmla="*/ 104 w 3492"/>
              <a:gd name="T71" fmla="*/ 1569 h 2551"/>
              <a:gd name="T72" fmla="*/ 118 w 3492"/>
              <a:gd name="T73" fmla="*/ 1504 h 2551"/>
              <a:gd name="T74" fmla="*/ 235 w 3492"/>
              <a:gd name="T75" fmla="*/ 1491 h 2551"/>
              <a:gd name="T76" fmla="*/ 418 w 3492"/>
              <a:gd name="T77" fmla="*/ 929 h 2551"/>
              <a:gd name="T78" fmla="*/ 470 w 3492"/>
              <a:gd name="T79" fmla="*/ 837 h 2551"/>
              <a:gd name="T80" fmla="*/ 457 w 3492"/>
              <a:gd name="T81" fmla="*/ 772 h 2551"/>
              <a:gd name="T82" fmla="*/ 536 w 3492"/>
              <a:gd name="T83" fmla="*/ 654 h 2551"/>
              <a:gd name="T84" fmla="*/ 680 w 3492"/>
              <a:gd name="T85" fmla="*/ 575 h 2551"/>
              <a:gd name="T86" fmla="*/ 719 w 3492"/>
              <a:gd name="T87" fmla="*/ 458 h 2551"/>
              <a:gd name="T88" fmla="*/ 876 w 3492"/>
              <a:gd name="T89" fmla="*/ 406 h 2551"/>
              <a:gd name="T90" fmla="*/ 1307 w 3492"/>
              <a:gd name="T91" fmla="*/ 366 h 2551"/>
              <a:gd name="T92" fmla="*/ 1425 w 3492"/>
              <a:gd name="T93" fmla="*/ 471 h 2551"/>
              <a:gd name="T94" fmla="*/ 1582 w 3492"/>
              <a:gd name="T95" fmla="*/ 301 h 2551"/>
              <a:gd name="T96" fmla="*/ 1844 w 3492"/>
              <a:gd name="T97" fmla="*/ 196 h 2551"/>
              <a:gd name="T98" fmla="*/ 1870 w 3492"/>
              <a:gd name="T99" fmla="*/ 79 h 2551"/>
              <a:gd name="T100" fmla="*/ 1987 w 3492"/>
              <a:gd name="T101" fmla="*/ 0 h 2551"/>
              <a:gd name="T102" fmla="*/ 2131 w 3492"/>
              <a:gd name="T103" fmla="*/ 13 h 2551"/>
              <a:gd name="T104" fmla="*/ 2510 w 3492"/>
              <a:gd name="T105" fmla="*/ 484 h 2551"/>
              <a:gd name="T106" fmla="*/ 2693 w 3492"/>
              <a:gd name="T107" fmla="*/ 536 h 2551"/>
              <a:gd name="T108" fmla="*/ 2837 w 3492"/>
              <a:gd name="T109" fmla="*/ 1268 h 2551"/>
              <a:gd name="T110" fmla="*/ 2929 w 3492"/>
              <a:gd name="T111" fmla="*/ 1321 h 2551"/>
              <a:gd name="T112" fmla="*/ 2994 w 3492"/>
              <a:gd name="T113" fmla="*/ 1373 h 2551"/>
              <a:gd name="T114" fmla="*/ 3072 w 3492"/>
              <a:gd name="T115" fmla="*/ 1373 h 2551"/>
              <a:gd name="T116" fmla="*/ 3347 w 3492"/>
              <a:gd name="T117" fmla="*/ 1177 h 2551"/>
              <a:gd name="T118" fmla="*/ 3452 w 3492"/>
              <a:gd name="T119" fmla="*/ 1255 h 2551"/>
              <a:gd name="T120" fmla="*/ 3491 w 3492"/>
              <a:gd name="T121" fmla="*/ 1452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2" h="2551">
                <a:moveTo>
                  <a:pt x="3491" y="1452"/>
                </a:moveTo>
                <a:lnTo>
                  <a:pt x="3373" y="1530"/>
                </a:lnTo>
                <a:lnTo>
                  <a:pt x="3295" y="1596"/>
                </a:lnTo>
                <a:lnTo>
                  <a:pt x="3282" y="1465"/>
                </a:lnTo>
                <a:lnTo>
                  <a:pt x="3203" y="1465"/>
                </a:lnTo>
                <a:lnTo>
                  <a:pt x="3203" y="1648"/>
                </a:lnTo>
                <a:lnTo>
                  <a:pt x="3256" y="1700"/>
                </a:lnTo>
                <a:lnTo>
                  <a:pt x="3203" y="1857"/>
                </a:lnTo>
                <a:lnTo>
                  <a:pt x="3269" y="2145"/>
                </a:lnTo>
                <a:lnTo>
                  <a:pt x="3125" y="2171"/>
                </a:lnTo>
                <a:lnTo>
                  <a:pt x="3046" y="2145"/>
                </a:lnTo>
                <a:lnTo>
                  <a:pt x="2981" y="2105"/>
                </a:lnTo>
                <a:lnTo>
                  <a:pt x="2876" y="2105"/>
                </a:lnTo>
                <a:lnTo>
                  <a:pt x="2693" y="2066"/>
                </a:lnTo>
                <a:lnTo>
                  <a:pt x="2288" y="2262"/>
                </a:lnTo>
                <a:lnTo>
                  <a:pt x="2223" y="2445"/>
                </a:lnTo>
                <a:lnTo>
                  <a:pt x="2105" y="2498"/>
                </a:lnTo>
                <a:lnTo>
                  <a:pt x="1844" y="2498"/>
                </a:lnTo>
                <a:lnTo>
                  <a:pt x="1673" y="2550"/>
                </a:lnTo>
                <a:lnTo>
                  <a:pt x="1360" y="2537"/>
                </a:lnTo>
                <a:lnTo>
                  <a:pt x="1137" y="2550"/>
                </a:lnTo>
                <a:lnTo>
                  <a:pt x="1150" y="2445"/>
                </a:lnTo>
                <a:lnTo>
                  <a:pt x="993" y="2393"/>
                </a:lnTo>
                <a:lnTo>
                  <a:pt x="941" y="2314"/>
                </a:lnTo>
                <a:lnTo>
                  <a:pt x="980" y="2262"/>
                </a:lnTo>
                <a:lnTo>
                  <a:pt x="980" y="2210"/>
                </a:lnTo>
                <a:lnTo>
                  <a:pt x="850" y="2210"/>
                </a:lnTo>
                <a:lnTo>
                  <a:pt x="771" y="2314"/>
                </a:lnTo>
                <a:lnTo>
                  <a:pt x="732" y="2276"/>
                </a:lnTo>
                <a:lnTo>
                  <a:pt x="536" y="2223"/>
                </a:lnTo>
                <a:lnTo>
                  <a:pt x="497" y="2040"/>
                </a:lnTo>
                <a:lnTo>
                  <a:pt x="222" y="1896"/>
                </a:lnTo>
                <a:lnTo>
                  <a:pt x="209" y="1778"/>
                </a:lnTo>
                <a:lnTo>
                  <a:pt x="39" y="1700"/>
                </a:lnTo>
                <a:lnTo>
                  <a:pt x="0" y="1596"/>
                </a:lnTo>
                <a:lnTo>
                  <a:pt x="104" y="1569"/>
                </a:lnTo>
                <a:lnTo>
                  <a:pt x="118" y="1504"/>
                </a:lnTo>
                <a:lnTo>
                  <a:pt x="235" y="1491"/>
                </a:lnTo>
                <a:lnTo>
                  <a:pt x="418" y="929"/>
                </a:lnTo>
                <a:lnTo>
                  <a:pt x="470" y="837"/>
                </a:lnTo>
                <a:lnTo>
                  <a:pt x="457" y="772"/>
                </a:lnTo>
                <a:lnTo>
                  <a:pt x="536" y="654"/>
                </a:lnTo>
                <a:lnTo>
                  <a:pt x="680" y="575"/>
                </a:lnTo>
                <a:lnTo>
                  <a:pt x="719" y="458"/>
                </a:lnTo>
                <a:lnTo>
                  <a:pt x="876" y="406"/>
                </a:lnTo>
                <a:lnTo>
                  <a:pt x="1307" y="366"/>
                </a:lnTo>
                <a:lnTo>
                  <a:pt x="1425" y="471"/>
                </a:lnTo>
                <a:lnTo>
                  <a:pt x="1582" y="301"/>
                </a:lnTo>
                <a:lnTo>
                  <a:pt x="1844" y="196"/>
                </a:lnTo>
                <a:lnTo>
                  <a:pt x="1870" y="79"/>
                </a:lnTo>
                <a:lnTo>
                  <a:pt x="1987" y="0"/>
                </a:lnTo>
                <a:lnTo>
                  <a:pt x="2131" y="13"/>
                </a:lnTo>
                <a:lnTo>
                  <a:pt x="2510" y="484"/>
                </a:lnTo>
                <a:lnTo>
                  <a:pt x="2693" y="536"/>
                </a:lnTo>
                <a:lnTo>
                  <a:pt x="2837" y="1268"/>
                </a:lnTo>
                <a:lnTo>
                  <a:pt x="2929" y="1321"/>
                </a:lnTo>
                <a:lnTo>
                  <a:pt x="2994" y="1373"/>
                </a:lnTo>
                <a:lnTo>
                  <a:pt x="3072" y="1373"/>
                </a:lnTo>
                <a:lnTo>
                  <a:pt x="3347" y="1177"/>
                </a:lnTo>
                <a:lnTo>
                  <a:pt x="3452" y="1255"/>
                </a:lnTo>
                <a:lnTo>
                  <a:pt x="3491" y="1452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Freeform 38">
            <a:extLst>
              <a:ext uri="{FF2B5EF4-FFF2-40B4-BE49-F238E27FC236}">
                <a16:creationId xmlns:a16="http://schemas.microsoft.com/office/drawing/2014/main" id="{95F8E4DE-D890-2100-5202-72FFB198D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973" y="372437"/>
            <a:ext cx="1113971" cy="1897303"/>
          </a:xfrm>
          <a:custGeom>
            <a:avLst/>
            <a:gdLst>
              <a:gd name="T0" fmla="*/ 720 w 3179"/>
              <a:gd name="T1" fmla="*/ 5400 h 5414"/>
              <a:gd name="T2" fmla="*/ 654 w 3179"/>
              <a:gd name="T3" fmla="*/ 5322 h 5414"/>
              <a:gd name="T4" fmla="*/ 680 w 3179"/>
              <a:gd name="T5" fmla="*/ 5217 h 5414"/>
              <a:gd name="T6" fmla="*/ 733 w 3179"/>
              <a:gd name="T7" fmla="*/ 5309 h 5414"/>
              <a:gd name="T8" fmla="*/ 785 w 3179"/>
              <a:gd name="T9" fmla="*/ 5348 h 5414"/>
              <a:gd name="T10" fmla="*/ 3125 w 3179"/>
              <a:gd name="T11" fmla="*/ 3203 h 5414"/>
              <a:gd name="T12" fmla="*/ 2668 w 3179"/>
              <a:gd name="T13" fmla="*/ 2890 h 5414"/>
              <a:gd name="T14" fmla="*/ 2471 w 3179"/>
              <a:gd name="T15" fmla="*/ 2471 h 5414"/>
              <a:gd name="T16" fmla="*/ 2315 w 3179"/>
              <a:gd name="T17" fmla="*/ 1974 h 5414"/>
              <a:gd name="T18" fmla="*/ 1923 w 3179"/>
              <a:gd name="T19" fmla="*/ 1033 h 5414"/>
              <a:gd name="T20" fmla="*/ 1478 w 3179"/>
              <a:gd name="T21" fmla="*/ 627 h 5414"/>
              <a:gd name="T22" fmla="*/ 1413 w 3179"/>
              <a:gd name="T23" fmla="*/ 366 h 5414"/>
              <a:gd name="T24" fmla="*/ 1426 w 3179"/>
              <a:gd name="T25" fmla="*/ 144 h 5414"/>
              <a:gd name="T26" fmla="*/ 1151 w 3179"/>
              <a:gd name="T27" fmla="*/ 0 h 5414"/>
              <a:gd name="T28" fmla="*/ 942 w 3179"/>
              <a:gd name="T29" fmla="*/ 196 h 5414"/>
              <a:gd name="T30" fmla="*/ 916 w 3179"/>
              <a:gd name="T31" fmla="*/ 614 h 5414"/>
              <a:gd name="T32" fmla="*/ 576 w 3179"/>
              <a:gd name="T33" fmla="*/ 798 h 5414"/>
              <a:gd name="T34" fmla="*/ 301 w 3179"/>
              <a:gd name="T35" fmla="*/ 928 h 5414"/>
              <a:gd name="T36" fmla="*/ 0 w 3179"/>
              <a:gd name="T37" fmla="*/ 719 h 5414"/>
              <a:gd name="T38" fmla="*/ 79 w 3179"/>
              <a:gd name="T39" fmla="*/ 954 h 5414"/>
              <a:gd name="T40" fmla="*/ 471 w 3179"/>
              <a:gd name="T41" fmla="*/ 1098 h 5414"/>
              <a:gd name="T42" fmla="*/ 654 w 3179"/>
              <a:gd name="T43" fmla="*/ 1386 h 5414"/>
              <a:gd name="T44" fmla="*/ 707 w 3179"/>
              <a:gd name="T45" fmla="*/ 1634 h 5414"/>
              <a:gd name="T46" fmla="*/ 851 w 3179"/>
              <a:gd name="T47" fmla="*/ 2039 h 5414"/>
              <a:gd name="T48" fmla="*/ 1125 w 3179"/>
              <a:gd name="T49" fmla="*/ 2275 h 5414"/>
              <a:gd name="T50" fmla="*/ 1230 w 3179"/>
              <a:gd name="T51" fmla="*/ 2327 h 5414"/>
              <a:gd name="T52" fmla="*/ 1413 w 3179"/>
              <a:gd name="T53" fmla="*/ 2693 h 5414"/>
              <a:gd name="T54" fmla="*/ 1256 w 3179"/>
              <a:gd name="T55" fmla="*/ 2955 h 5414"/>
              <a:gd name="T56" fmla="*/ 955 w 3179"/>
              <a:gd name="T57" fmla="*/ 3465 h 5414"/>
              <a:gd name="T58" fmla="*/ 942 w 3179"/>
              <a:gd name="T59" fmla="*/ 3635 h 5414"/>
              <a:gd name="T60" fmla="*/ 798 w 3179"/>
              <a:gd name="T61" fmla="*/ 3752 h 5414"/>
              <a:gd name="T62" fmla="*/ 824 w 3179"/>
              <a:gd name="T63" fmla="*/ 4236 h 5414"/>
              <a:gd name="T64" fmla="*/ 994 w 3179"/>
              <a:gd name="T65" fmla="*/ 4524 h 5414"/>
              <a:gd name="T66" fmla="*/ 1008 w 3179"/>
              <a:gd name="T67" fmla="*/ 4929 h 5414"/>
              <a:gd name="T68" fmla="*/ 1308 w 3179"/>
              <a:gd name="T69" fmla="*/ 5125 h 5414"/>
              <a:gd name="T70" fmla="*/ 1347 w 3179"/>
              <a:gd name="T71" fmla="*/ 5269 h 5414"/>
              <a:gd name="T72" fmla="*/ 1517 w 3179"/>
              <a:gd name="T73" fmla="*/ 5243 h 5414"/>
              <a:gd name="T74" fmla="*/ 1569 w 3179"/>
              <a:gd name="T75" fmla="*/ 5387 h 5414"/>
              <a:gd name="T76" fmla="*/ 1844 w 3179"/>
              <a:gd name="T77" fmla="*/ 5178 h 5414"/>
              <a:gd name="T78" fmla="*/ 2132 w 3179"/>
              <a:gd name="T79" fmla="*/ 4982 h 5414"/>
              <a:gd name="T80" fmla="*/ 2263 w 3179"/>
              <a:gd name="T81" fmla="*/ 4916 h 5414"/>
              <a:gd name="T82" fmla="*/ 2576 w 3179"/>
              <a:gd name="T83" fmla="*/ 4759 h 5414"/>
              <a:gd name="T84" fmla="*/ 3178 w 3179"/>
              <a:gd name="T85" fmla="*/ 3439 h 5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9" h="5414">
                <a:moveTo>
                  <a:pt x="798" y="5413"/>
                </a:moveTo>
                <a:lnTo>
                  <a:pt x="720" y="5400"/>
                </a:lnTo>
                <a:lnTo>
                  <a:pt x="654" y="5361"/>
                </a:lnTo>
                <a:lnTo>
                  <a:pt x="654" y="5322"/>
                </a:lnTo>
                <a:lnTo>
                  <a:pt x="641" y="5334"/>
                </a:lnTo>
                <a:lnTo>
                  <a:pt x="680" y="5217"/>
                </a:lnTo>
                <a:lnTo>
                  <a:pt x="798" y="5282"/>
                </a:lnTo>
                <a:lnTo>
                  <a:pt x="733" y="5309"/>
                </a:lnTo>
                <a:lnTo>
                  <a:pt x="733" y="5361"/>
                </a:lnTo>
                <a:lnTo>
                  <a:pt x="785" y="5348"/>
                </a:lnTo>
                <a:lnTo>
                  <a:pt x="798" y="5413"/>
                </a:lnTo>
                <a:close/>
                <a:moveTo>
                  <a:pt x="3125" y="3203"/>
                </a:moveTo>
                <a:lnTo>
                  <a:pt x="2890" y="3112"/>
                </a:lnTo>
                <a:lnTo>
                  <a:pt x="2668" y="2890"/>
                </a:lnTo>
                <a:lnTo>
                  <a:pt x="2668" y="2680"/>
                </a:lnTo>
                <a:lnTo>
                  <a:pt x="2471" y="2471"/>
                </a:lnTo>
                <a:lnTo>
                  <a:pt x="2276" y="2262"/>
                </a:lnTo>
                <a:lnTo>
                  <a:pt x="2315" y="1974"/>
                </a:lnTo>
                <a:lnTo>
                  <a:pt x="1910" y="1464"/>
                </a:lnTo>
                <a:lnTo>
                  <a:pt x="1923" y="1033"/>
                </a:lnTo>
                <a:lnTo>
                  <a:pt x="1543" y="824"/>
                </a:lnTo>
                <a:lnTo>
                  <a:pt x="1478" y="627"/>
                </a:lnTo>
                <a:lnTo>
                  <a:pt x="1478" y="484"/>
                </a:lnTo>
                <a:lnTo>
                  <a:pt x="1413" y="366"/>
                </a:lnTo>
                <a:lnTo>
                  <a:pt x="1439" y="235"/>
                </a:lnTo>
                <a:lnTo>
                  <a:pt x="1426" y="144"/>
                </a:lnTo>
                <a:lnTo>
                  <a:pt x="1256" y="104"/>
                </a:lnTo>
                <a:lnTo>
                  <a:pt x="1151" y="0"/>
                </a:lnTo>
                <a:lnTo>
                  <a:pt x="1046" y="131"/>
                </a:lnTo>
                <a:lnTo>
                  <a:pt x="942" y="196"/>
                </a:lnTo>
                <a:lnTo>
                  <a:pt x="864" y="470"/>
                </a:lnTo>
                <a:lnTo>
                  <a:pt x="916" y="614"/>
                </a:lnTo>
                <a:lnTo>
                  <a:pt x="824" y="889"/>
                </a:lnTo>
                <a:lnTo>
                  <a:pt x="576" y="798"/>
                </a:lnTo>
                <a:lnTo>
                  <a:pt x="510" y="915"/>
                </a:lnTo>
                <a:lnTo>
                  <a:pt x="301" y="928"/>
                </a:lnTo>
                <a:lnTo>
                  <a:pt x="144" y="667"/>
                </a:lnTo>
                <a:lnTo>
                  <a:pt x="0" y="719"/>
                </a:lnTo>
                <a:lnTo>
                  <a:pt x="14" y="811"/>
                </a:lnTo>
                <a:lnTo>
                  <a:pt x="79" y="954"/>
                </a:lnTo>
                <a:lnTo>
                  <a:pt x="197" y="1007"/>
                </a:lnTo>
                <a:lnTo>
                  <a:pt x="471" y="1098"/>
                </a:lnTo>
                <a:lnTo>
                  <a:pt x="602" y="1216"/>
                </a:lnTo>
                <a:lnTo>
                  <a:pt x="654" y="1386"/>
                </a:lnTo>
                <a:lnTo>
                  <a:pt x="733" y="1530"/>
                </a:lnTo>
                <a:lnTo>
                  <a:pt x="707" y="1634"/>
                </a:lnTo>
                <a:lnTo>
                  <a:pt x="824" y="1778"/>
                </a:lnTo>
                <a:lnTo>
                  <a:pt x="851" y="2039"/>
                </a:lnTo>
                <a:lnTo>
                  <a:pt x="1033" y="2301"/>
                </a:lnTo>
                <a:lnTo>
                  <a:pt x="1125" y="2275"/>
                </a:lnTo>
                <a:lnTo>
                  <a:pt x="1164" y="2340"/>
                </a:lnTo>
                <a:lnTo>
                  <a:pt x="1230" y="2327"/>
                </a:lnTo>
                <a:lnTo>
                  <a:pt x="1334" y="2406"/>
                </a:lnTo>
                <a:lnTo>
                  <a:pt x="1413" y="2693"/>
                </a:lnTo>
                <a:lnTo>
                  <a:pt x="1295" y="2746"/>
                </a:lnTo>
                <a:lnTo>
                  <a:pt x="1256" y="2955"/>
                </a:lnTo>
                <a:lnTo>
                  <a:pt x="1046" y="3413"/>
                </a:lnTo>
                <a:lnTo>
                  <a:pt x="955" y="3465"/>
                </a:lnTo>
                <a:lnTo>
                  <a:pt x="877" y="3543"/>
                </a:lnTo>
                <a:lnTo>
                  <a:pt x="942" y="3635"/>
                </a:lnTo>
                <a:lnTo>
                  <a:pt x="903" y="3726"/>
                </a:lnTo>
                <a:lnTo>
                  <a:pt x="798" y="3752"/>
                </a:lnTo>
                <a:lnTo>
                  <a:pt x="733" y="4027"/>
                </a:lnTo>
                <a:lnTo>
                  <a:pt x="824" y="4236"/>
                </a:lnTo>
                <a:lnTo>
                  <a:pt x="877" y="4380"/>
                </a:lnTo>
                <a:lnTo>
                  <a:pt x="994" y="4524"/>
                </a:lnTo>
                <a:lnTo>
                  <a:pt x="968" y="4786"/>
                </a:lnTo>
                <a:lnTo>
                  <a:pt x="1008" y="4929"/>
                </a:lnTo>
                <a:lnTo>
                  <a:pt x="1112" y="5086"/>
                </a:lnTo>
                <a:lnTo>
                  <a:pt x="1308" y="5125"/>
                </a:lnTo>
                <a:lnTo>
                  <a:pt x="1373" y="5178"/>
                </a:lnTo>
                <a:lnTo>
                  <a:pt x="1347" y="5269"/>
                </a:lnTo>
                <a:lnTo>
                  <a:pt x="1426" y="5282"/>
                </a:lnTo>
                <a:lnTo>
                  <a:pt x="1517" y="5243"/>
                </a:lnTo>
                <a:lnTo>
                  <a:pt x="1556" y="5256"/>
                </a:lnTo>
                <a:lnTo>
                  <a:pt x="1569" y="5387"/>
                </a:lnTo>
                <a:lnTo>
                  <a:pt x="1635" y="5309"/>
                </a:lnTo>
                <a:lnTo>
                  <a:pt x="1844" y="5178"/>
                </a:lnTo>
                <a:lnTo>
                  <a:pt x="1897" y="5204"/>
                </a:lnTo>
                <a:lnTo>
                  <a:pt x="2132" y="4982"/>
                </a:lnTo>
                <a:lnTo>
                  <a:pt x="2210" y="4955"/>
                </a:lnTo>
                <a:lnTo>
                  <a:pt x="2263" y="4916"/>
                </a:lnTo>
                <a:lnTo>
                  <a:pt x="2485" y="4773"/>
                </a:lnTo>
                <a:lnTo>
                  <a:pt x="2576" y="4759"/>
                </a:lnTo>
                <a:lnTo>
                  <a:pt x="2681" y="4707"/>
                </a:lnTo>
                <a:lnTo>
                  <a:pt x="3178" y="3439"/>
                </a:lnTo>
                <a:lnTo>
                  <a:pt x="3125" y="320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Freeform 39">
            <a:extLst>
              <a:ext uri="{FF2B5EF4-FFF2-40B4-BE49-F238E27FC236}">
                <a16:creationId xmlns:a16="http://schemas.microsoft.com/office/drawing/2014/main" id="{4E94FE9E-DD4C-CEE2-E473-811E2852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754" y="2529307"/>
            <a:ext cx="743161" cy="444971"/>
          </a:xfrm>
          <a:custGeom>
            <a:avLst/>
            <a:gdLst>
              <a:gd name="T0" fmla="*/ 2119 w 2120"/>
              <a:gd name="T1" fmla="*/ 720 h 1270"/>
              <a:gd name="T2" fmla="*/ 2027 w 2120"/>
              <a:gd name="T3" fmla="*/ 824 h 1270"/>
              <a:gd name="T4" fmla="*/ 2014 w 2120"/>
              <a:gd name="T5" fmla="*/ 916 h 1270"/>
              <a:gd name="T6" fmla="*/ 1922 w 2120"/>
              <a:gd name="T7" fmla="*/ 902 h 1270"/>
              <a:gd name="T8" fmla="*/ 1752 w 2120"/>
              <a:gd name="T9" fmla="*/ 1086 h 1270"/>
              <a:gd name="T10" fmla="*/ 1491 w 2120"/>
              <a:gd name="T11" fmla="*/ 942 h 1270"/>
              <a:gd name="T12" fmla="*/ 1439 w 2120"/>
              <a:gd name="T13" fmla="*/ 864 h 1270"/>
              <a:gd name="T14" fmla="*/ 1360 w 2120"/>
              <a:gd name="T15" fmla="*/ 889 h 1270"/>
              <a:gd name="T16" fmla="*/ 1268 w 2120"/>
              <a:gd name="T17" fmla="*/ 877 h 1270"/>
              <a:gd name="T18" fmla="*/ 1190 w 2120"/>
              <a:gd name="T19" fmla="*/ 798 h 1270"/>
              <a:gd name="T20" fmla="*/ 1020 w 2120"/>
              <a:gd name="T21" fmla="*/ 929 h 1270"/>
              <a:gd name="T22" fmla="*/ 732 w 2120"/>
              <a:gd name="T23" fmla="*/ 916 h 1270"/>
              <a:gd name="T24" fmla="*/ 275 w 2120"/>
              <a:gd name="T25" fmla="*/ 1033 h 1270"/>
              <a:gd name="T26" fmla="*/ 92 w 2120"/>
              <a:gd name="T27" fmla="*/ 1269 h 1270"/>
              <a:gd name="T28" fmla="*/ 0 w 2120"/>
              <a:gd name="T29" fmla="*/ 1059 h 1270"/>
              <a:gd name="T30" fmla="*/ 0 w 2120"/>
              <a:gd name="T31" fmla="*/ 850 h 1270"/>
              <a:gd name="T32" fmla="*/ 40 w 2120"/>
              <a:gd name="T33" fmla="*/ 707 h 1270"/>
              <a:gd name="T34" fmla="*/ 92 w 2120"/>
              <a:gd name="T35" fmla="*/ 458 h 1270"/>
              <a:gd name="T36" fmla="*/ 327 w 2120"/>
              <a:gd name="T37" fmla="*/ 301 h 1270"/>
              <a:gd name="T38" fmla="*/ 379 w 2120"/>
              <a:gd name="T39" fmla="*/ 393 h 1270"/>
              <a:gd name="T40" fmla="*/ 550 w 2120"/>
              <a:gd name="T41" fmla="*/ 458 h 1270"/>
              <a:gd name="T42" fmla="*/ 589 w 2120"/>
              <a:gd name="T43" fmla="*/ 589 h 1270"/>
              <a:gd name="T44" fmla="*/ 719 w 2120"/>
              <a:gd name="T45" fmla="*/ 628 h 1270"/>
              <a:gd name="T46" fmla="*/ 850 w 2120"/>
              <a:gd name="T47" fmla="*/ 550 h 1270"/>
              <a:gd name="T48" fmla="*/ 889 w 2120"/>
              <a:gd name="T49" fmla="*/ 366 h 1270"/>
              <a:gd name="T50" fmla="*/ 785 w 2120"/>
              <a:gd name="T51" fmla="*/ 184 h 1270"/>
              <a:gd name="T52" fmla="*/ 955 w 2120"/>
              <a:gd name="T53" fmla="*/ 0 h 1270"/>
              <a:gd name="T54" fmla="*/ 1295 w 2120"/>
              <a:gd name="T55" fmla="*/ 13 h 1270"/>
              <a:gd name="T56" fmla="*/ 1308 w 2120"/>
              <a:gd name="T57" fmla="*/ 105 h 1270"/>
              <a:gd name="T58" fmla="*/ 1465 w 2120"/>
              <a:gd name="T59" fmla="*/ 144 h 1270"/>
              <a:gd name="T60" fmla="*/ 1543 w 2120"/>
              <a:gd name="T61" fmla="*/ 92 h 1270"/>
              <a:gd name="T62" fmla="*/ 1674 w 2120"/>
              <a:gd name="T63" fmla="*/ 66 h 1270"/>
              <a:gd name="T64" fmla="*/ 1857 w 2120"/>
              <a:gd name="T65" fmla="*/ 197 h 1270"/>
              <a:gd name="T66" fmla="*/ 1818 w 2120"/>
              <a:gd name="T67" fmla="*/ 354 h 1270"/>
              <a:gd name="T68" fmla="*/ 1935 w 2120"/>
              <a:gd name="T69" fmla="*/ 379 h 1270"/>
              <a:gd name="T70" fmla="*/ 2001 w 2120"/>
              <a:gd name="T71" fmla="*/ 536 h 1270"/>
              <a:gd name="T72" fmla="*/ 2119 w 2120"/>
              <a:gd name="T73" fmla="*/ 641 h 1270"/>
              <a:gd name="T74" fmla="*/ 2119 w 2120"/>
              <a:gd name="T75" fmla="*/ 72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20" h="1270">
                <a:moveTo>
                  <a:pt x="2119" y="720"/>
                </a:moveTo>
                <a:lnTo>
                  <a:pt x="2027" y="824"/>
                </a:lnTo>
                <a:lnTo>
                  <a:pt x="2014" y="916"/>
                </a:lnTo>
                <a:lnTo>
                  <a:pt x="1922" y="902"/>
                </a:lnTo>
                <a:lnTo>
                  <a:pt x="1752" y="1086"/>
                </a:lnTo>
                <a:lnTo>
                  <a:pt x="1491" y="942"/>
                </a:lnTo>
                <a:lnTo>
                  <a:pt x="1439" y="864"/>
                </a:lnTo>
                <a:lnTo>
                  <a:pt x="1360" y="889"/>
                </a:lnTo>
                <a:lnTo>
                  <a:pt x="1268" y="877"/>
                </a:lnTo>
                <a:lnTo>
                  <a:pt x="1190" y="798"/>
                </a:lnTo>
                <a:lnTo>
                  <a:pt x="1020" y="929"/>
                </a:lnTo>
                <a:lnTo>
                  <a:pt x="732" y="916"/>
                </a:lnTo>
                <a:lnTo>
                  <a:pt x="275" y="1033"/>
                </a:lnTo>
                <a:lnTo>
                  <a:pt x="92" y="1269"/>
                </a:lnTo>
                <a:lnTo>
                  <a:pt x="0" y="1059"/>
                </a:lnTo>
                <a:lnTo>
                  <a:pt x="0" y="850"/>
                </a:lnTo>
                <a:lnTo>
                  <a:pt x="40" y="707"/>
                </a:lnTo>
                <a:lnTo>
                  <a:pt x="92" y="458"/>
                </a:lnTo>
                <a:lnTo>
                  <a:pt x="327" y="301"/>
                </a:lnTo>
                <a:lnTo>
                  <a:pt x="379" y="393"/>
                </a:lnTo>
                <a:lnTo>
                  <a:pt x="550" y="458"/>
                </a:lnTo>
                <a:lnTo>
                  <a:pt x="589" y="589"/>
                </a:lnTo>
                <a:lnTo>
                  <a:pt x="719" y="628"/>
                </a:lnTo>
                <a:lnTo>
                  <a:pt x="850" y="550"/>
                </a:lnTo>
                <a:lnTo>
                  <a:pt x="889" y="366"/>
                </a:lnTo>
                <a:lnTo>
                  <a:pt x="785" y="184"/>
                </a:lnTo>
                <a:lnTo>
                  <a:pt x="955" y="0"/>
                </a:lnTo>
                <a:lnTo>
                  <a:pt x="1295" y="13"/>
                </a:lnTo>
                <a:lnTo>
                  <a:pt x="1308" y="105"/>
                </a:lnTo>
                <a:lnTo>
                  <a:pt x="1465" y="144"/>
                </a:lnTo>
                <a:lnTo>
                  <a:pt x="1543" y="92"/>
                </a:lnTo>
                <a:lnTo>
                  <a:pt x="1674" y="66"/>
                </a:lnTo>
                <a:lnTo>
                  <a:pt x="1857" y="197"/>
                </a:lnTo>
                <a:lnTo>
                  <a:pt x="1818" y="354"/>
                </a:lnTo>
                <a:lnTo>
                  <a:pt x="1935" y="379"/>
                </a:lnTo>
                <a:lnTo>
                  <a:pt x="2001" y="536"/>
                </a:lnTo>
                <a:lnTo>
                  <a:pt x="2119" y="641"/>
                </a:lnTo>
                <a:lnTo>
                  <a:pt x="2119" y="720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Freeform 41">
            <a:extLst>
              <a:ext uri="{FF2B5EF4-FFF2-40B4-BE49-F238E27FC236}">
                <a16:creationId xmlns:a16="http://schemas.microsoft.com/office/drawing/2014/main" id="{BE7704D4-A234-D8CC-3F35-F762FBCB9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33" y="2228024"/>
            <a:ext cx="1030539" cy="1864859"/>
          </a:xfrm>
          <a:custGeom>
            <a:avLst/>
            <a:gdLst>
              <a:gd name="T0" fmla="*/ 981 w 2943"/>
              <a:gd name="T1" fmla="*/ 3228 h 5321"/>
              <a:gd name="T2" fmla="*/ 2497 w 2943"/>
              <a:gd name="T3" fmla="*/ 0 h 5321"/>
              <a:gd name="T4" fmla="*/ 2380 w 2943"/>
              <a:gd name="T5" fmla="*/ 182 h 5321"/>
              <a:gd name="T6" fmla="*/ 2524 w 2943"/>
              <a:gd name="T7" fmla="*/ 222 h 5321"/>
              <a:gd name="T8" fmla="*/ 1909 w 2943"/>
              <a:gd name="T9" fmla="*/ 692 h 5321"/>
              <a:gd name="T10" fmla="*/ 1883 w 2943"/>
              <a:gd name="T11" fmla="*/ 797 h 5321"/>
              <a:gd name="T12" fmla="*/ 968 w 2943"/>
              <a:gd name="T13" fmla="*/ 1006 h 5321"/>
              <a:gd name="T14" fmla="*/ 798 w 2943"/>
              <a:gd name="T15" fmla="*/ 1006 h 5321"/>
              <a:gd name="T16" fmla="*/ 745 w 2943"/>
              <a:gd name="T17" fmla="*/ 1228 h 5321"/>
              <a:gd name="T18" fmla="*/ 928 w 2943"/>
              <a:gd name="T19" fmla="*/ 1059 h 5321"/>
              <a:gd name="T20" fmla="*/ 811 w 2943"/>
              <a:gd name="T21" fmla="*/ 1843 h 5321"/>
              <a:gd name="T22" fmla="*/ 824 w 2943"/>
              <a:gd name="T23" fmla="*/ 1961 h 5321"/>
              <a:gd name="T24" fmla="*/ 915 w 2943"/>
              <a:gd name="T25" fmla="*/ 1987 h 5321"/>
              <a:gd name="T26" fmla="*/ 732 w 2943"/>
              <a:gd name="T27" fmla="*/ 2209 h 5321"/>
              <a:gd name="T28" fmla="*/ 680 w 2943"/>
              <a:gd name="T29" fmla="*/ 2287 h 5321"/>
              <a:gd name="T30" fmla="*/ 850 w 2943"/>
              <a:gd name="T31" fmla="*/ 2131 h 5321"/>
              <a:gd name="T32" fmla="*/ 523 w 2943"/>
              <a:gd name="T33" fmla="*/ 1477 h 5321"/>
              <a:gd name="T34" fmla="*/ 549 w 2943"/>
              <a:gd name="T35" fmla="*/ 1346 h 5321"/>
              <a:gd name="T36" fmla="*/ 915 w 2943"/>
              <a:gd name="T37" fmla="*/ 1372 h 5321"/>
              <a:gd name="T38" fmla="*/ 719 w 2943"/>
              <a:gd name="T39" fmla="*/ 1412 h 5321"/>
              <a:gd name="T40" fmla="*/ 889 w 2943"/>
              <a:gd name="T41" fmla="*/ 1647 h 5321"/>
              <a:gd name="T42" fmla="*/ 745 w 2943"/>
              <a:gd name="T43" fmla="*/ 2797 h 5321"/>
              <a:gd name="T44" fmla="*/ 340 w 2943"/>
              <a:gd name="T45" fmla="*/ 2574 h 5321"/>
              <a:gd name="T46" fmla="*/ 104 w 2943"/>
              <a:gd name="T47" fmla="*/ 2718 h 5321"/>
              <a:gd name="T48" fmla="*/ 196 w 2943"/>
              <a:gd name="T49" fmla="*/ 3032 h 5321"/>
              <a:gd name="T50" fmla="*/ 418 w 2943"/>
              <a:gd name="T51" fmla="*/ 3071 h 5321"/>
              <a:gd name="T52" fmla="*/ 654 w 2943"/>
              <a:gd name="T53" fmla="*/ 3084 h 5321"/>
              <a:gd name="T54" fmla="*/ 2759 w 2943"/>
              <a:gd name="T55" fmla="*/ 4588 h 5321"/>
              <a:gd name="T56" fmla="*/ 2615 w 2943"/>
              <a:gd name="T57" fmla="*/ 3999 h 5321"/>
              <a:gd name="T58" fmla="*/ 2537 w 2943"/>
              <a:gd name="T59" fmla="*/ 3882 h 5321"/>
              <a:gd name="T60" fmla="*/ 2484 w 2943"/>
              <a:gd name="T61" fmla="*/ 3620 h 5321"/>
              <a:gd name="T62" fmla="*/ 2158 w 2943"/>
              <a:gd name="T63" fmla="*/ 3084 h 5321"/>
              <a:gd name="T64" fmla="*/ 1582 w 2943"/>
              <a:gd name="T65" fmla="*/ 2340 h 5321"/>
              <a:gd name="T66" fmla="*/ 1844 w 2943"/>
              <a:gd name="T67" fmla="*/ 2183 h 5321"/>
              <a:gd name="T68" fmla="*/ 2079 w 2943"/>
              <a:gd name="T69" fmla="*/ 1726 h 5321"/>
              <a:gd name="T70" fmla="*/ 1530 w 2943"/>
              <a:gd name="T71" fmla="*/ 1451 h 5321"/>
              <a:gd name="T72" fmla="*/ 1556 w 2943"/>
              <a:gd name="T73" fmla="*/ 1268 h 5321"/>
              <a:gd name="T74" fmla="*/ 1752 w 2943"/>
              <a:gd name="T75" fmla="*/ 941 h 5321"/>
              <a:gd name="T76" fmla="*/ 1190 w 2943"/>
              <a:gd name="T77" fmla="*/ 1059 h 5321"/>
              <a:gd name="T78" fmla="*/ 1046 w 2943"/>
              <a:gd name="T79" fmla="*/ 1228 h 5321"/>
              <a:gd name="T80" fmla="*/ 1033 w 2943"/>
              <a:gd name="T81" fmla="*/ 1595 h 5321"/>
              <a:gd name="T82" fmla="*/ 928 w 2943"/>
              <a:gd name="T83" fmla="*/ 1921 h 5321"/>
              <a:gd name="T84" fmla="*/ 863 w 2943"/>
              <a:gd name="T85" fmla="*/ 2314 h 5321"/>
              <a:gd name="T86" fmla="*/ 981 w 2943"/>
              <a:gd name="T87" fmla="*/ 2196 h 5321"/>
              <a:gd name="T88" fmla="*/ 1085 w 2943"/>
              <a:gd name="T89" fmla="*/ 2404 h 5321"/>
              <a:gd name="T90" fmla="*/ 1020 w 2943"/>
              <a:gd name="T91" fmla="*/ 2823 h 5321"/>
              <a:gd name="T92" fmla="*/ 1425 w 2943"/>
              <a:gd name="T93" fmla="*/ 2849 h 5321"/>
              <a:gd name="T94" fmla="*/ 1373 w 2943"/>
              <a:gd name="T95" fmla="*/ 3019 h 5321"/>
              <a:gd name="T96" fmla="*/ 1530 w 2943"/>
              <a:gd name="T97" fmla="*/ 3385 h 5321"/>
              <a:gd name="T98" fmla="*/ 1386 w 2943"/>
              <a:gd name="T99" fmla="*/ 3673 h 5321"/>
              <a:gd name="T100" fmla="*/ 1046 w 2943"/>
              <a:gd name="T101" fmla="*/ 3738 h 5321"/>
              <a:gd name="T102" fmla="*/ 1085 w 2943"/>
              <a:gd name="T103" fmla="*/ 3934 h 5321"/>
              <a:gd name="T104" fmla="*/ 641 w 2943"/>
              <a:gd name="T105" fmla="*/ 4457 h 5321"/>
              <a:gd name="T106" fmla="*/ 915 w 2943"/>
              <a:gd name="T107" fmla="*/ 4535 h 5321"/>
              <a:gd name="T108" fmla="*/ 1307 w 2943"/>
              <a:gd name="T109" fmla="*/ 4627 h 5321"/>
              <a:gd name="T110" fmla="*/ 915 w 2943"/>
              <a:gd name="T111" fmla="*/ 4758 h 5321"/>
              <a:gd name="T112" fmla="*/ 471 w 2943"/>
              <a:gd name="T113" fmla="*/ 5137 h 5321"/>
              <a:gd name="T114" fmla="*/ 484 w 2943"/>
              <a:gd name="T115" fmla="*/ 5320 h 5321"/>
              <a:gd name="T116" fmla="*/ 1007 w 2943"/>
              <a:gd name="T117" fmla="*/ 5255 h 5321"/>
              <a:gd name="T118" fmla="*/ 1660 w 2943"/>
              <a:gd name="T119" fmla="*/ 5071 h 5321"/>
              <a:gd name="T120" fmla="*/ 2785 w 2943"/>
              <a:gd name="T121" fmla="*/ 4980 h 5321"/>
              <a:gd name="T122" fmla="*/ 2641 w 2943"/>
              <a:gd name="T123" fmla="*/ 4719 h 5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43" h="5321">
                <a:moveTo>
                  <a:pt x="1137" y="3084"/>
                </a:moveTo>
                <a:lnTo>
                  <a:pt x="1137" y="3137"/>
                </a:lnTo>
                <a:lnTo>
                  <a:pt x="1046" y="3241"/>
                </a:lnTo>
                <a:lnTo>
                  <a:pt x="981" y="3228"/>
                </a:lnTo>
                <a:lnTo>
                  <a:pt x="981" y="3176"/>
                </a:lnTo>
                <a:lnTo>
                  <a:pt x="1072" y="3097"/>
                </a:lnTo>
                <a:lnTo>
                  <a:pt x="1137" y="3084"/>
                </a:lnTo>
                <a:close/>
                <a:moveTo>
                  <a:pt x="2497" y="0"/>
                </a:moveTo>
                <a:lnTo>
                  <a:pt x="2432" y="38"/>
                </a:lnTo>
                <a:lnTo>
                  <a:pt x="2432" y="143"/>
                </a:lnTo>
                <a:lnTo>
                  <a:pt x="2380" y="143"/>
                </a:lnTo>
                <a:lnTo>
                  <a:pt x="2380" y="182"/>
                </a:lnTo>
                <a:lnTo>
                  <a:pt x="2445" y="222"/>
                </a:lnTo>
                <a:lnTo>
                  <a:pt x="2419" y="352"/>
                </a:lnTo>
                <a:lnTo>
                  <a:pt x="2445" y="379"/>
                </a:lnTo>
                <a:lnTo>
                  <a:pt x="2524" y="222"/>
                </a:lnTo>
                <a:lnTo>
                  <a:pt x="2537" y="143"/>
                </a:lnTo>
                <a:lnTo>
                  <a:pt x="2497" y="0"/>
                </a:lnTo>
                <a:close/>
                <a:moveTo>
                  <a:pt x="2001" y="797"/>
                </a:moveTo>
                <a:lnTo>
                  <a:pt x="1909" y="692"/>
                </a:lnTo>
                <a:lnTo>
                  <a:pt x="1844" y="692"/>
                </a:lnTo>
                <a:lnTo>
                  <a:pt x="1817" y="758"/>
                </a:lnTo>
                <a:lnTo>
                  <a:pt x="1830" y="823"/>
                </a:lnTo>
                <a:lnTo>
                  <a:pt x="1883" y="797"/>
                </a:lnTo>
                <a:lnTo>
                  <a:pt x="1935" y="810"/>
                </a:lnTo>
                <a:lnTo>
                  <a:pt x="1922" y="875"/>
                </a:lnTo>
                <a:lnTo>
                  <a:pt x="2001" y="797"/>
                </a:lnTo>
                <a:close/>
                <a:moveTo>
                  <a:pt x="968" y="1006"/>
                </a:moveTo>
                <a:lnTo>
                  <a:pt x="994" y="980"/>
                </a:lnTo>
                <a:lnTo>
                  <a:pt x="981" y="862"/>
                </a:lnTo>
                <a:lnTo>
                  <a:pt x="837" y="954"/>
                </a:lnTo>
                <a:lnTo>
                  <a:pt x="798" y="1006"/>
                </a:lnTo>
                <a:lnTo>
                  <a:pt x="719" y="967"/>
                </a:lnTo>
                <a:lnTo>
                  <a:pt x="706" y="1124"/>
                </a:lnTo>
                <a:lnTo>
                  <a:pt x="680" y="1189"/>
                </a:lnTo>
                <a:lnTo>
                  <a:pt x="745" y="1228"/>
                </a:lnTo>
                <a:lnTo>
                  <a:pt x="784" y="1176"/>
                </a:lnTo>
                <a:lnTo>
                  <a:pt x="824" y="1137"/>
                </a:lnTo>
                <a:lnTo>
                  <a:pt x="902" y="1150"/>
                </a:lnTo>
                <a:lnTo>
                  <a:pt x="928" y="1059"/>
                </a:lnTo>
                <a:lnTo>
                  <a:pt x="994" y="1019"/>
                </a:lnTo>
                <a:lnTo>
                  <a:pt x="968" y="1006"/>
                </a:lnTo>
                <a:close/>
                <a:moveTo>
                  <a:pt x="837" y="1908"/>
                </a:moveTo>
                <a:lnTo>
                  <a:pt x="811" y="1843"/>
                </a:lnTo>
                <a:lnTo>
                  <a:pt x="758" y="1895"/>
                </a:lnTo>
                <a:lnTo>
                  <a:pt x="798" y="1921"/>
                </a:lnTo>
                <a:lnTo>
                  <a:pt x="784" y="1948"/>
                </a:lnTo>
                <a:lnTo>
                  <a:pt x="824" y="1961"/>
                </a:lnTo>
                <a:lnTo>
                  <a:pt x="745" y="1987"/>
                </a:lnTo>
                <a:lnTo>
                  <a:pt x="732" y="2026"/>
                </a:lnTo>
                <a:lnTo>
                  <a:pt x="824" y="2013"/>
                </a:lnTo>
                <a:lnTo>
                  <a:pt x="915" y="1987"/>
                </a:lnTo>
                <a:lnTo>
                  <a:pt x="941" y="1961"/>
                </a:lnTo>
                <a:lnTo>
                  <a:pt x="837" y="1908"/>
                </a:lnTo>
                <a:close/>
                <a:moveTo>
                  <a:pt x="758" y="2170"/>
                </a:moveTo>
                <a:lnTo>
                  <a:pt x="732" y="2209"/>
                </a:lnTo>
                <a:lnTo>
                  <a:pt x="732" y="2196"/>
                </a:lnTo>
                <a:lnTo>
                  <a:pt x="654" y="2209"/>
                </a:lnTo>
                <a:lnTo>
                  <a:pt x="614" y="2301"/>
                </a:lnTo>
                <a:lnTo>
                  <a:pt x="680" y="2287"/>
                </a:lnTo>
                <a:lnTo>
                  <a:pt x="654" y="2365"/>
                </a:lnTo>
                <a:lnTo>
                  <a:pt x="745" y="2327"/>
                </a:lnTo>
                <a:lnTo>
                  <a:pt x="758" y="2222"/>
                </a:lnTo>
                <a:lnTo>
                  <a:pt x="850" y="2131"/>
                </a:lnTo>
                <a:lnTo>
                  <a:pt x="758" y="2170"/>
                </a:lnTo>
                <a:close/>
                <a:moveTo>
                  <a:pt x="549" y="1346"/>
                </a:moveTo>
                <a:lnTo>
                  <a:pt x="484" y="1412"/>
                </a:lnTo>
                <a:lnTo>
                  <a:pt x="523" y="1477"/>
                </a:lnTo>
                <a:lnTo>
                  <a:pt x="523" y="1673"/>
                </a:lnTo>
                <a:lnTo>
                  <a:pt x="614" y="1647"/>
                </a:lnTo>
                <a:lnTo>
                  <a:pt x="614" y="1398"/>
                </a:lnTo>
                <a:lnTo>
                  <a:pt x="549" y="1346"/>
                </a:lnTo>
                <a:close/>
                <a:moveTo>
                  <a:pt x="968" y="1582"/>
                </a:moveTo>
                <a:lnTo>
                  <a:pt x="968" y="1516"/>
                </a:lnTo>
                <a:lnTo>
                  <a:pt x="889" y="1451"/>
                </a:lnTo>
                <a:lnTo>
                  <a:pt x="915" y="1372"/>
                </a:lnTo>
                <a:lnTo>
                  <a:pt x="850" y="1333"/>
                </a:lnTo>
                <a:lnTo>
                  <a:pt x="824" y="1398"/>
                </a:lnTo>
                <a:lnTo>
                  <a:pt x="758" y="1372"/>
                </a:lnTo>
                <a:lnTo>
                  <a:pt x="719" y="1412"/>
                </a:lnTo>
                <a:lnTo>
                  <a:pt x="784" y="1451"/>
                </a:lnTo>
                <a:lnTo>
                  <a:pt x="784" y="1490"/>
                </a:lnTo>
                <a:lnTo>
                  <a:pt x="902" y="1582"/>
                </a:lnTo>
                <a:lnTo>
                  <a:pt x="889" y="1647"/>
                </a:lnTo>
                <a:lnTo>
                  <a:pt x="968" y="1582"/>
                </a:lnTo>
                <a:close/>
                <a:moveTo>
                  <a:pt x="771" y="2862"/>
                </a:moveTo>
                <a:lnTo>
                  <a:pt x="706" y="2849"/>
                </a:lnTo>
                <a:lnTo>
                  <a:pt x="745" y="2797"/>
                </a:lnTo>
                <a:lnTo>
                  <a:pt x="680" y="2561"/>
                </a:lnTo>
                <a:lnTo>
                  <a:pt x="575" y="2522"/>
                </a:lnTo>
                <a:lnTo>
                  <a:pt x="432" y="2548"/>
                </a:lnTo>
                <a:lnTo>
                  <a:pt x="340" y="2574"/>
                </a:lnTo>
                <a:lnTo>
                  <a:pt x="261" y="2627"/>
                </a:lnTo>
                <a:lnTo>
                  <a:pt x="209" y="2718"/>
                </a:lnTo>
                <a:lnTo>
                  <a:pt x="144" y="2718"/>
                </a:lnTo>
                <a:lnTo>
                  <a:pt x="104" y="2718"/>
                </a:lnTo>
                <a:lnTo>
                  <a:pt x="144" y="2797"/>
                </a:lnTo>
                <a:lnTo>
                  <a:pt x="0" y="2836"/>
                </a:lnTo>
                <a:lnTo>
                  <a:pt x="66" y="2966"/>
                </a:lnTo>
                <a:lnTo>
                  <a:pt x="196" y="3032"/>
                </a:lnTo>
                <a:lnTo>
                  <a:pt x="261" y="3045"/>
                </a:lnTo>
                <a:lnTo>
                  <a:pt x="275" y="2953"/>
                </a:lnTo>
                <a:lnTo>
                  <a:pt x="327" y="2928"/>
                </a:lnTo>
                <a:lnTo>
                  <a:pt x="418" y="3071"/>
                </a:lnTo>
                <a:lnTo>
                  <a:pt x="418" y="3123"/>
                </a:lnTo>
                <a:lnTo>
                  <a:pt x="510" y="3137"/>
                </a:lnTo>
                <a:lnTo>
                  <a:pt x="601" y="3163"/>
                </a:lnTo>
                <a:lnTo>
                  <a:pt x="654" y="3084"/>
                </a:lnTo>
                <a:lnTo>
                  <a:pt x="745" y="3084"/>
                </a:lnTo>
                <a:lnTo>
                  <a:pt x="811" y="2993"/>
                </a:lnTo>
                <a:lnTo>
                  <a:pt x="771" y="2862"/>
                </a:lnTo>
                <a:close/>
                <a:moveTo>
                  <a:pt x="2759" y="4588"/>
                </a:moveTo>
                <a:lnTo>
                  <a:pt x="2889" y="4483"/>
                </a:lnTo>
                <a:lnTo>
                  <a:pt x="2942" y="4156"/>
                </a:lnTo>
                <a:lnTo>
                  <a:pt x="2785" y="4026"/>
                </a:lnTo>
                <a:lnTo>
                  <a:pt x="2615" y="3999"/>
                </a:lnTo>
                <a:lnTo>
                  <a:pt x="2484" y="4078"/>
                </a:lnTo>
                <a:lnTo>
                  <a:pt x="2419" y="4012"/>
                </a:lnTo>
                <a:lnTo>
                  <a:pt x="2497" y="3960"/>
                </a:lnTo>
                <a:lnTo>
                  <a:pt x="2537" y="3882"/>
                </a:lnTo>
                <a:lnTo>
                  <a:pt x="2471" y="3725"/>
                </a:lnTo>
                <a:lnTo>
                  <a:pt x="2380" y="3646"/>
                </a:lnTo>
                <a:lnTo>
                  <a:pt x="2275" y="3581"/>
                </a:lnTo>
                <a:lnTo>
                  <a:pt x="2484" y="3620"/>
                </a:lnTo>
                <a:lnTo>
                  <a:pt x="2406" y="3489"/>
                </a:lnTo>
                <a:lnTo>
                  <a:pt x="2393" y="3359"/>
                </a:lnTo>
                <a:lnTo>
                  <a:pt x="2288" y="3163"/>
                </a:lnTo>
                <a:lnTo>
                  <a:pt x="2158" y="3084"/>
                </a:lnTo>
                <a:lnTo>
                  <a:pt x="2040" y="2587"/>
                </a:lnTo>
                <a:lnTo>
                  <a:pt x="1883" y="2378"/>
                </a:lnTo>
                <a:lnTo>
                  <a:pt x="1765" y="2287"/>
                </a:lnTo>
                <a:lnTo>
                  <a:pt x="1582" y="2340"/>
                </a:lnTo>
                <a:lnTo>
                  <a:pt x="1491" y="2275"/>
                </a:lnTo>
                <a:lnTo>
                  <a:pt x="1595" y="2275"/>
                </a:lnTo>
                <a:lnTo>
                  <a:pt x="1673" y="2235"/>
                </a:lnTo>
                <a:lnTo>
                  <a:pt x="1844" y="2183"/>
                </a:lnTo>
                <a:lnTo>
                  <a:pt x="1817" y="2118"/>
                </a:lnTo>
                <a:lnTo>
                  <a:pt x="1726" y="2092"/>
                </a:lnTo>
                <a:lnTo>
                  <a:pt x="1844" y="2052"/>
                </a:lnTo>
                <a:lnTo>
                  <a:pt x="2079" y="1726"/>
                </a:lnTo>
                <a:lnTo>
                  <a:pt x="2158" y="1582"/>
                </a:lnTo>
                <a:lnTo>
                  <a:pt x="2118" y="1490"/>
                </a:lnTo>
                <a:lnTo>
                  <a:pt x="1700" y="1398"/>
                </a:lnTo>
                <a:lnTo>
                  <a:pt x="1530" y="1451"/>
                </a:lnTo>
                <a:lnTo>
                  <a:pt x="1438" y="1464"/>
                </a:lnTo>
                <a:lnTo>
                  <a:pt x="1621" y="1333"/>
                </a:lnTo>
                <a:lnTo>
                  <a:pt x="1543" y="1333"/>
                </a:lnTo>
                <a:lnTo>
                  <a:pt x="1556" y="1268"/>
                </a:lnTo>
                <a:lnTo>
                  <a:pt x="1830" y="1085"/>
                </a:lnTo>
                <a:lnTo>
                  <a:pt x="1883" y="928"/>
                </a:lnTo>
                <a:lnTo>
                  <a:pt x="1817" y="915"/>
                </a:lnTo>
                <a:lnTo>
                  <a:pt x="1752" y="941"/>
                </a:lnTo>
                <a:lnTo>
                  <a:pt x="1504" y="928"/>
                </a:lnTo>
                <a:lnTo>
                  <a:pt x="1347" y="862"/>
                </a:lnTo>
                <a:lnTo>
                  <a:pt x="1281" y="1046"/>
                </a:lnTo>
                <a:lnTo>
                  <a:pt x="1190" y="1059"/>
                </a:lnTo>
                <a:lnTo>
                  <a:pt x="1203" y="1124"/>
                </a:lnTo>
                <a:lnTo>
                  <a:pt x="1177" y="1137"/>
                </a:lnTo>
                <a:lnTo>
                  <a:pt x="1203" y="1216"/>
                </a:lnTo>
                <a:lnTo>
                  <a:pt x="1046" y="1228"/>
                </a:lnTo>
                <a:lnTo>
                  <a:pt x="1059" y="1333"/>
                </a:lnTo>
                <a:lnTo>
                  <a:pt x="994" y="1398"/>
                </a:lnTo>
                <a:lnTo>
                  <a:pt x="1059" y="1464"/>
                </a:lnTo>
                <a:lnTo>
                  <a:pt x="1033" y="1595"/>
                </a:lnTo>
                <a:lnTo>
                  <a:pt x="968" y="1582"/>
                </a:lnTo>
                <a:lnTo>
                  <a:pt x="955" y="1764"/>
                </a:lnTo>
                <a:lnTo>
                  <a:pt x="824" y="1791"/>
                </a:lnTo>
                <a:lnTo>
                  <a:pt x="928" y="1921"/>
                </a:lnTo>
                <a:lnTo>
                  <a:pt x="1072" y="1882"/>
                </a:lnTo>
                <a:lnTo>
                  <a:pt x="968" y="2026"/>
                </a:lnTo>
                <a:lnTo>
                  <a:pt x="889" y="2209"/>
                </a:lnTo>
                <a:lnTo>
                  <a:pt x="863" y="2314"/>
                </a:lnTo>
                <a:lnTo>
                  <a:pt x="784" y="2496"/>
                </a:lnTo>
                <a:lnTo>
                  <a:pt x="902" y="2470"/>
                </a:lnTo>
                <a:lnTo>
                  <a:pt x="955" y="2287"/>
                </a:lnTo>
                <a:lnTo>
                  <a:pt x="981" y="2196"/>
                </a:lnTo>
                <a:lnTo>
                  <a:pt x="1085" y="2249"/>
                </a:lnTo>
                <a:lnTo>
                  <a:pt x="1164" y="2196"/>
                </a:lnTo>
                <a:lnTo>
                  <a:pt x="1124" y="2287"/>
                </a:lnTo>
                <a:lnTo>
                  <a:pt x="1085" y="2404"/>
                </a:lnTo>
                <a:lnTo>
                  <a:pt x="1137" y="2496"/>
                </a:lnTo>
                <a:lnTo>
                  <a:pt x="915" y="2797"/>
                </a:lnTo>
                <a:lnTo>
                  <a:pt x="994" y="2914"/>
                </a:lnTo>
                <a:lnTo>
                  <a:pt x="1020" y="2823"/>
                </a:lnTo>
                <a:lnTo>
                  <a:pt x="1150" y="2928"/>
                </a:lnTo>
                <a:lnTo>
                  <a:pt x="1164" y="2823"/>
                </a:lnTo>
                <a:lnTo>
                  <a:pt x="1255" y="2888"/>
                </a:lnTo>
                <a:lnTo>
                  <a:pt x="1425" y="2849"/>
                </a:lnTo>
                <a:lnTo>
                  <a:pt x="1438" y="2810"/>
                </a:lnTo>
                <a:lnTo>
                  <a:pt x="1582" y="2849"/>
                </a:lnTo>
                <a:lnTo>
                  <a:pt x="1491" y="2888"/>
                </a:lnTo>
                <a:lnTo>
                  <a:pt x="1373" y="3019"/>
                </a:lnTo>
                <a:lnTo>
                  <a:pt x="1464" y="3320"/>
                </a:lnTo>
                <a:lnTo>
                  <a:pt x="1556" y="3254"/>
                </a:lnTo>
                <a:lnTo>
                  <a:pt x="1608" y="3254"/>
                </a:lnTo>
                <a:lnTo>
                  <a:pt x="1530" y="3385"/>
                </a:lnTo>
                <a:lnTo>
                  <a:pt x="1530" y="3503"/>
                </a:lnTo>
                <a:lnTo>
                  <a:pt x="1478" y="3542"/>
                </a:lnTo>
                <a:lnTo>
                  <a:pt x="1425" y="3738"/>
                </a:lnTo>
                <a:lnTo>
                  <a:pt x="1386" y="3673"/>
                </a:lnTo>
                <a:lnTo>
                  <a:pt x="1137" y="3673"/>
                </a:lnTo>
                <a:lnTo>
                  <a:pt x="1033" y="3568"/>
                </a:lnTo>
                <a:lnTo>
                  <a:pt x="968" y="3646"/>
                </a:lnTo>
                <a:lnTo>
                  <a:pt x="1046" y="3738"/>
                </a:lnTo>
                <a:lnTo>
                  <a:pt x="928" y="3816"/>
                </a:lnTo>
                <a:lnTo>
                  <a:pt x="889" y="3869"/>
                </a:lnTo>
                <a:lnTo>
                  <a:pt x="1020" y="3856"/>
                </a:lnTo>
                <a:lnTo>
                  <a:pt x="1085" y="3934"/>
                </a:lnTo>
                <a:lnTo>
                  <a:pt x="1033" y="4156"/>
                </a:lnTo>
                <a:lnTo>
                  <a:pt x="627" y="4313"/>
                </a:lnTo>
                <a:lnTo>
                  <a:pt x="641" y="4405"/>
                </a:lnTo>
                <a:lnTo>
                  <a:pt x="641" y="4457"/>
                </a:lnTo>
                <a:lnTo>
                  <a:pt x="719" y="4470"/>
                </a:lnTo>
                <a:lnTo>
                  <a:pt x="889" y="4431"/>
                </a:lnTo>
                <a:lnTo>
                  <a:pt x="941" y="4497"/>
                </a:lnTo>
                <a:lnTo>
                  <a:pt x="915" y="4535"/>
                </a:lnTo>
                <a:lnTo>
                  <a:pt x="1059" y="4562"/>
                </a:lnTo>
                <a:lnTo>
                  <a:pt x="1112" y="4666"/>
                </a:lnTo>
                <a:lnTo>
                  <a:pt x="1255" y="4679"/>
                </a:lnTo>
                <a:lnTo>
                  <a:pt x="1307" y="4627"/>
                </a:lnTo>
                <a:lnTo>
                  <a:pt x="1491" y="4562"/>
                </a:lnTo>
                <a:lnTo>
                  <a:pt x="1307" y="4784"/>
                </a:lnTo>
                <a:lnTo>
                  <a:pt x="1085" y="4745"/>
                </a:lnTo>
                <a:lnTo>
                  <a:pt x="915" y="4758"/>
                </a:lnTo>
                <a:lnTo>
                  <a:pt x="902" y="4810"/>
                </a:lnTo>
                <a:lnTo>
                  <a:pt x="811" y="4823"/>
                </a:lnTo>
                <a:lnTo>
                  <a:pt x="732" y="4941"/>
                </a:lnTo>
                <a:lnTo>
                  <a:pt x="471" y="5137"/>
                </a:lnTo>
                <a:lnTo>
                  <a:pt x="366" y="5177"/>
                </a:lnTo>
                <a:lnTo>
                  <a:pt x="314" y="5229"/>
                </a:lnTo>
                <a:lnTo>
                  <a:pt x="392" y="5229"/>
                </a:lnTo>
                <a:lnTo>
                  <a:pt x="484" y="5320"/>
                </a:lnTo>
                <a:lnTo>
                  <a:pt x="510" y="5229"/>
                </a:lnTo>
                <a:lnTo>
                  <a:pt x="654" y="5163"/>
                </a:lnTo>
                <a:lnTo>
                  <a:pt x="837" y="5177"/>
                </a:lnTo>
                <a:lnTo>
                  <a:pt x="1007" y="5255"/>
                </a:lnTo>
                <a:lnTo>
                  <a:pt x="1124" y="5085"/>
                </a:lnTo>
                <a:lnTo>
                  <a:pt x="1294" y="5059"/>
                </a:lnTo>
                <a:lnTo>
                  <a:pt x="1569" y="5150"/>
                </a:lnTo>
                <a:lnTo>
                  <a:pt x="1660" y="5071"/>
                </a:lnTo>
                <a:lnTo>
                  <a:pt x="1987" y="5111"/>
                </a:lnTo>
                <a:lnTo>
                  <a:pt x="2105" y="5085"/>
                </a:lnTo>
                <a:lnTo>
                  <a:pt x="2393" y="5137"/>
                </a:lnTo>
                <a:lnTo>
                  <a:pt x="2785" y="4980"/>
                </a:lnTo>
                <a:lnTo>
                  <a:pt x="2785" y="4849"/>
                </a:lnTo>
                <a:lnTo>
                  <a:pt x="2602" y="4836"/>
                </a:lnTo>
                <a:lnTo>
                  <a:pt x="2471" y="4758"/>
                </a:lnTo>
                <a:lnTo>
                  <a:pt x="2641" y="4719"/>
                </a:lnTo>
                <a:lnTo>
                  <a:pt x="2602" y="4627"/>
                </a:lnTo>
                <a:lnTo>
                  <a:pt x="2746" y="4614"/>
                </a:lnTo>
                <a:lnTo>
                  <a:pt x="2759" y="458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Freeform 42">
            <a:extLst>
              <a:ext uri="{FF2B5EF4-FFF2-40B4-BE49-F238E27FC236}">
                <a16:creationId xmlns:a16="http://schemas.microsoft.com/office/drawing/2014/main" id="{B9958C5F-1AA5-5790-4BD4-59CC70A0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549" y="4610469"/>
            <a:ext cx="587113" cy="358448"/>
          </a:xfrm>
          <a:custGeom>
            <a:avLst/>
            <a:gdLst>
              <a:gd name="T0" fmla="*/ 1673 w 1674"/>
              <a:gd name="T1" fmla="*/ 601 h 1021"/>
              <a:gd name="T2" fmla="*/ 1607 w 1674"/>
              <a:gd name="T3" fmla="*/ 640 h 1021"/>
              <a:gd name="T4" fmla="*/ 1581 w 1674"/>
              <a:gd name="T5" fmla="*/ 588 h 1021"/>
              <a:gd name="T6" fmla="*/ 1516 w 1674"/>
              <a:gd name="T7" fmla="*/ 653 h 1021"/>
              <a:gd name="T8" fmla="*/ 1569 w 1674"/>
              <a:gd name="T9" fmla="*/ 797 h 1021"/>
              <a:gd name="T10" fmla="*/ 1529 w 1674"/>
              <a:gd name="T11" fmla="*/ 797 h 1021"/>
              <a:gd name="T12" fmla="*/ 1477 w 1674"/>
              <a:gd name="T13" fmla="*/ 745 h 1021"/>
              <a:gd name="T14" fmla="*/ 1320 w 1674"/>
              <a:gd name="T15" fmla="*/ 784 h 1021"/>
              <a:gd name="T16" fmla="*/ 1294 w 1674"/>
              <a:gd name="T17" fmla="*/ 693 h 1021"/>
              <a:gd name="T18" fmla="*/ 1241 w 1674"/>
              <a:gd name="T19" fmla="*/ 693 h 1021"/>
              <a:gd name="T20" fmla="*/ 1189 w 1674"/>
              <a:gd name="T21" fmla="*/ 823 h 1021"/>
              <a:gd name="T22" fmla="*/ 1137 w 1674"/>
              <a:gd name="T23" fmla="*/ 928 h 1021"/>
              <a:gd name="T24" fmla="*/ 1163 w 1674"/>
              <a:gd name="T25" fmla="*/ 994 h 1021"/>
              <a:gd name="T26" fmla="*/ 1098 w 1674"/>
              <a:gd name="T27" fmla="*/ 1020 h 1021"/>
              <a:gd name="T28" fmla="*/ 1058 w 1674"/>
              <a:gd name="T29" fmla="*/ 902 h 1021"/>
              <a:gd name="T30" fmla="*/ 954 w 1674"/>
              <a:gd name="T31" fmla="*/ 810 h 1021"/>
              <a:gd name="T32" fmla="*/ 915 w 1674"/>
              <a:gd name="T33" fmla="*/ 706 h 1021"/>
              <a:gd name="T34" fmla="*/ 862 w 1674"/>
              <a:gd name="T35" fmla="*/ 732 h 1021"/>
              <a:gd name="T36" fmla="*/ 810 w 1674"/>
              <a:gd name="T37" fmla="*/ 784 h 1021"/>
              <a:gd name="T38" fmla="*/ 823 w 1674"/>
              <a:gd name="T39" fmla="*/ 876 h 1021"/>
              <a:gd name="T40" fmla="*/ 705 w 1674"/>
              <a:gd name="T41" fmla="*/ 967 h 1021"/>
              <a:gd name="T42" fmla="*/ 601 w 1674"/>
              <a:gd name="T43" fmla="*/ 954 h 1021"/>
              <a:gd name="T44" fmla="*/ 496 w 1674"/>
              <a:gd name="T45" fmla="*/ 1007 h 1021"/>
              <a:gd name="T46" fmla="*/ 405 w 1674"/>
              <a:gd name="T47" fmla="*/ 994 h 1021"/>
              <a:gd name="T48" fmla="*/ 339 w 1674"/>
              <a:gd name="T49" fmla="*/ 850 h 1021"/>
              <a:gd name="T50" fmla="*/ 300 w 1674"/>
              <a:gd name="T51" fmla="*/ 693 h 1021"/>
              <a:gd name="T52" fmla="*/ 130 w 1674"/>
              <a:gd name="T53" fmla="*/ 719 h 1021"/>
              <a:gd name="T54" fmla="*/ 104 w 1674"/>
              <a:gd name="T55" fmla="*/ 850 h 1021"/>
              <a:gd name="T56" fmla="*/ 0 w 1674"/>
              <a:gd name="T57" fmla="*/ 837 h 1021"/>
              <a:gd name="T58" fmla="*/ 65 w 1674"/>
              <a:gd name="T59" fmla="*/ 758 h 1021"/>
              <a:gd name="T60" fmla="*/ 78 w 1674"/>
              <a:gd name="T61" fmla="*/ 640 h 1021"/>
              <a:gd name="T62" fmla="*/ 195 w 1674"/>
              <a:gd name="T63" fmla="*/ 510 h 1021"/>
              <a:gd name="T64" fmla="*/ 418 w 1674"/>
              <a:gd name="T65" fmla="*/ 235 h 1021"/>
              <a:gd name="T66" fmla="*/ 418 w 1674"/>
              <a:gd name="T67" fmla="*/ 157 h 1021"/>
              <a:gd name="T68" fmla="*/ 535 w 1674"/>
              <a:gd name="T69" fmla="*/ 196 h 1021"/>
              <a:gd name="T70" fmla="*/ 614 w 1674"/>
              <a:gd name="T71" fmla="*/ 91 h 1021"/>
              <a:gd name="T72" fmla="*/ 732 w 1674"/>
              <a:gd name="T73" fmla="*/ 117 h 1021"/>
              <a:gd name="T74" fmla="*/ 810 w 1674"/>
              <a:gd name="T75" fmla="*/ 78 h 1021"/>
              <a:gd name="T76" fmla="*/ 967 w 1674"/>
              <a:gd name="T77" fmla="*/ 78 h 1021"/>
              <a:gd name="T78" fmla="*/ 915 w 1674"/>
              <a:gd name="T79" fmla="*/ 26 h 1021"/>
              <a:gd name="T80" fmla="*/ 980 w 1674"/>
              <a:gd name="T81" fmla="*/ 0 h 1021"/>
              <a:gd name="T82" fmla="*/ 1111 w 1674"/>
              <a:gd name="T83" fmla="*/ 52 h 1021"/>
              <a:gd name="T84" fmla="*/ 1333 w 1674"/>
              <a:gd name="T85" fmla="*/ 130 h 1021"/>
              <a:gd name="T86" fmla="*/ 1333 w 1674"/>
              <a:gd name="T87" fmla="*/ 235 h 1021"/>
              <a:gd name="T88" fmla="*/ 1320 w 1674"/>
              <a:gd name="T89" fmla="*/ 287 h 1021"/>
              <a:gd name="T90" fmla="*/ 1307 w 1674"/>
              <a:gd name="T91" fmla="*/ 379 h 1021"/>
              <a:gd name="T92" fmla="*/ 1346 w 1674"/>
              <a:gd name="T93" fmla="*/ 392 h 1021"/>
              <a:gd name="T94" fmla="*/ 1346 w 1674"/>
              <a:gd name="T95" fmla="*/ 392 h 1021"/>
              <a:gd name="T96" fmla="*/ 1438 w 1674"/>
              <a:gd name="T97" fmla="*/ 418 h 1021"/>
              <a:gd name="T98" fmla="*/ 1438 w 1674"/>
              <a:gd name="T99" fmla="*/ 457 h 1021"/>
              <a:gd name="T100" fmla="*/ 1542 w 1674"/>
              <a:gd name="T101" fmla="*/ 471 h 1021"/>
              <a:gd name="T102" fmla="*/ 1660 w 1674"/>
              <a:gd name="T103" fmla="*/ 418 h 1021"/>
              <a:gd name="T104" fmla="*/ 1647 w 1674"/>
              <a:gd name="T105" fmla="*/ 471 h 1021"/>
              <a:gd name="T106" fmla="*/ 1647 w 1674"/>
              <a:gd name="T107" fmla="*/ 536 h 1021"/>
              <a:gd name="T108" fmla="*/ 1673 w 1674"/>
              <a:gd name="T109" fmla="*/ 601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4" h="1021">
                <a:moveTo>
                  <a:pt x="1673" y="601"/>
                </a:moveTo>
                <a:lnTo>
                  <a:pt x="1607" y="640"/>
                </a:lnTo>
                <a:lnTo>
                  <a:pt x="1581" y="588"/>
                </a:lnTo>
                <a:lnTo>
                  <a:pt x="1516" y="653"/>
                </a:lnTo>
                <a:lnTo>
                  <a:pt x="1569" y="797"/>
                </a:lnTo>
                <a:lnTo>
                  <a:pt x="1529" y="797"/>
                </a:lnTo>
                <a:lnTo>
                  <a:pt x="1477" y="745"/>
                </a:lnTo>
                <a:lnTo>
                  <a:pt x="1320" y="784"/>
                </a:lnTo>
                <a:lnTo>
                  <a:pt x="1294" y="693"/>
                </a:lnTo>
                <a:lnTo>
                  <a:pt x="1241" y="693"/>
                </a:lnTo>
                <a:lnTo>
                  <a:pt x="1189" y="823"/>
                </a:lnTo>
                <a:lnTo>
                  <a:pt x="1137" y="928"/>
                </a:lnTo>
                <a:lnTo>
                  <a:pt x="1163" y="994"/>
                </a:lnTo>
                <a:lnTo>
                  <a:pt x="1098" y="1020"/>
                </a:lnTo>
                <a:lnTo>
                  <a:pt x="1058" y="902"/>
                </a:lnTo>
                <a:lnTo>
                  <a:pt x="954" y="810"/>
                </a:lnTo>
                <a:lnTo>
                  <a:pt x="915" y="706"/>
                </a:lnTo>
                <a:lnTo>
                  <a:pt x="862" y="732"/>
                </a:lnTo>
                <a:lnTo>
                  <a:pt x="810" y="784"/>
                </a:lnTo>
                <a:lnTo>
                  <a:pt x="823" y="876"/>
                </a:lnTo>
                <a:lnTo>
                  <a:pt x="705" y="967"/>
                </a:lnTo>
                <a:lnTo>
                  <a:pt x="601" y="954"/>
                </a:lnTo>
                <a:lnTo>
                  <a:pt x="496" y="1007"/>
                </a:lnTo>
                <a:lnTo>
                  <a:pt x="405" y="994"/>
                </a:lnTo>
                <a:lnTo>
                  <a:pt x="339" y="850"/>
                </a:lnTo>
                <a:lnTo>
                  <a:pt x="300" y="693"/>
                </a:lnTo>
                <a:lnTo>
                  <a:pt x="130" y="719"/>
                </a:lnTo>
                <a:lnTo>
                  <a:pt x="104" y="850"/>
                </a:lnTo>
                <a:lnTo>
                  <a:pt x="0" y="837"/>
                </a:lnTo>
                <a:lnTo>
                  <a:pt x="65" y="758"/>
                </a:lnTo>
                <a:lnTo>
                  <a:pt x="78" y="640"/>
                </a:lnTo>
                <a:lnTo>
                  <a:pt x="195" y="510"/>
                </a:lnTo>
                <a:lnTo>
                  <a:pt x="418" y="235"/>
                </a:lnTo>
                <a:lnTo>
                  <a:pt x="418" y="157"/>
                </a:lnTo>
                <a:lnTo>
                  <a:pt x="535" y="196"/>
                </a:lnTo>
                <a:lnTo>
                  <a:pt x="614" y="91"/>
                </a:lnTo>
                <a:lnTo>
                  <a:pt x="732" y="117"/>
                </a:lnTo>
                <a:lnTo>
                  <a:pt x="810" y="78"/>
                </a:lnTo>
                <a:lnTo>
                  <a:pt x="967" y="78"/>
                </a:lnTo>
                <a:lnTo>
                  <a:pt x="915" y="26"/>
                </a:lnTo>
                <a:lnTo>
                  <a:pt x="980" y="0"/>
                </a:lnTo>
                <a:lnTo>
                  <a:pt x="1111" y="52"/>
                </a:lnTo>
                <a:lnTo>
                  <a:pt x="1333" y="130"/>
                </a:lnTo>
                <a:lnTo>
                  <a:pt x="1333" y="235"/>
                </a:lnTo>
                <a:lnTo>
                  <a:pt x="1320" y="287"/>
                </a:lnTo>
                <a:lnTo>
                  <a:pt x="1307" y="379"/>
                </a:lnTo>
                <a:lnTo>
                  <a:pt x="1346" y="392"/>
                </a:lnTo>
                <a:lnTo>
                  <a:pt x="1346" y="392"/>
                </a:lnTo>
                <a:lnTo>
                  <a:pt x="1438" y="418"/>
                </a:lnTo>
                <a:lnTo>
                  <a:pt x="1438" y="457"/>
                </a:lnTo>
                <a:lnTo>
                  <a:pt x="1542" y="471"/>
                </a:lnTo>
                <a:lnTo>
                  <a:pt x="1660" y="418"/>
                </a:lnTo>
                <a:lnTo>
                  <a:pt x="1647" y="471"/>
                </a:lnTo>
                <a:lnTo>
                  <a:pt x="1647" y="536"/>
                </a:lnTo>
                <a:lnTo>
                  <a:pt x="1673" y="601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Freeform 43">
            <a:extLst>
              <a:ext uri="{FF2B5EF4-FFF2-40B4-BE49-F238E27FC236}">
                <a16:creationId xmlns:a16="http://schemas.microsoft.com/office/drawing/2014/main" id="{48A1E39F-2574-D93C-3DF2-702FC323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644" y="4174771"/>
            <a:ext cx="97337" cy="123603"/>
          </a:xfrm>
          <a:custGeom>
            <a:avLst/>
            <a:gdLst>
              <a:gd name="T0" fmla="*/ 275 w 276"/>
              <a:gd name="T1" fmla="*/ 209 h 354"/>
              <a:gd name="T2" fmla="*/ 183 w 276"/>
              <a:gd name="T3" fmla="*/ 353 h 354"/>
              <a:gd name="T4" fmla="*/ 52 w 276"/>
              <a:gd name="T5" fmla="*/ 353 h 354"/>
              <a:gd name="T6" fmla="*/ 78 w 276"/>
              <a:gd name="T7" fmla="*/ 274 h 354"/>
              <a:gd name="T8" fmla="*/ 0 w 276"/>
              <a:gd name="T9" fmla="*/ 182 h 354"/>
              <a:gd name="T10" fmla="*/ 92 w 276"/>
              <a:gd name="T11" fmla="*/ 0 h 354"/>
              <a:gd name="T12" fmla="*/ 144 w 276"/>
              <a:gd name="T13" fmla="*/ 26 h 354"/>
              <a:gd name="T14" fmla="*/ 144 w 276"/>
              <a:gd name="T15" fmla="*/ 117 h 354"/>
              <a:gd name="T16" fmla="*/ 222 w 276"/>
              <a:gd name="T17" fmla="*/ 182 h 354"/>
              <a:gd name="T18" fmla="*/ 275 w 276"/>
              <a:gd name="T19" fmla="*/ 209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6" h="354">
                <a:moveTo>
                  <a:pt x="275" y="209"/>
                </a:moveTo>
                <a:lnTo>
                  <a:pt x="183" y="353"/>
                </a:lnTo>
                <a:lnTo>
                  <a:pt x="52" y="353"/>
                </a:lnTo>
                <a:lnTo>
                  <a:pt x="78" y="274"/>
                </a:lnTo>
                <a:lnTo>
                  <a:pt x="0" y="182"/>
                </a:lnTo>
                <a:lnTo>
                  <a:pt x="92" y="0"/>
                </a:lnTo>
                <a:lnTo>
                  <a:pt x="144" y="26"/>
                </a:lnTo>
                <a:lnTo>
                  <a:pt x="144" y="117"/>
                </a:lnTo>
                <a:lnTo>
                  <a:pt x="222" y="182"/>
                </a:lnTo>
                <a:lnTo>
                  <a:pt x="275" y="209"/>
                </a:lnTo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Freeform 44">
            <a:extLst>
              <a:ext uri="{FF2B5EF4-FFF2-40B4-BE49-F238E27FC236}">
                <a16:creationId xmlns:a16="http://schemas.microsoft.com/office/drawing/2014/main" id="{0CE7B11B-C597-D33A-3138-9CE477A92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297" y="5149687"/>
            <a:ext cx="1832412" cy="1438429"/>
          </a:xfrm>
          <a:custGeom>
            <a:avLst/>
            <a:gdLst>
              <a:gd name="T0" fmla="*/ 5152 w 5231"/>
              <a:gd name="T1" fmla="*/ 2575 h 4107"/>
              <a:gd name="T2" fmla="*/ 5021 w 5231"/>
              <a:gd name="T3" fmla="*/ 2484 h 4107"/>
              <a:gd name="T4" fmla="*/ 5152 w 5231"/>
              <a:gd name="T5" fmla="*/ 2432 h 4107"/>
              <a:gd name="T6" fmla="*/ 4014 w 5231"/>
              <a:gd name="T7" fmla="*/ 2850 h 4107"/>
              <a:gd name="T8" fmla="*/ 3949 w 5231"/>
              <a:gd name="T9" fmla="*/ 2994 h 4107"/>
              <a:gd name="T10" fmla="*/ 4014 w 5231"/>
              <a:gd name="T11" fmla="*/ 2850 h 4107"/>
              <a:gd name="T12" fmla="*/ 4720 w 5231"/>
              <a:gd name="T13" fmla="*/ 2458 h 4107"/>
              <a:gd name="T14" fmla="*/ 4472 w 5231"/>
              <a:gd name="T15" fmla="*/ 2719 h 4107"/>
              <a:gd name="T16" fmla="*/ 4694 w 5231"/>
              <a:gd name="T17" fmla="*/ 2824 h 4107"/>
              <a:gd name="T18" fmla="*/ 4746 w 5231"/>
              <a:gd name="T19" fmla="*/ 2562 h 4107"/>
              <a:gd name="T20" fmla="*/ 4642 w 5231"/>
              <a:gd name="T21" fmla="*/ 1242 h 4107"/>
              <a:gd name="T22" fmla="*/ 4393 w 5231"/>
              <a:gd name="T23" fmla="*/ 1203 h 4107"/>
              <a:gd name="T24" fmla="*/ 4158 w 5231"/>
              <a:gd name="T25" fmla="*/ 1124 h 4107"/>
              <a:gd name="T26" fmla="*/ 3910 w 5231"/>
              <a:gd name="T27" fmla="*/ 915 h 4107"/>
              <a:gd name="T28" fmla="*/ 3661 w 5231"/>
              <a:gd name="T29" fmla="*/ 980 h 4107"/>
              <a:gd name="T30" fmla="*/ 3073 w 5231"/>
              <a:gd name="T31" fmla="*/ 627 h 4107"/>
              <a:gd name="T32" fmla="*/ 2733 w 5231"/>
              <a:gd name="T33" fmla="*/ 536 h 4107"/>
              <a:gd name="T34" fmla="*/ 2458 w 5231"/>
              <a:gd name="T35" fmla="*/ 483 h 4107"/>
              <a:gd name="T36" fmla="*/ 1778 w 5231"/>
              <a:gd name="T37" fmla="*/ 353 h 4107"/>
              <a:gd name="T38" fmla="*/ 824 w 5231"/>
              <a:gd name="T39" fmla="*/ 117 h 4107"/>
              <a:gd name="T40" fmla="*/ 419 w 5231"/>
              <a:gd name="T41" fmla="*/ 156 h 4107"/>
              <a:gd name="T42" fmla="*/ 131 w 5231"/>
              <a:gd name="T43" fmla="*/ 614 h 4107"/>
              <a:gd name="T44" fmla="*/ 53 w 5231"/>
              <a:gd name="T45" fmla="*/ 915 h 4107"/>
              <a:gd name="T46" fmla="*/ 327 w 5231"/>
              <a:gd name="T47" fmla="*/ 797 h 4107"/>
              <a:gd name="T48" fmla="*/ 288 w 5231"/>
              <a:gd name="T49" fmla="*/ 941 h 4107"/>
              <a:gd name="T50" fmla="*/ 589 w 5231"/>
              <a:gd name="T51" fmla="*/ 1020 h 4107"/>
              <a:gd name="T52" fmla="*/ 942 w 5231"/>
              <a:gd name="T53" fmla="*/ 1059 h 4107"/>
              <a:gd name="T54" fmla="*/ 1046 w 5231"/>
              <a:gd name="T55" fmla="*/ 1229 h 4107"/>
              <a:gd name="T56" fmla="*/ 732 w 5231"/>
              <a:gd name="T57" fmla="*/ 1516 h 4107"/>
              <a:gd name="T58" fmla="*/ 693 w 5231"/>
              <a:gd name="T59" fmla="*/ 1830 h 4107"/>
              <a:gd name="T60" fmla="*/ 641 w 5231"/>
              <a:gd name="T61" fmla="*/ 2000 h 4107"/>
              <a:gd name="T62" fmla="*/ 379 w 5231"/>
              <a:gd name="T63" fmla="*/ 2131 h 4107"/>
              <a:gd name="T64" fmla="*/ 471 w 5231"/>
              <a:gd name="T65" fmla="*/ 2471 h 4107"/>
              <a:gd name="T66" fmla="*/ 314 w 5231"/>
              <a:gd name="T67" fmla="*/ 2759 h 4107"/>
              <a:gd name="T68" fmla="*/ 118 w 5231"/>
              <a:gd name="T69" fmla="*/ 3229 h 4107"/>
              <a:gd name="T70" fmla="*/ 353 w 5231"/>
              <a:gd name="T71" fmla="*/ 3386 h 4107"/>
              <a:gd name="T72" fmla="*/ 536 w 5231"/>
              <a:gd name="T73" fmla="*/ 3831 h 4107"/>
              <a:gd name="T74" fmla="*/ 1072 w 5231"/>
              <a:gd name="T75" fmla="*/ 3922 h 4107"/>
              <a:gd name="T76" fmla="*/ 1399 w 5231"/>
              <a:gd name="T77" fmla="*/ 3818 h 4107"/>
              <a:gd name="T78" fmla="*/ 2236 w 5231"/>
              <a:gd name="T79" fmla="*/ 3870 h 4107"/>
              <a:gd name="T80" fmla="*/ 2681 w 5231"/>
              <a:gd name="T81" fmla="*/ 3583 h 4107"/>
              <a:gd name="T82" fmla="*/ 3099 w 5231"/>
              <a:gd name="T83" fmla="*/ 3229 h 4107"/>
              <a:gd name="T84" fmla="*/ 3269 w 5231"/>
              <a:gd name="T85" fmla="*/ 2628 h 4107"/>
              <a:gd name="T86" fmla="*/ 4381 w 5231"/>
              <a:gd name="T87" fmla="*/ 1726 h 4107"/>
              <a:gd name="T88" fmla="*/ 4877 w 5231"/>
              <a:gd name="T89" fmla="*/ 1255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231" h="4107">
                <a:moveTo>
                  <a:pt x="5230" y="2549"/>
                </a:moveTo>
                <a:lnTo>
                  <a:pt x="5152" y="2575"/>
                </a:lnTo>
                <a:lnTo>
                  <a:pt x="5099" y="2523"/>
                </a:lnTo>
                <a:lnTo>
                  <a:pt x="5021" y="2484"/>
                </a:lnTo>
                <a:lnTo>
                  <a:pt x="5034" y="2432"/>
                </a:lnTo>
                <a:lnTo>
                  <a:pt x="5152" y="2432"/>
                </a:lnTo>
                <a:lnTo>
                  <a:pt x="5230" y="2549"/>
                </a:lnTo>
                <a:close/>
                <a:moveTo>
                  <a:pt x="4014" y="2850"/>
                </a:moveTo>
                <a:lnTo>
                  <a:pt x="3896" y="2955"/>
                </a:lnTo>
                <a:lnTo>
                  <a:pt x="3949" y="2994"/>
                </a:lnTo>
                <a:lnTo>
                  <a:pt x="4093" y="2889"/>
                </a:lnTo>
                <a:lnTo>
                  <a:pt x="4014" y="2850"/>
                </a:lnTo>
                <a:close/>
                <a:moveTo>
                  <a:pt x="4746" y="2562"/>
                </a:moveTo>
                <a:lnTo>
                  <a:pt x="4720" y="2458"/>
                </a:lnTo>
                <a:lnTo>
                  <a:pt x="4393" y="2641"/>
                </a:lnTo>
                <a:lnTo>
                  <a:pt x="4472" y="2719"/>
                </a:lnTo>
                <a:lnTo>
                  <a:pt x="4537" y="2693"/>
                </a:lnTo>
                <a:lnTo>
                  <a:pt x="4694" y="2824"/>
                </a:lnTo>
                <a:lnTo>
                  <a:pt x="4851" y="2589"/>
                </a:lnTo>
                <a:lnTo>
                  <a:pt x="4746" y="2562"/>
                </a:lnTo>
                <a:close/>
                <a:moveTo>
                  <a:pt x="4786" y="1163"/>
                </a:moveTo>
                <a:lnTo>
                  <a:pt x="4642" y="1242"/>
                </a:lnTo>
                <a:lnTo>
                  <a:pt x="4498" y="1163"/>
                </a:lnTo>
                <a:lnTo>
                  <a:pt x="4393" y="1203"/>
                </a:lnTo>
                <a:lnTo>
                  <a:pt x="4276" y="1124"/>
                </a:lnTo>
                <a:lnTo>
                  <a:pt x="4158" y="1124"/>
                </a:lnTo>
                <a:lnTo>
                  <a:pt x="4145" y="1033"/>
                </a:lnTo>
                <a:lnTo>
                  <a:pt x="3910" y="915"/>
                </a:lnTo>
                <a:lnTo>
                  <a:pt x="3858" y="954"/>
                </a:lnTo>
                <a:lnTo>
                  <a:pt x="3661" y="980"/>
                </a:lnTo>
                <a:lnTo>
                  <a:pt x="3047" y="719"/>
                </a:lnTo>
                <a:lnTo>
                  <a:pt x="3073" y="627"/>
                </a:lnTo>
                <a:lnTo>
                  <a:pt x="2929" y="562"/>
                </a:lnTo>
                <a:lnTo>
                  <a:pt x="2733" y="536"/>
                </a:lnTo>
                <a:lnTo>
                  <a:pt x="2537" y="470"/>
                </a:lnTo>
                <a:lnTo>
                  <a:pt x="2458" y="483"/>
                </a:lnTo>
                <a:lnTo>
                  <a:pt x="2210" y="379"/>
                </a:lnTo>
                <a:lnTo>
                  <a:pt x="1778" y="353"/>
                </a:lnTo>
                <a:lnTo>
                  <a:pt x="1452" y="209"/>
                </a:lnTo>
                <a:lnTo>
                  <a:pt x="824" y="117"/>
                </a:lnTo>
                <a:lnTo>
                  <a:pt x="589" y="0"/>
                </a:lnTo>
                <a:lnTo>
                  <a:pt x="419" y="156"/>
                </a:lnTo>
                <a:lnTo>
                  <a:pt x="0" y="235"/>
                </a:lnTo>
                <a:lnTo>
                  <a:pt x="131" y="614"/>
                </a:lnTo>
                <a:lnTo>
                  <a:pt x="40" y="771"/>
                </a:lnTo>
                <a:lnTo>
                  <a:pt x="53" y="915"/>
                </a:lnTo>
                <a:lnTo>
                  <a:pt x="105" y="849"/>
                </a:lnTo>
                <a:lnTo>
                  <a:pt x="327" y="797"/>
                </a:lnTo>
                <a:lnTo>
                  <a:pt x="340" y="863"/>
                </a:lnTo>
                <a:lnTo>
                  <a:pt x="288" y="941"/>
                </a:lnTo>
                <a:lnTo>
                  <a:pt x="392" y="980"/>
                </a:lnTo>
                <a:lnTo>
                  <a:pt x="589" y="1020"/>
                </a:lnTo>
                <a:lnTo>
                  <a:pt x="745" y="980"/>
                </a:lnTo>
                <a:lnTo>
                  <a:pt x="942" y="1059"/>
                </a:lnTo>
                <a:lnTo>
                  <a:pt x="968" y="1150"/>
                </a:lnTo>
                <a:lnTo>
                  <a:pt x="1046" y="1229"/>
                </a:lnTo>
                <a:lnTo>
                  <a:pt x="1020" y="1359"/>
                </a:lnTo>
                <a:lnTo>
                  <a:pt x="732" y="1516"/>
                </a:lnTo>
                <a:lnTo>
                  <a:pt x="745" y="1582"/>
                </a:lnTo>
                <a:lnTo>
                  <a:pt x="693" y="1830"/>
                </a:lnTo>
                <a:lnTo>
                  <a:pt x="589" y="1869"/>
                </a:lnTo>
                <a:lnTo>
                  <a:pt x="641" y="2000"/>
                </a:lnTo>
                <a:lnTo>
                  <a:pt x="536" y="2183"/>
                </a:lnTo>
                <a:lnTo>
                  <a:pt x="379" y="2131"/>
                </a:lnTo>
                <a:lnTo>
                  <a:pt x="419" y="2445"/>
                </a:lnTo>
                <a:lnTo>
                  <a:pt x="471" y="2471"/>
                </a:lnTo>
                <a:lnTo>
                  <a:pt x="353" y="2641"/>
                </a:lnTo>
                <a:lnTo>
                  <a:pt x="314" y="2759"/>
                </a:lnTo>
                <a:lnTo>
                  <a:pt x="419" y="2955"/>
                </a:lnTo>
                <a:lnTo>
                  <a:pt x="118" y="3229"/>
                </a:lnTo>
                <a:lnTo>
                  <a:pt x="157" y="3386"/>
                </a:lnTo>
                <a:lnTo>
                  <a:pt x="353" y="3386"/>
                </a:lnTo>
                <a:lnTo>
                  <a:pt x="549" y="3648"/>
                </a:lnTo>
                <a:lnTo>
                  <a:pt x="536" y="3831"/>
                </a:lnTo>
                <a:lnTo>
                  <a:pt x="863" y="4106"/>
                </a:lnTo>
                <a:lnTo>
                  <a:pt x="1072" y="3922"/>
                </a:lnTo>
                <a:lnTo>
                  <a:pt x="1216" y="3909"/>
                </a:lnTo>
                <a:lnTo>
                  <a:pt x="1399" y="3818"/>
                </a:lnTo>
                <a:lnTo>
                  <a:pt x="2092" y="3935"/>
                </a:lnTo>
                <a:lnTo>
                  <a:pt x="2236" y="3870"/>
                </a:lnTo>
                <a:lnTo>
                  <a:pt x="2327" y="3949"/>
                </a:lnTo>
                <a:lnTo>
                  <a:pt x="2681" y="3583"/>
                </a:lnTo>
                <a:lnTo>
                  <a:pt x="3034" y="3569"/>
                </a:lnTo>
                <a:lnTo>
                  <a:pt x="3099" y="3229"/>
                </a:lnTo>
                <a:lnTo>
                  <a:pt x="3478" y="3033"/>
                </a:lnTo>
                <a:lnTo>
                  <a:pt x="3269" y="2628"/>
                </a:lnTo>
                <a:lnTo>
                  <a:pt x="3779" y="1948"/>
                </a:lnTo>
                <a:lnTo>
                  <a:pt x="4381" y="1726"/>
                </a:lnTo>
                <a:lnTo>
                  <a:pt x="4786" y="1516"/>
                </a:lnTo>
                <a:lnTo>
                  <a:pt x="4877" y="1255"/>
                </a:lnTo>
                <a:lnTo>
                  <a:pt x="4786" y="116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Freeform 45">
            <a:extLst>
              <a:ext uri="{FF2B5EF4-FFF2-40B4-BE49-F238E27FC236}">
                <a16:creationId xmlns:a16="http://schemas.microsoft.com/office/drawing/2014/main" id="{7DD1D44E-688F-6030-BBC6-415348AA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848" y="6666912"/>
            <a:ext cx="60257" cy="55621"/>
          </a:xfrm>
          <a:custGeom>
            <a:avLst/>
            <a:gdLst>
              <a:gd name="T0" fmla="*/ 170 w 171"/>
              <a:gd name="T1" fmla="*/ 104 h 158"/>
              <a:gd name="T2" fmla="*/ 143 w 171"/>
              <a:gd name="T3" fmla="*/ 157 h 158"/>
              <a:gd name="T4" fmla="*/ 91 w 171"/>
              <a:gd name="T5" fmla="*/ 117 h 158"/>
              <a:gd name="T6" fmla="*/ 52 w 171"/>
              <a:gd name="T7" fmla="*/ 104 h 158"/>
              <a:gd name="T8" fmla="*/ 39 w 171"/>
              <a:gd name="T9" fmla="*/ 65 h 158"/>
              <a:gd name="T10" fmla="*/ 78 w 171"/>
              <a:gd name="T11" fmla="*/ 39 h 158"/>
              <a:gd name="T12" fmla="*/ 143 w 171"/>
              <a:gd name="T13" fmla="*/ 52 h 158"/>
              <a:gd name="T14" fmla="*/ 170 w 171"/>
              <a:gd name="T15" fmla="*/ 104 h 158"/>
              <a:gd name="T16" fmla="*/ 0 w 171"/>
              <a:gd name="T17" fmla="*/ 0 h 158"/>
              <a:gd name="T18" fmla="*/ 13 w 171"/>
              <a:gd name="T19" fmla="*/ 52 h 158"/>
              <a:gd name="T20" fmla="*/ 39 w 171"/>
              <a:gd name="T21" fmla="*/ 26 h 158"/>
              <a:gd name="T22" fmla="*/ 0 w 171"/>
              <a:gd name="T2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" h="158">
                <a:moveTo>
                  <a:pt x="170" y="104"/>
                </a:moveTo>
                <a:lnTo>
                  <a:pt x="143" y="157"/>
                </a:lnTo>
                <a:lnTo>
                  <a:pt x="91" y="117"/>
                </a:lnTo>
                <a:lnTo>
                  <a:pt x="52" y="104"/>
                </a:lnTo>
                <a:lnTo>
                  <a:pt x="39" y="65"/>
                </a:lnTo>
                <a:lnTo>
                  <a:pt x="78" y="39"/>
                </a:lnTo>
                <a:lnTo>
                  <a:pt x="143" y="52"/>
                </a:lnTo>
                <a:lnTo>
                  <a:pt x="170" y="104"/>
                </a:lnTo>
                <a:close/>
                <a:moveTo>
                  <a:pt x="0" y="0"/>
                </a:moveTo>
                <a:lnTo>
                  <a:pt x="13" y="52"/>
                </a:lnTo>
                <a:lnTo>
                  <a:pt x="39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Figura a mano libera 491">
            <a:extLst>
              <a:ext uri="{FF2B5EF4-FFF2-40B4-BE49-F238E27FC236}">
                <a16:creationId xmlns:a16="http://schemas.microsoft.com/office/drawing/2014/main" id="{A46B38AA-8503-BBB6-9567-BB61195EAF26}"/>
              </a:ext>
            </a:extLst>
          </p:cNvPr>
          <p:cNvSpPr/>
          <p:nvPr userDrawn="1"/>
        </p:nvSpPr>
        <p:spPr>
          <a:xfrm>
            <a:off x="9662403" y="3096704"/>
            <a:ext cx="329725" cy="196880"/>
          </a:xfrm>
          <a:custGeom>
            <a:avLst/>
            <a:gdLst>
              <a:gd name="connsiteX0" fmla="*/ 92505 w 247294"/>
              <a:gd name="connsiteY0" fmla="*/ 0 h 147660"/>
              <a:gd name="connsiteX1" fmla="*/ 137444 w 247294"/>
              <a:gd name="connsiteY1" fmla="*/ 13663 h 147660"/>
              <a:gd name="connsiteX2" fmla="*/ 168191 w 247294"/>
              <a:gd name="connsiteY2" fmla="*/ 17078 h 147660"/>
              <a:gd name="connsiteX3" fmla="*/ 209451 w 247294"/>
              <a:gd name="connsiteY3" fmla="*/ 13663 h 147660"/>
              <a:gd name="connsiteX4" fmla="*/ 233628 w 247294"/>
              <a:gd name="connsiteY4" fmla="*/ 37835 h 147660"/>
              <a:gd name="connsiteX5" fmla="*/ 226533 w 247294"/>
              <a:gd name="connsiteY5" fmla="*/ 65160 h 147660"/>
              <a:gd name="connsiteX6" fmla="*/ 247294 w 247294"/>
              <a:gd name="connsiteY6" fmla="*/ 96163 h 147660"/>
              <a:gd name="connsiteX7" fmla="*/ 195785 w 247294"/>
              <a:gd name="connsiteY7" fmla="*/ 123488 h 147660"/>
              <a:gd name="connsiteX8" fmla="*/ 113267 w 247294"/>
              <a:gd name="connsiteY8" fmla="*/ 140829 h 147660"/>
              <a:gd name="connsiteX9" fmla="*/ 0 w 247294"/>
              <a:gd name="connsiteY9" fmla="*/ 147660 h 147660"/>
              <a:gd name="connsiteX10" fmla="*/ 30748 w 247294"/>
              <a:gd name="connsiteY10" fmla="*/ 99579 h 147660"/>
              <a:gd name="connsiteX11" fmla="*/ 3417 w 247294"/>
              <a:gd name="connsiteY11" fmla="*/ 102994 h 147660"/>
              <a:gd name="connsiteX12" fmla="*/ 3417 w 247294"/>
              <a:gd name="connsiteY12" fmla="*/ 82501 h 147660"/>
              <a:gd name="connsiteX13" fmla="*/ 0 w 247294"/>
              <a:gd name="connsiteY13" fmla="*/ 65160 h 147660"/>
              <a:gd name="connsiteX14" fmla="*/ 20499 w 247294"/>
              <a:gd name="connsiteY14" fmla="*/ 65160 h 147660"/>
              <a:gd name="connsiteX15" fmla="*/ 44676 w 247294"/>
              <a:gd name="connsiteY15" fmla="*/ 48082 h 147660"/>
              <a:gd name="connsiteX16" fmla="*/ 61758 w 247294"/>
              <a:gd name="connsiteY16" fmla="*/ 48082 h 147660"/>
              <a:gd name="connsiteX17" fmla="*/ 89089 w 247294"/>
              <a:gd name="connsiteY17" fmla="*/ 51497 h 147660"/>
              <a:gd name="connsiteX18" fmla="*/ 96185 w 247294"/>
              <a:gd name="connsiteY18" fmla="*/ 41250 h 147660"/>
              <a:gd name="connsiteX19" fmla="*/ 89089 w 247294"/>
              <a:gd name="connsiteY19" fmla="*/ 23910 h 147660"/>
              <a:gd name="connsiteX20" fmla="*/ 92505 w 247294"/>
              <a:gd name="connsiteY20" fmla="*/ 0 h 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7294" h="147660">
                <a:moveTo>
                  <a:pt x="92505" y="0"/>
                </a:moveTo>
                <a:lnTo>
                  <a:pt x="137444" y="13663"/>
                </a:lnTo>
                <a:lnTo>
                  <a:pt x="168191" y="17078"/>
                </a:lnTo>
                <a:lnTo>
                  <a:pt x="209451" y="13663"/>
                </a:lnTo>
                <a:lnTo>
                  <a:pt x="233628" y="37835"/>
                </a:lnTo>
                <a:lnTo>
                  <a:pt x="226533" y="65160"/>
                </a:lnTo>
                <a:lnTo>
                  <a:pt x="247294" y="96163"/>
                </a:lnTo>
                <a:lnTo>
                  <a:pt x="195785" y="123488"/>
                </a:lnTo>
                <a:lnTo>
                  <a:pt x="113267" y="140829"/>
                </a:lnTo>
                <a:lnTo>
                  <a:pt x="0" y="147660"/>
                </a:lnTo>
                <a:lnTo>
                  <a:pt x="30748" y="99579"/>
                </a:lnTo>
                <a:lnTo>
                  <a:pt x="3417" y="102994"/>
                </a:lnTo>
                <a:lnTo>
                  <a:pt x="3417" y="82501"/>
                </a:lnTo>
                <a:lnTo>
                  <a:pt x="0" y="65160"/>
                </a:lnTo>
                <a:lnTo>
                  <a:pt x="20499" y="65160"/>
                </a:lnTo>
                <a:lnTo>
                  <a:pt x="44676" y="48082"/>
                </a:lnTo>
                <a:lnTo>
                  <a:pt x="61758" y="48082"/>
                </a:lnTo>
                <a:lnTo>
                  <a:pt x="89089" y="51497"/>
                </a:lnTo>
                <a:lnTo>
                  <a:pt x="96185" y="41250"/>
                </a:lnTo>
                <a:lnTo>
                  <a:pt x="89089" y="23910"/>
                </a:lnTo>
                <a:lnTo>
                  <a:pt x="92505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91" name="Figura a mano libera 490">
            <a:extLst>
              <a:ext uri="{FF2B5EF4-FFF2-40B4-BE49-F238E27FC236}">
                <a16:creationId xmlns:a16="http://schemas.microsoft.com/office/drawing/2014/main" id="{E9649306-D6C6-E606-FE00-2FEB37BB9CED}"/>
              </a:ext>
            </a:extLst>
          </p:cNvPr>
          <p:cNvSpPr/>
          <p:nvPr userDrawn="1"/>
        </p:nvSpPr>
        <p:spPr>
          <a:xfrm>
            <a:off x="12192000" y="3679022"/>
            <a:ext cx="3784" cy="12551"/>
          </a:xfrm>
          <a:custGeom>
            <a:avLst/>
            <a:gdLst>
              <a:gd name="connsiteX0" fmla="*/ 0 w 2838"/>
              <a:gd name="connsiteY0" fmla="*/ 0 h 9413"/>
              <a:gd name="connsiteX1" fmla="*/ 2838 w 2838"/>
              <a:gd name="connsiteY1" fmla="*/ 6242 h 9413"/>
              <a:gd name="connsiteX2" fmla="*/ 0 w 2838"/>
              <a:gd name="connsiteY2" fmla="*/ 9413 h 9413"/>
              <a:gd name="connsiteX3" fmla="*/ 0 w 2838"/>
              <a:gd name="connsiteY3" fmla="*/ 0 h 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" h="9413">
                <a:moveTo>
                  <a:pt x="0" y="0"/>
                </a:moveTo>
                <a:lnTo>
                  <a:pt x="2838" y="6242"/>
                </a:lnTo>
                <a:lnTo>
                  <a:pt x="0" y="9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90" name="Figura a mano libera 489">
            <a:extLst>
              <a:ext uri="{FF2B5EF4-FFF2-40B4-BE49-F238E27FC236}">
                <a16:creationId xmlns:a16="http://schemas.microsoft.com/office/drawing/2014/main" id="{8E8B936C-0FA1-A5AA-223B-FD15936FD739}"/>
              </a:ext>
            </a:extLst>
          </p:cNvPr>
          <p:cNvSpPr/>
          <p:nvPr userDrawn="1"/>
        </p:nvSpPr>
        <p:spPr>
          <a:xfrm>
            <a:off x="12062984" y="3691572"/>
            <a:ext cx="129017" cy="248003"/>
          </a:xfrm>
          <a:custGeom>
            <a:avLst/>
            <a:gdLst>
              <a:gd name="connsiteX0" fmla="*/ 96763 w 96763"/>
              <a:gd name="connsiteY0" fmla="*/ 0 h 186002"/>
              <a:gd name="connsiteX1" fmla="*/ 96763 w 96763"/>
              <a:gd name="connsiteY1" fmla="*/ 129603 h 186002"/>
              <a:gd name="connsiteX2" fmla="*/ 85935 w 96763"/>
              <a:gd name="connsiteY2" fmla="*/ 134242 h 186002"/>
              <a:gd name="connsiteX3" fmla="*/ 78839 w 96763"/>
              <a:gd name="connsiteY3" fmla="*/ 158415 h 186002"/>
              <a:gd name="connsiteX4" fmla="*/ 23915 w 96763"/>
              <a:gd name="connsiteY4" fmla="*/ 186002 h 186002"/>
              <a:gd name="connsiteX5" fmla="*/ 0 w 96763"/>
              <a:gd name="connsiteY5" fmla="*/ 151583 h 186002"/>
              <a:gd name="connsiteX6" fmla="*/ 10249 w 96763"/>
              <a:gd name="connsiteY6" fmla="*/ 96671 h 186002"/>
              <a:gd name="connsiteX7" fmla="*/ 96763 w 96763"/>
              <a:gd name="connsiteY7" fmla="*/ 0 h 1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3" h="186002">
                <a:moveTo>
                  <a:pt x="96763" y="0"/>
                </a:moveTo>
                <a:lnTo>
                  <a:pt x="96763" y="129603"/>
                </a:lnTo>
                <a:lnTo>
                  <a:pt x="85935" y="134242"/>
                </a:lnTo>
                <a:lnTo>
                  <a:pt x="78839" y="158415"/>
                </a:lnTo>
                <a:lnTo>
                  <a:pt x="23915" y="186002"/>
                </a:lnTo>
                <a:lnTo>
                  <a:pt x="0" y="151583"/>
                </a:lnTo>
                <a:lnTo>
                  <a:pt x="10249" y="96671"/>
                </a:lnTo>
                <a:lnTo>
                  <a:pt x="96763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9" name="Figura a mano libera 488">
            <a:extLst>
              <a:ext uri="{FF2B5EF4-FFF2-40B4-BE49-F238E27FC236}">
                <a16:creationId xmlns:a16="http://schemas.microsoft.com/office/drawing/2014/main" id="{4CC6C17F-9F28-B350-4A90-25E46F56DE35}"/>
              </a:ext>
            </a:extLst>
          </p:cNvPr>
          <p:cNvSpPr/>
          <p:nvPr userDrawn="1"/>
        </p:nvSpPr>
        <p:spPr>
          <a:xfrm>
            <a:off x="12192001" y="3856901"/>
            <a:ext cx="36020" cy="68673"/>
          </a:xfrm>
          <a:custGeom>
            <a:avLst/>
            <a:gdLst>
              <a:gd name="connsiteX0" fmla="*/ 13087 w 27015"/>
              <a:gd name="connsiteY0" fmla="*/ 0 h 51505"/>
              <a:gd name="connsiteX1" fmla="*/ 27015 w 27015"/>
              <a:gd name="connsiteY1" fmla="*/ 27587 h 51505"/>
              <a:gd name="connsiteX2" fmla="*/ 13087 w 27015"/>
              <a:gd name="connsiteY2" fmla="*/ 34419 h 51505"/>
              <a:gd name="connsiteX3" fmla="*/ 0 w 27015"/>
              <a:gd name="connsiteY3" fmla="*/ 51505 h 51505"/>
              <a:gd name="connsiteX4" fmla="*/ 0 w 27015"/>
              <a:gd name="connsiteY4" fmla="*/ 5607 h 51505"/>
              <a:gd name="connsiteX5" fmla="*/ 13087 w 27015"/>
              <a:gd name="connsiteY5" fmla="*/ 0 h 5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5" h="51505">
                <a:moveTo>
                  <a:pt x="13087" y="0"/>
                </a:moveTo>
                <a:lnTo>
                  <a:pt x="27015" y="27587"/>
                </a:lnTo>
                <a:lnTo>
                  <a:pt x="13087" y="34419"/>
                </a:lnTo>
                <a:lnTo>
                  <a:pt x="0" y="51505"/>
                </a:lnTo>
                <a:lnTo>
                  <a:pt x="0" y="5607"/>
                </a:lnTo>
                <a:lnTo>
                  <a:pt x="13087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8" name="Figura a mano libera 487">
            <a:extLst>
              <a:ext uri="{FF2B5EF4-FFF2-40B4-BE49-F238E27FC236}">
                <a16:creationId xmlns:a16="http://schemas.microsoft.com/office/drawing/2014/main" id="{528F6396-DFD8-408E-C5C3-FD5FF283CFCA}"/>
              </a:ext>
            </a:extLst>
          </p:cNvPr>
          <p:cNvSpPr/>
          <p:nvPr userDrawn="1"/>
        </p:nvSpPr>
        <p:spPr>
          <a:xfrm>
            <a:off x="12081203" y="3925574"/>
            <a:ext cx="110797" cy="166213"/>
          </a:xfrm>
          <a:custGeom>
            <a:avLst/>
            <a:gdLst>
              <a:gd name="connsiteX0" fmla="*/ 83098 w 83098"/>
              <a:gd name="connsiteY0" fmla="*/ 0 h 124660"/>
              <a:gd name="connsiteX1" fmla="*/ 83098 w 83098"/>
              <a:gd name="connsiteY1" fmla="*/ 124660 h 124660"/>
              <a:gd name="connsiteX2" fmla="*/ 44676 w 83098"/>
              <a:gd name="connsiteY2" fmla="*/ 106664 h 124660"/>
              <a:gd name="connsiteX3" fmla="*/ 27594 w 83098"/>
              <a:gd name="connsiteY3" fmla="*/ 116911 h 124660"/>
              <a:gd name="connsiteX4" fmla="*/ 0 w 83098"/>
              <a:gd name="connsiteY4" fmla="*/ 82492 h 124660"/>
              <a:gd name="connsiteX5" fmla="*/ 44676 w 83098"/>
              <a:gd name="connsiteY5" fmla="*/ 55167 h 124660"/>
              <a:gd name="connsiteX6" fmla="*/ 61758 w 83098"/>
              <a:gd name="connsiteY6" fmla="*/ 58320 h 124660"/>
              <a:gd name="connsiteX7" fmla="*/ 51509 w 83098"/>
              <a:gd name="connsiteY7" fmla="*/ 41242 h 124660"/>
              <a:gd name="connsiteX8" fmla="*/ 83098 w 83098"/>
              <a:gd name="connsiteY8" fmla="*/ 0 h 1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98" h="124660">
                <a:moveTo>
                  <a:pt x="83098" y="0"/>
                </a:moveTo>
                <a:lnTo>
                  <a:pt x="83098" y="124660"/>
                </a:lnTo>
                <a:lnTo>
                  <a:pt x="44676" y="106664"/>
                </a:lnTo>
                <a:lnTo>
                  <a:pt x="27594" y="116911"/>
                </a:lnTo>
                <a:lnTo>
                  <a:pt x="0" y="82492"/>
                </a:lnTo>
                <a:lnTo>
                  <a:pt x="44676" y="55167"/>
                </a:lnTo>
                <a:lnTo>
                  <a:pt x="61758" y="58320"/>
                </a:lnTo>
                <a:lnTo>
                  <a:pt x="51509" y="41242"/>
                </a:lnTo>
                <a:lnTo>
                  <a:pt x="83098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7" name="Figura a mano libera 486">
            <a:extLst>
              <a:ext uri="{FF2B5EF4-FFF2-40B4-BE49-F238E27FC236}">
                <a16:creationId xmlns:a16="http://schemas.microsoft.com/office/drawing/2014/main" id="{67D36DF6-490C-C34A-0BAE-32733F724303}"/>
              </a:ext>
            </a:extLst>
          </p:cNvPr>
          <p:cNvSpPr/>
          <p:nvPr userDrawn="1"/>
        </p:nvSpPr>
        <p:spPr>
          <a:xfrm>
            <a:off x="12192001" y="4091787"/>
            <a:ext cx="26559" cy="15095"/>
          </a:xfrm>
          <a:custGeom>
            <a:avLst/>
            <a:gdLst>
              <a:gd name="connsiteX0" fmla="*/ 0 w 19919"/>
              <a:gd name="connsiteY0" fmla="*/ 0 h 11321"/>
              <a:gd name="connsiteX1" fmla="*/ 19919 w 19919"/>
              <a:gd name="connsiteY1" fmla="*/ 9329 h 11321"/>
              <a:gd name="connsiteX2" fmla="*/ 0 w 19919"/>
              <a:gd name="connsiteY2" fmla="*/ 11321 h 11321"/>
              <a:gd name="connsiteX3" fmla="*/ 0 w 19919"/>
              <a:gd name="connsiteY3" fmla="*/ 0 h 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9" h="11321">
                <a:moveTo>
                  <a:pt x="0" y="0"/>
                </a:moveTo>
                <a:lnTo>
                  <a:pt x="19919" y="9329"/>
                </a:lnTo>
                <a:lnTo>
                  <a:pt x="0" y="113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6" name="Figura a mano libera 485">
            <a:extLst>
              <a:ext uri="{FF2B5EF4-FFF2-40B4-BE49-F238E27FC236}">
                <a16:creationId xmlns:a16="http://schemas.microsoft.com/office/drawing/2014/main" id="{38B9B621-B282-DC7F-102F-2C4433002C80}"/>
              </a:ext>
            </a:extLst>
          </p:cNvPr>
          <p:cNvSpPr/>
          <p:nvPr userDrawn="1"/>
        </p:nvSpPr>
        <p:spPr>
          <a:xfrm>
            <a:off x="12044762" y="4106882"/>
            <a:ext cx="147239" cy="295116"/>
          </a:xfrm>
          <a:custGeom>
            <a:avLst/>
            <a:gdLst>
              <a:gd name="connsiteX0" fmla="*/ 110429 w 110429"/>
              <a:gd name="connsiteY0" fmla="*/ 0 h 221337"/>
              <a:gd name="connsiteX1" fmla="*/ 110429 w 110429"/>
              <a:gd name="connsiteY1" fmla="*/ 221050 h 221337"/>
              <a:gd name="connsiteX2" fmla="*/ 109850 w 110429"/>
              <a:gd name="connsiteY2" fmla="*/ 221337 h 221337"/>
              <a:gd name="connsiteX3" fmla="*/ 61758 w 110429"/>
              <a:gd name="connsiteY3" fmla="*/ 190597 h 221337"/>
              <a:gd name="connsiteX4" fmla="*/ 3417 w 110429"/>
              <a:gd name="connsiteY4" fmla="*/ 187181 h 221337"/>
              <a:gd name="connsiteX5" fmla="*/ 20499 w 110429"/>
              <a:gd name="connsiteY5" fmla="*/ 159593 h 221337"/>
              <a:gd name="connsiteX6" fmla="*/ 0 w 110429"/>
              <a:gd name="connsiteY6" fmla="*/ 159593 h 221337"/>
              <a:gd name="connsiteX7" fmla="*/ 13666 w 110429"/>
              <a:gd name="connsiteY7" fmla="*/ 142515 h 221337"/>
              <a:gd name="connsiteX8" fmla="*/ 37581 w 110429"/>
              <a:gd name="connsiteY8" fmla="*/ 145931 h 221337"/>
              <a:gd name="connsiteX9" fmla="*/ 68591 w 110429"/>
              <a:gd name="connsiteY9" fmla="*/ 128590 h 221337"/>
              <a:gd name="connsiteX10" fmla="*/ 68591 w 110429"/>
              <a:gd name="connsiteY10" fmla="*/ 83924 h 221337"/>
              <a:gd name="connsiteX11" fmla="*/ 78840 w 110429"/>
              <a:gd name="connsiteY11" fmla="*/ 22180 h 221337"/>
              <a:gd name="connsiteX12" fmla="*/ 96185 w 110429"/>
              <a:gd name="connsiteY12" fmla="*/ 1424 h 221337"/>
              <a:gd name="connsiteX13" fmla="*/ 110429 w 110429"/>
              <a:gd name="connsiteY13" fmla="*/ 0 h 2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29" h="221337">
                <a:moveTo>
                  <a:pt x="110429" y="0"/>
                </a:moveTo>
                <a:lnTo>
                  <a:pt x="110429" y="221050"/>
                </a:lnTo>
                <a:lnTo>
                  <a:pt x="109850" y="221337"/>
                </a:lnTo>
                <a:lnTo>
                  <a:pt x="61758" y="190597"/>
                </a:lnTo>
                <a:lnTo>
                  <a:pt x="3417" y="187181"/>
                </a:lnTo>
                <a:lnTo>
                  <a:pt x="20499" y="159593"/>
                </a:lnTo>
                <a:lnTo>
                  <a:pt x="0" y="159593"/>
                </a:lnTo>
                <a:lnTo>
                  <a:pt x="13666" y="142515"/>
                </a:lnTo>
                <a:lnTo>
                  <a:pt x="37581" y="145931"/>
                </a:lnTo>
                <a:lnTo>
                  <a:pt x="68591" y="128590"/>
                </a:lnTo>
                <a:lnTo>
                  <a:pt x="68591" y="83924"/>
                </a:lnTo>
                <a:lnTo>
                  <a:pt x="78840" y="22180"/>
                </a:lnTo>
                <a:lnTo>
                  <a:pt x="96185" y="1424"/>
                </a:lnTo>
                <a:lnTo>
                  <a:pt x="110429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97" name="Figura a mano libera 496">
            <a:extLst>
              <a:ext uri="{FF2B5EF4-FFF2-40B4-BE49-F238E27FC236}">
                <a16:creationId xmlns:a16="http://schemas.microsoft.com/office/drawing/2014/main" id="{6415ECE9-B849-C323-46EC-DCFECBCC4897}"/>
              </a:ext>
            </a:extLst>
          </p:cNvPr>
          <p:cNvSpPr/>
          <p:nvPr userDrawn="1"/>
        </p:nvSpPr>
        <p:spPr>
          <a:xfrm>
            <a:off x="9753859" y="-26787"/>
            <a:ext cx="2438143" cy="3705809"/>
          </a:xfrm>
          <a:custGeom>
            <a:avLst/>
            <a:gdLst>
              <a:gd name="connsiteX0" fmla="*/ 1173943 w 1828607"/>
              <a:gd name="connsiteY0" fmla="*/ 0 h 2779357"/>
              <a:gd name="connsiteX1" fmla="*/ 1230986 w 1828607"/>
              <a:gd name="connsiteY1" fmla="*/ 0 h 2779357"/>
              <a:gd name="connsiteX2" fmla="*/ 1240410 w 1828607"/>
              <a:gd name="connsiteY2" fmla="*/ 17105 h 2779357"/>
              <a:gd name="connsiteX3" fmla="*/ 1257492 w 1828607"/>
              <a:gd name="connsiteY3" fmla="*/ 23936 h 2779357"/>
              <a:gd name="connsiteX4" fmla="*/ 1288199 w 1828607"/>
              <a:gd name="connsiteY4" fmla="*/ 0 h 2779357"/>
              <a:gd name="connsiteX5" fmla="*/ 1828607 w 1828607"/>
              <a:gd name="connsiteY5" fmla="*/ 0 h 2779357"/>
              <a:gd name="connsiteX6" fmla="*/ 1828607 w 1828607"/>
              <a:gd name="connsiteY6" fmla="*/ 2779357 h 2779357"/>
              <a:gd name="connsiteX7" fmla="*/ 1814363 w 1828607"/>
              <a:gd name="connsiteY7" fmla="*/ 2748027 h 2779357"/>
              <a:gd name="connsiteX8" fmla="*/ 1793601 w 1828607"/>
              <a:gd name="connsiteY8" fmla="*/ 2737781 h 2779357"/>
              <a:gd name="connsiteX9" fmla="*/ 1797018 w 1828607"/>
              <a:gd name="connsiteY9" fmla="*/ 2696530 h 2779357"/>
              <a:gd name="connsiteX10" fmla="*/ 1779936 w 1828607"/>
              <a:gd name="connsiteY10" fmla="*/ 2692852 h 2779357"/>
              <a:gd name="connsiteX11" fmla="*/ 1793601 w 1828607"/>
              <a:gd name="connsiteY11" fmla="*/ 2641355 h 2779357"/>
              <a:gd name="connsiteX12" fmla="*/ 1766270 w 1828607"/>
              <a:gd name="connsiteY12" fmla="*/ 2603520 h 2779357"/>
              <a:gd name="connsiteX13" fmla="*/ 1687168 w 1828607"/>
              <a:gd name="connsiteY13" fmla="*/ 2600105 h 2779357"/>
              <a:gd name="connsiteX14" fmla="*/ 1662991 w 1828607"/>
              <a:gd name="connsiteY14" fmla="*/ 2617445 h 2779357"/>
              <a:gd name="connsiteX15" fmla="*/ 1611482 w 1828607"/>
              <a:gd name="connsiteY15" fmla="*/ 2614030 h 2779357"/>
              <a:gd name="connsiteX16" fmla="*/ 1577055 w 1828607"/>
              <a:gd name="connsiteY16" fmla="*/ 2627692 h 2779357"/>
              <a:gd name="connsiteX17" fmla="*/ 1566806 w 1828607"/>
              <a:gd name="connsiteY17" fmla="*/ 2634524 h 2779357"/>
              <a:gd name="connsiteX18" fmla="*/ 1535796 w 1828607"/>
              <a:gd name="connsiteY18" fmla="*/ 2641355 h 2779357"/>
              <a:gd name="connsiteX19" fmla="*/ 1505048 w 1828607"/>
              <a:gd name="connsiteY19" fmla="*/ 2614030 h 2779357"/>
              <a:gd name="connsiteX20" fmla="*/ 1474038 w 1828607"/>
              <a:gd name="connsiteY20" fmla="*/ 2637939 h 2779357"/>
              <a:gd name="connsiteX21" fmla="*/ 1422529 w 1828607"/>
              <a:gd name="connsiteY21" fmla="*/ 2648186 h 2779357"/>
              <a:gd name="connsiteX22" fmla="*/ 1381270 w 1828607"/>
              <a:gd name="connsiteY22" fmla="*/ 2648186 h 2779357"/>
              <a:gd name="connsiteX23" fmla="*/ 1360772 w 1828607"/>
              <a:gd name="connsiteY23" fmla="*/ 2651864 h 2779357"/>
              <a:gd name="connsiteX24" fmla="*/ 1340011 w 1828607"/>
              <a:gd name="connsiteY24" fmla="*/ 2641355 h 2779357"/>
              <a:gd name="connsiteX25" fmla="*/ 1309263 w 1828607"/>
              <a:gd name="connsiteY25" fmla="*/ 2589858 h 2779357"/>
              <a:gd name="connsiteX26" fmla="*/ 1271420 w 1828607"/>
              <a:gd name="connsiteY26" fmla="*/ 2576195 h 2779357"/>
              <a:gd name="connsiteX27" fmla="*/ 1205983 w 1828607"/>
              <a:gd name="connsiteY27" fmla="*/ 2589858 h 2779357"/>
              <a:gd name="connsiteX28" fmla="*/ 1185485 w 1828607"/>
              <a:gd name="connsiteY28" fmla="*/ 2559117 h 2779357"/>
              <a:gd name="connsiteX29" fmla="*/ 1185485 w 1828607"/>
              <a:gd name="connsiteY29" fmla="*/ 2503942 h 2779357"/>
              <a:gd name="connsiteX30" fmla="*/ 1161307 w 1828607"/>
              <a:gd name="connsiteY30" fmla="*/ 2490279 h 2779357"/>
              <a:gd name="connsiteX31" fmla="*/ 1154475 w 1828607"/>
              <a:gd name="connsiteY31" fmla="*/ 2462691 h 2779357"/>
              <a:gd name="connsiteX32" fmla="*/ 1116632 w 1828607"/>
              <a:gd name="connsiteY32" fmla="*/ 2449029 h 2779357"/>
              <a:gd name="connsiteX33" fmla="*/ 1099550 w 1828607"/>
              <a:gd name="connsiteY33" fmla="*/ 2462691 h 2779357"/>
              <a:gd name="connsiteX34" fmla="*/ 1079051 w 1828607"/>
              <a:gd name="connsiteY34" fmla="*/ 2466107 h 2779357"/>
              <a:gd name="connsiteX35" fmla="*/ 1054874 w 1828607"/>
              <a:gd name="connsiteY35" fmla="*/ 2490279 h 2779357"/>
              <a:gd name="connsiteX36" fmla="*/ 1017031 w 1828607"/>
              <a:gd name="connsiteY36" fmla="*/ 2497110 h 2779357"/>
              <a:gd name="connsiteX37" fmla="*/ 1006782 w 1828607"/>
              <a:gd name="connsiteY37" fmla="*/ 2538361 h 2779357"/>
              <a:gd name="connsiteX38" fmla="*/ 958690 w 1828607"/>
              <a:gd name="connsiteY38" fmla="*/ 2541776 h 2779357"/>
              <a:gd name="connsiteX39" fmla="*/ 938192 w 1828607"/>
              <a:gd name="connsiteY39" fmla="*/ 2497110 h 2779357"/>
              <a:gd name="connsiteX40" fmla="*/ 920847 w 1828607"/>
              <a:gd name="connsiteY40" fmla="*/ 2438782 h 2779357"/>
              <a:gd name="connsiteX41" fmla="*/ 917430 w 1828607"/>
              <a:gd name="connsiteY41" fmla="*/ 2397532 h 2779357"/>
              <a:gd name="connsiteX42" fmla="*/ 972355 w 1828607"/>
              <a:gd name="connsiteY42" fmla="*/ 2380454 h 2779357"/>
              <a:gd name="connsiteX43" fmla="*/ 979188 w 1828607"/>
              <a:gd name="connsiteY43" fmla="*/ 2349450 h 2779357"/>
              <a:gd name="connsiteX44" fmla="*/ 968939 w 1828607"/>
              <a:gd name="connsiteY44" fmla="*/ 2325278 h 2779357"/>
              <a:gd name="connsiteX45" fmla="*/ 945024 w 1828607"/>
              <a:gd name="connsiteY45" fmla="*/ 2308200 h 2779357"/>
              <a:gd name="connsiteX46" fmla="*/ 907181 w 1828607"/>
              <a:gd name="connsiteY46" fmla="*/ 2342619 h 2779357"/>
              <a:gd name="connsiteX47" fmla="*/ 889837 w 1828607"/>
              <a:gd name="connsiteY47" fmla="*/ 2325278 h 2779357"/>
              <a:gd name="connsiteX48" fmla="*/ 886420 w 1828607"/>
              <a:gd name="connsiteY48" fmla="*/ 2291122 h 2779357"/>
              <a:gd name="connsiteX49" fmla="*/ 838328 w 1828607"/>
              <a:gd name="connsiteY49" fmla="*/ 2270628 h 2779357"/>
              <a:gd name="connsiteX50" fmla="*/ 814413 w 1828607"/>
              <a:gd name="connsiteY50" fmla="*/ 2229378 h 2779357"/>
              <a:gd name="connsiteX51" fmla="*/ 773154 w 1828607"/>
              <a:gd name="connsiteY51" fmla="*/ 2205469 h 2779357"/>
              <a:gd name="connsiteX52" fmla="*/ 769737 w 1828607"/>
              <a:gd name="connsiteY52" fmla="*/ 2171050 h 2779357"/>
              <a:gd name="connsiteX53" fmla="*/ 752393 w 1828607"/>
              <a:gd name="connsiteY53" fmla="*/ 2153709 h 2779357"/>
              <a:gd name="connsiteX54" fmla="*/ 748976 w 1828607"/>
              <a:gd name="connsiteY54" fmla="*/ 2105890 h 2779357"/>
              <a:gd name="connsiteX55" fmla="*/ 676969 w 1828607"/>
              <a:gd name="connsiteY55" fmla="*/ 2098796 h 2779357"/>
              <a:gd name="connsiteX56" fmla="*/ 645959 w 1828607"/>
              <a:gd name="connsiteY56" fmla="*/ 2126384 h 2779357"/>
              <a:gd name="connsiteX57" fmla="*/ 628877 w 1828607"/>
              <a:gd name="connsiteY57" fmla="*/ 2133215 h 2779357"/>
              <a:gd name="connsiteX58" fmla="*/ 632294 w 1828607"/>
              <a:gd name="connsiteY58" fmla="*/ 2098796 h 2779357"/>
              <a:gd name="connsiteX59" fmla="*/ 601283 w 1828607"/>
              <a:gd name="connsiteY59" fmla="*/ 2091965 h 2779357"/>
              <a:gd name="connsiteX60" fmla="*/ 584202 w 1828607"/>
              <a:gd name="connsiteY60" fmla="*/ 2112721 h 2779357"/>
              <a:gd name="connsiteX61" fmla="*/ 566857 w 1828607"/>
              <a:gd name="connsiteY61" fmla="*/ 2095381 h 2779357"/>
              <a:gd name="connsiteX62" fmla="*/ 542942 w 1828607"/>
              <a:gd name="connsiteY62" fmla="*/ 2112721 h 2779357"/>
              <a:gd name="connsiteX63" fmla="*/ 522444 w 1828607"/>
              <a:gd name="connsiteY63" fmla="*/ 2105890 h 2779357"/>
              <a:gd name="connsiteX64" fmla="*/ 522444 w 1828607"/>
              <a:gd name="connsiteY64" fmla="*/ 2085134 h 2779357"/>
              <a:gd name="connsiteX65" fmla="*/ 491434 w 1828607"/>
              <a:gd name="connsiteY65" fmla="*/ 2057546 h 2779357"/>
              <a:gd name="connsiteX66" fmla="*/ 474089 w 1828607"/>
              <a:gd name="connsiteY66" fmla="*/ 2016296 h 2779357"/>
              <a:gd name="connsiteX67" fmla="*/ 443341 w 1828607"/>
              <a:gd name="connsiteY67" fmla="*/ 2009727 h 2779357"/>
              <a:gd name="connsiteX68" fmla="*/ 453591 w 1828607"/>
              <a:gd name="connsiteY68" fmla="*/ 1968477 h 2779357"/>
              <a:gd name="connsiteX69" fmla="*/ 405498 w 1828607"/>
              <a:gd name="connsiteY69" fmla="*/ 1934058 h 2779357"/>
              <a:gd name="connsiteX70" fmla="*/ 422580 w 1828607"/>
              <a:gd name="connsiteY70" fmla="*/ 1882561 h 2779357"/>
              <a:gd name="connsiteX71" fmla="*/ 391833 w 1828607"/>
              <a:gd name="connsiteY71" fmla="*/ 1861804 h 2779357"/>
              <a:gd name="connsiteX72" fmla="*/ 360823 w 1828607"/>
              <a:gd name="connsiteY72" fmla="*/ 1786398 h 2779357"/>
              <a:gd name="connsiteX73" fmla="*/ 364239 w 1828607"/>
              <a:gd name="connsiteY73" fmla="*/ 1710729 h 2779357"/>
              <a:gd name="connsiteX74" fmla="*/ 395249 w 1828607"/>
              <a:gd name="connsiteY74" fmla="*/ 1672894 h 2779357"/>
              <a:gd name="connsiteX75" fmla="*/ 364239 w 1828607"/>
              <a:gd name="connsiteY75" fmla="*/ 1669479 h 2779357"/>
              <a:gd name="connsiteX76" fmla="*/ 364239 w 1828607"/>
              <a:gd name="connsiteY76" fmla="*/ 1635060 h 2779357"/>
              <a:gd name="connsiteX77" fmla="*/ 432829 w 1828607"/>
              <a:gd name="connsiteY77" fmla="*/ 1576731 h 2779357"/>
              <a:gd name="connsiteX78" fmla="*/ 505099 w 1828607"/>
              <a:gd name="connsiteY78" fmla="*/ 1562806 h 2779357"/>
              <a:gd name="connsiteX79" fmla="*/ 463840 w 1828607"/>
              <a:gd name="connsiteY79" fmla="*/ 1538897 h 2779357"/>
              <a:gd name="connsiteX80" fmla="*/ 419164 w 1828607"/>
              <a:gd name="connsiteY80" fmla="*/ 1552822 h 2779357"/>
              <a:gd name="connsiteX81" fmla="*/ 381321 w 1828607"/>
              <a:gd name="connsiteY81" fmla="*/ 1528650 h 2779357"/>
              <a:gd name="connsiteX82" fmla="*/ 364239 w 1828607"/>
              <a:gd name="connsiteY82" fmla="*/ 1494231 h 2779357"/>
              <a:gd name="connsiteX83" fmla="*/ 316147 w 1828607"/>
              <a:gd name="connsiteY83" fmla="*/ 1535481 h 2779357"/>
              <a:gd name="connsiteX84" fmla="*/ 446758 w 1828607"/>
              <a:gd name="connsiteY84" fmla="*/ 1202326 h 2779357"/>
              <a:gd name="connsiteX85" fmla="*/ 432829 w 1828607"/>
              <a:gd name="connsiteY85" fmla="*/ 1140320 h 2779357"/>
              <a:gd name="connsiteX86" fmla="*/ 371072 w 1828607"/>
              <a:gd name="connsiteY86" fmla="*/ 1116410 h 2779357"/>
              <a:gd name="connsiteX87" fmla="*/ 312730 w 1828607"/>
              <a:gd name="connsiteY87" fmla="*/ 1058082 h 2779357"/>
              <a:gd name="connsiteX88" fmla="*/ 312730 w 1828607"/>
              <a:gd name="connsiteY88" fmla="*/ 1002906 h 2779357"/>
              <a:gd name="connsiteX89" fmla="*/ 260959 w 1828607"/>
              <a:gd name="connsiteY89" fmla="*/ 947994 h 2779357"/>
              <a:gd name="connsiteX90" fmla="*/ 209713 w 1828607"/>
              <a:gd name="connsiteY90" fmla="*/ 893081 h 2779357"/>
              <a:gd name="connsiteX91" fmla="*/ 219962 w 1828607"/>
              <a:gd name="connsiteY91" fmla="*/ 817412 h 2779357"/>
              <a:gd name="connsiteX92" fmla="*/ 113529 w 1828607"/>
              <a:gd name="connsiteY92" fmla="*/ 683414 h 2779357"/>
              <a:gd name="connsiteX93" fmla="*/ 116945 w 1828607"/>
              <a:gd name="connsiteY93" fmla="*/ 570173 h 2779357"/>
              <a:gd name="connsiteX94" fmla="*/ 17082 w 1828607"/>
              <a:gd name="connsiteY94" fmla="*/ 515261 h 2779357"/>
              <a:gd name="connsiteX95" fmla="*/ 0 w 1828607"/>
              <a:gd name="connsiteY95" fmla="*/ 463501 h 2779357"/>
              <a:gd name="connsiteX96" fmla="*/ 0 w 1828607"/>
              <a:gd name="connsiteY96" fmla="*/ 425929 h 2779357"/>
              <a:gd name="connsiteX97" fmla="*/ 20498 w 1828607"/>
              <a:gd name="connsiteY97" fmla="*/ 388094 h 2779357"/>
              <a:gd name="connsiteX98" fmla="*/ 6833 w 1828607"/>
              <a:gd name="connsiteY98" fmla="*/ 363922 h 2779357"/>
              <a:gd name="connsiteX99" fmla="*/ 34426 w 1828607"/>
              <a:gd name="connsiteY99" fmla="*/ 329766 h 2779357"/>
              <a:gd name="connsiteX100" fmla="*/ 58341 w 1828607"/>
              <a:gd name="connsiteY100" fmla="*/ 322672 h 2779357"/>
              <a:gd name="connsiteX101" fmla="*/ 65174 w 1828607"/>
              <a:gd name="connsiteY101" fmla="*/ 288516 h 2779357"/>
              <a:gd name="connsiteX102" fmla="*/ 92768 w 1828607"/>
              <a:gd name="connsiteY102" fmla="*/ 284837 h 2779357"/>
              <a:gd name="connsiteX103" fmla="*/ 106433 w 1828607"/>
              <a:gd name="connsiteY103" fmla="*/ 247265 h 2779357"/>
              <a:gd name="connsiteX104" fmla="*/ 165037 w 1828607"/>
              <a:gd name="connsiteY104" fmla="*/ 260928 h 2779357"/>
              <a:gd name="connsiteX105" fmla="*/ 120362 w 1828607"/>
              <a:gd name="connsiteY105" fmla="*/ 291931 h 2779357"/>
              <a:gd name="connsiteX106" fmla="*/ 206297 w 1828607"/>
              <a:gd name="connsiteY106" fmla="*/ 309009 h 2779357"/>
              <a:gd name="connsiteX107" fmla="*/ 233628 w 1828607"/>
              <a:gd name="connsiteY107" fmla="*/ 288516 h 2779357"/>
              <a:gd name="connsiteX108" fmla="*/ 291969 w 1828607"/>
              <a:gd name="connsiteY108" fmla="*/ 264344 h 2779357"/>
              <a:gd name="connsiteX109" fmla="*/ 425997 w 1828607"/>
              <a:gd name="connsiteY109" fmla="*/ 284837 h 2779357"/>
              <a:gd name="connsiteX110" fmla="*/ 498266 w 1828607"/>
              <a:gd name="connsiteY110" fmla="*/ 319256 h 2779357"/>
              <a:gd name="connsiteX111" fmla="*/ 556608 w 1828607"/>
              <a:gd name="connsiteY111" fmla="*/ 315841 h 2779357"/>
              <a:gd name="connsiteX112" fmla="*/ 652792 w 1828607"/>
              <a:gd name="connsiteY112" fmla="*/ 329766 h 2779357"/>
              <a:gd name="connsiteX113" fmla="*/ 673553 w 1828607"/>
              <a:gd name="connsiteY113" fmla="*/ 360506 h 2779357"/>
              <a:gd name="connsiteX114" fmla="*/ 721645 w 1828607"/>
              <a:gd name="connsiteY114" fmla="*/ 388094 h 2779357"/>
              <a:gd name="connsiteX115" fmla="*/ 731894 w 1828607"/>
              <a:gd name="connsiteY115" fmla="*/ 463501 h 2779357"/>
              <a:gd name="connsiteX116" fmla="*/ 697468 w 1828607"/>
              <a:gd name="connsiteY116" fmla="*/ 563342 h 2779357"/>
              <a:gd name="connsiteX117" fmla="*/ 635710 w 1828607"/>
              <a:gd name="connsiteY117" fmla="*/ 600914 h 2779357"/>
              <a:gd name="connsiteX118" fmla="*/ 566857 w 1828607"/>
              <a:gd name="connsiteY118" fmla="*/ 608008 h 2779357"/>
              <a:gd name="connsiteX119" fmla="*/ 463840 w 1828607"/>
              <a:gd name="connsiteY119" fmla="*/ 621670 h 2779357"/>
              <a:gd name="connsiteX120" fmla="*/ 432829 w 1828607"/>
              <a:gd name="connsiteY120" fmla="*/ 614839 h 2779357"/>
              <a:gd name="connsiteX121" fmla="*/ 415747 w 1828607"/>
              <a:gd name="connsiteY121" fmla="*/ 621670 h 2779357"/>
              <a:gd name="connsiteX122" fmla="*/ 347157 w 1828607"/>
              <a:gd name="connsiteY122" fmla="*/ 621670 h 2779357"/>
              <a:gd name="connsiteX123" fmla="*/ 312730 w 1828607"/>
              <a:gd name="connsiteY123" fmla="*/ 590667 h 2779357"/>
              <a:gd name="connsiteX124" fmla="*/ 264638 w 1828607"/>
              <a:gd name="connsiteY124" fmla="*/ 590667 h 2779357"/>
              <a:gd name="connsiteX125" fmla="*/ 322979 w 1828607"/>
              <a:gd name="connsiteY125" fmla="*/ 642164 h 2779357"/>
              <a:gd name="connsiteX126" fmla="*/ 364239 w 1828607"/>
              <a:gd name="connsiteY126" fmla="*/ 666336 h 2779357"/>
              <a:gd name="connsiteX127" fmla="*/ 446758 w 1828607"/>
              <a:gd name="connsiteY127" fmla="*/ 673167 h 2779357"/>
              <a:gd name="connsiteX128" fmla="*/ 481184 w 1828607"/>
              <a:gd name="connsiteY128" fmla="*/ 704171 h 2779357"/>
              <a:gd name="connsiteX129" fmla="*/ 474089 w 1828607"/>
              <a:gd name="connsiteY129" fmla="*/ 769330 h 2779357"/>
              <a:gd name="connsiteX130" fmla="*/ 573690 w 1828607"/>
              <a:gd name="connsiteY130" fmla="*/ 875740 h 2779357"/>
              <a:gd name="connsiteX131" fmla="*/ 594451 w 1828607"/>
              <a:gd name="connsiteY131" fmla="*/ 868909 h 2779357"/>
              <a:gd name="connsiteX132" fmla="*/ 635710 w 1828607"/>
              <a:gd name="connsiteY132" fmla="*/ 868909 h 2779357"/>
              <a:gd name="connsiteX133" fmla="*/ 659888 w 1828607"/>
              <a:gd name="connsiteY133" fmla="*/ 896497 h 2779357"/>
              <a:gd name="connsiteX134" fmla="*/ 735311 w 1828607"/>
              <a:gd name="connsiteY134" fmla="*/ 893081 h 2779357"/>
              <a:gd name="connsiteX135" fmla="*/ 762905 w 1828607"/>
              <a:gd name="connsiteY135" fmla="*/ 851831 h 2779357"/>
              <a:gd name="connsiteX136" fmla="*/ 725062 w 1828607"/>
              <a:gd name="connsiteY136" fmla="*/ 810581 h 2779357"/>
              <a:gd name="connsiteX137" fmla="*/ 694051 w 1828607"/>
              <a:gd name="connsiteY137" fmla="*/ 834490 h 2779357"/>
              <a:gd name="connsiteX138" fmla="*/ 608116 w 1828607"/>
              <a:gd name="connsiteY138" fmla="*/ 790087 h 2779357"/>
              <a:gd name="connsiteX139" fmla="*/ 622045 w 1828607"/>
              <a:gd name="connsiteY139" fmla="*/ 779577 h 2779357"/>
              <a:gd name="connsiteX140" fmla="*/ 618628 w 1828607"/>
              <a:gd name="connsiteY140" fmla="*/ 734911 h 2779357"/>
              <a:gd name="connsiteX141" fmla="*/ 797331 w 1828607"/>
              <a:gd name="connsiteY141" fmla="*/ 738327 h 2779357"/>
              <a:gd name="connsiteX142" fmla="*/ 859089 w 1828607"/>
              <a:gd name="connsiteY142" fmla="*/ 721249 h 2779357"/>
              <a:gd name="connsiteX143" fmla="*/ 828079 w 1828607"/>
              <a:gd name="connsiteY143" fmla="*/ 683414 h 2779357"/>
              <a:gd name="connsiteX144" fmla="*/ 742144 w 1828607"/>
              <a:gd name="connsiteY144" fmla="*/ 642164 h 2779357"/>
              <a:gd name="connsiteX145" fmla="*/ 776570 w 1828607"/>
              <a:gd name="connsiteY145" fmla="*/ 535754 h 2779357"/>
              <a:gd name="connsiteX146" fmla="*/ 797331 w 1828607"/>
              <a:gd name="connsiteY146" fmla="*/ 477426 h 2779357"/>
              <a:gd name="connsiteX147" fmla="*/ 797331 w 1828607"/>
              <a:gd name="connsiteY147" fmla="*/ 436176 h 2779357"/>
              <a:gd name="connsiteX148" fmla="*/ 810997 w 1828607"/>
              <a:gd name="connsiteY148" fmla="*/ 432760 h 2779357"/>
              <a:gd name="connsiteX149" fmla="*/ 831495 w 1828607"/>
              <a:gd name="connsiteY149" fmla="*/ 443007 h 2779357"/>
              <a:gd name="connsiteX150" fmla="*/ 845161 w 1828607"/>
              <a:gd name="connsiteY150" fmla="*/ 429344 h 2779357"/>
              <a:gd name="connsiteX151" fmla="*/ 886420 w 1828607"/>
              <a:gd name="connsiteY151" fmla="*/ 429344 h 2779357"/>
              <a:gd name="connsiteX152" fmla="*/ 886420 w 1828607"/>
              <a:gd name="connsiteY152" fmla="*/ 456669 h 2779357"/>
              <a:gd name="connsiteX153" fmla="*/ 910598 w 1828607"/>
              <a:gd name="connsiteY153" fmla="*/ 439591 h 2779357"/>
              <a:gd name="connsiteX154" fmla="*/ 945024 w 1828607"/>
              <a:gd name="connsiteY154" fmla="*/ 453254 h 2779357"/>
              <a:gd name="connsiteX155" fmla="*/ 920847 w 1828607"/>
              <a:gd name="connsiteY155" fmla="*/ 429344 h 2779357"/>
              <a:gd name="connsiteX156" fmla="*/ 907181 w 1828607"/>
              <a:gd name="connsiteY156" fmla="*/ 374432 h 2779357"/>
              <a:gd name="connsiteX157" fmla="*/ 862505 w 1828607"/>
              <a:gd name="connsiteY157" fmla="*/ 315841 h 2779357"/>
              <a:gd name="connsiteX158" fmla="*/ 828079 w 1828607"/>
              <a:gd name="connsiteY158" fmla="*/ 322672 h 2779357"/>
              <a:gd name="connsiteX159" fmla="*/ 783403 w 1828607"/>
              <a:gd name="connsiteY159" fmla="*/ 216262 h 2779357"/>
              <a:gd name="connsiteX160" fmla="*/ 756072 w 1828607"/>
              <a:gd name="connsiteY160" fmla="*/ 181843 h 2779357"/>
              <a:gd name="connsiteX161" fmla="*/ 700884 w 1828607"/>
              <a:gd name="connsiteY161" fmla="*/ 175012 h 2779357"/>
              <a:gd name="connsiteX162" fmla="*/ 690635 w 1828607"/>
              <a:gd name="connsiteY162" fmla="*/ 161349 h 2779357"/>
              <a:gd name="connsiteX163" fmla="*/ 756072 w 1828607"/>
              <a:gd name="connsiteY163" fmla="*/ 154518 h 2779357"/>
              <a:gd name="connsiteX164" fmla="*/ 821246 w 1828607"/>
              <a:gd name="connsiteY164" fmla="*/ 120099 h 2779357"/>
              <a:gd name="connsiteX165" fmla="*/ 907181 w 1828607"/>
              <a:gd name="connsiteY165" fmla="*/ 154518 h 2779357"/>
              <a:gd name="connsiteX166" fmla="*/ 865922 w 1828607"/>
              <a:gd name="connsiteY166" fmla="*/ 212846 h 2779357"/>
              <a:gd name="connsiteX167" fmla="*/ 855673 w 1828607"/>
              <a:gd name="connsiteY167" fmla="*/ 271175 h 2779357"/>
              <a:gd name="connsiteX168" fmla="*/ 948441 w 1828607"/>
              <a:gd name="connsiteY168" fmla="*/ 288516 h 2779357"/>
              <a:gd name="connsiteX169" fmla="*/ 1023864 w 1828607"/>
              <a:gd name="connsiteY169" fmla="*/ 240171 h 2779357"/>
              <a:gd name="connsiteX170" fmla="*/ 1006782 w 1828607"/>
              <a:gd name="connsiteY170" fmla="*/ 178427 h 2779357"/>
              <a:gd name="connsiteX171" fmla="*/ 1041209 w 1828607"/>
              <a:gd name="connsiteY171" fmla="*/ 154518 h 2779357"/>
              <a:gd name="connsiteX172" fmla="*/ 1065123 w 1828607"/>
              <a:gd name="connsiteY172" fmla="*/ 133762 h 2779357"/>
              <a:gd name="connsiteX173" fmla="*/ 1109799 w 1828607"/>
              <a:gd name="connsiteY173" fmla="*/ 65186 h 2779357"/>
              <a:gd name="connsiteX174" fmla="*/ 1164724 w 1828607"/>
              <a:gd name="connsiteY174" fmla="*/ 20521 h 2779357"/>
              <a:gd name="connsiteX175" fmla="*/ 1173943 w 1828607"/>
              <a:gd name="connsiteY175" fmla="*/ 0 h 27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828607" h="2779357">
                <a:moveTo>
                  <a:pt x="1173943" y="0"/>
                </a:moveTo>
                <a:lnTo>
                  <a:pt x="1230986" y="0"/>
                </a:lnTo>
                <a:lnTo>
                  <a:pt x="1240410" y="17105"/>
                </a:lnTo>
                <a:lnTo>
                  <a:pt x="1257492" y="23936"/>
                </a:lnTo>
                <a:lnTo>
                  <a:pt x="1288199" y="0"/>
                </a:lnTo>
                <a:lnTo>
                  <a:pt x="1828607" y="0"/>
                </a:lnTo>
                <a:lnTo>
                  <a:pt x="1828607" y="2779357"/>
                </a:lnTo>
                <a:lnTo>
                  <a:pt x="1814363" y="2748027"/>
                </a:lnTo>
                <a:lnTo>
                  <a:pt x="1793601" y="2737781"/>
                </a:lnTo>
                <a:lnTo>
                  <a:pt x="1797018" y="2696530"/>
                </a:lnTo>
                <a:lnTo>
                  <a:pt x="1779936" y="2692852"/>
                </a:lnTo>
                <a:lnTo>
                  <a:pt x="1793601" y="2641355"/>
                </a:lnTo>
                <a:lnTo>
                  <a:pt x="1766270" y="2603520"/>
                </a:lnTo>
                <a:lnTo>
                  <a:pt x="1687168" y="2600105"/>
                </a:lnTo>
                <a:lnTo>
                  <a:pt x="1662991" y="2617445"/>
                </a:lnTo>
                <a:lnTo>
                  <a:pt x="1611482" y="2614030"/>
                </a:lnTo>
                <a:lnTo>
                  <a:pt x="1577055" y="2627692"/>
                </a:lnTo>
                <a:lnTo>
                  <a:pt x="1566806" y="2634524"/>
                </a:lnTo>
                <a:lnTo>
                  <a:pt x="1535796" y="2641355"/>
                </a:lnTo>
                <a:lnTo>
                  <a:pt x="1505048" y="2614030"/>
                </a:lnTo>
                <a:lnTo>
                  <a:pt x="1474038" y="2637939"/>
                </a:lnTo>
                <a:lnTo>
                  <a:pt x="1422529" y="2648186"/>
                </a:lnTo>
                <a:lnTo>
                  <a:pt x="1381270" y="2648186"/>
                </a:lnTo>
                <a:lnTo>
                  <a:pt x="1360772" y="2651864"/>
                </a:lnTo>
                <a:lnTo>
                  <a:pt x="1340011" y="2641355"/>
                </a:lnTo>
                <a:lnTo>
                  <a:pt x="1309263" y="2589858"/>
                </a:lnTo>
                <a:lnTo>
                  <a:pt x="1271420" y="2576195"/>
                </a:lnTo>
                <a:lnTo>
                  <a:pt x="1205983" y="2589858"/>
                </a:lnTo>
                <a:lnTo>
                  <a:pt x="1185485" y="2559117"/>
                </a:lnTo>
                <a:lnTo>
                  <a:pt x="1185485" y="2503942"/>
                </a:lnTo>
                <a:lnTo>
                  <a:pt x="1161307" y="2490279"/>
                </a:lnTo>
                <a:lnTo>
                  <a:pt x="1154475" y="2462691"/>
                </a:lnTo>
                <a:lnTo>
                  <a:pt x="1116632" y="2449029"/>
                </a:lnTo>
                <a:lnTo>
                  <a:pt x="1099550" y="2462691"/>
                </a:lnTo>
                <a:lnTo>
                  <a:pt x="1079051" y="2466107"/>
                </a:lnTo>
                <a:lnTo>
                  <a:pt x="1054874" y="2490279"/>
                </a:lnTo>
                <a:lnTo>
                  <a:pt x="1017031" y="2497110"/>
                </a:lnTo>
                <a:lnTo>
                  <a:pt x="1006782" y="2538361"/>
                </a:lnTo>
                <a:lnTo>
                  <a:pt x="958690" y="2541776"/>
                </a:lnTo>
                <a:lnTo>
                  <a:pt x="938192" y="2497110"/>
                </a:lnTo>
                <a:lnTo>
                  <a:pt x="920847" y="2438782"/>
                </a:lnTo>
                <a:lnTo>
                  <a:pt x="917430" y="2397532"/>
                </a:lnTo>
                <a:lnTo>
                  <a:pt x="972355" y="2380454"/>
                </a:lnTo>
                <a:lnTo>
                  <a:pt x="979188" y="2349450"/>
                </a:lnTo>
                <a:lnTo>
                  <a:pt x="968939" y="2325278"/>
                </a:lnTo>
                <a:lnTo>
                  <a:pt x="945024" y="2308200"/>
                </a:lnTo>
                <a:lnTo>
                  <a:pt x="907181" y="2342619"/>
                </a:lnTo>
                <a:lnTo>
                  <a:pt x="889837" y="2325278"/>
                </a:lnTo>
                <a:lnTo>
                  <a:pt x="886420" y="2291122"/>
                </a:lnTo>
                <a:lnTo>
                  <a:pt x="838328" y="2270628"/>
                </a:lnTo>
                <a:lnTo>
                  <a:pt x="814413" y="2229378"/>
                </a:lnTo>
                <a:lnTo>
                  <a:pt x="773154" y="2205469"/>
                </a:lnTo>
                <a:lnTo>
                  <a:pt x="769737" y="2171050"/>
                </a:lnTo>
                <a:lnTo>
                  <a:pt x="752393" y="2153709"/>
                </a:lnTo>
                <a:lnTo>
                  <a:pt x="748976" y="2105890"/>
                </a:lnTo>
                <a:lnTo>
                  <a:pt x="676969" y="2098796"/>
                </a:lnTo>
                <a:lnTo>
                  <a:pt x="645959" y="2126384"/>
                </a:lnTo>
                <a:lnTo>
                  <a:pt x="628877" y="2133215"/>
                </a:lnTo>
                <a:lnTo>
                  <a:pt x="632294" y="2098796"/>
                </a:lnTo>
                <a:lnTo>
                  <a:pt x="601283" y="2091965"/>
                </a:lnTo>
                <a:lnTo>
                  <a:pt x="584202" y="2112721"/>
                </a:lnTo>
                <a:lnTo>
                  <a:pt x="566857" y="2095381"/>
                </a:lnTo>
                <a:lnTo>
                  <a:pt x="542942" y="2112721"/>
                </a:lnTo>
                <a:lnTo>
                  <a:pt x="522444" y="2105890"/>
                </a:lnTo>
                <a:lnTo>
                  <a:pt x="522444" y="2085134"/>
                </a:lnTo>
                <a:lnTo>
                  <a:pt x="491434" y="2057546"/>
                </a:lnTo>
                <a:lnTo>
                  <a:pt x="474089" y="2016296"/>
                </a:lnTo>
                <a:lnTo>
                  <a:pt x="443341" y="2009727"/>
                </a:lnTo>
                <a:lnTo>
                  <a:pt x="453591" y="1968477"/>
                </a:lnTo>
                <a:lnTo>
                  <a:pt x="405498" y="1934058"/>
                </a:lnTo>
                <a:lnTo>
                  <a:pt x="422580" y="1882561"/>
                </a:lnTo>
                <a:lnTo>
                  <a:pt x="391833" y="1861804"/>
                </a:lnTo>
                <a:lnTo>
                  <a:pt x="360823" y="1786398"/>
                </a:lnTo>
                <a:lnTo>
                  <a:pt x="364239" y="1710729"/>
                </a:lnTo>
                <a:lnTo>
                  <a:pt x="395249" y="1672894"/>
                </a:lnTo>
                <a:lnTo>
                  <a:pt x="364239" y="1669479"/>
                </a:lnTo>
                <a:lnTo>
                  <a:pt x="364239" y="1635060"/>
                </a:lnTo>
                <a:lnTo>
                  <a:pt x="432829" y="1576731"/>
                </a:lnTo>
                <a:lnTo>
                  <a:pt x="505099" y="1562806"/>
                </a:lnTo>
                <a:lnTo>
                  <a:pt x="463840" y="1538897"/>
                </a:lnTo>
                <a:lnTo>
                  <a:pt x="419164" y="1552822"/>
                </a:lnTo>
                <a:lnTo>
                  <a:pt x="381321" y="1528650"/>
                </a:lnTo>
                <a:lnTo>
                  <a:pt x="364239" y="1494231"/>
                </a:lnTo>
                <a:lnTo>
                  <a:pt x="316147" y="1535481"/>
                </a:lnTo>
                <a:lnTo>
                  <a:pt x="446758" y="1202326"/>
                </a:lnTo>
                <a:lnTo>
                  <a:pt x="432829" y="1140320"/>
                </a:lnTo>
                <a:lnTo>
                  <a:pt x="371072" y="1116410"/>
                </a:lnTo>
                <a:lnTo>
                  <a:pt x="312730" y="1058082"/>
                </a:lnTo>
                <a:lnTo>
                  <a:pt x="312730" y="1002906"/>
                </a:lnTo>
                <a:lnTo>
                  <a:pt x="260959" y="947994"/>
                </a:lnTo>
                <a:lnTo>
                  <a:pt x="209713" y="893081"/>
                </a:lnTo>
                <a:lnTo>
                  <a:pt x="219962" y="817412"/>
                </a:lnTo>
                <a:lnTo>
                  <a:pt x="113529" y="683414"/>
                </a:lnTo>
                <a:lnTo>
                  <a:pt x="116945" y="570173"/>
                </a:lnTo>
                <a:lnTo>
                  <a:pt x="17082" y="515261"/>
                </a:lnTo>
                <a:lnTo>
                  <a:pt x="0" y="463501"/>
                </a:lnTo>
                <a:lnTo>
                  <a:pt x="0" y="425929"/>
                </a:lnTo>
                <a:lnTo>
                  <a:pt x="20498" y="388094"/>
                </a:lnTo>
                <a:lnTo>
                  <a:pt x="6833" y="363922"/>
                </a:lnTo>
                <a:lnTo>
                  <a:pt x="34426" y="329766"/>
                </a:lnTo>
                <a:lnTo>
                  <a:pt x="58341" y="322672"/>
                </a:lnTo>
                <a:lnTo>
                  <a:pt x="65174" y="288516"/>
                </a:lnTo>
                <a:lnTo>
                  <a:pt x="92768" y="284837"/>
                </a:lnTo>
                <a:lnTo>
                  <a:pt x="106433" y="247265"/>
                </a:lnTo>
                <a:lnTo>
                  <a:pt x="165037" y="260928"/>
                </a:lnTo>
                <a:lnTo>
                  <a:pt x="120362" y="291931"/>
                </a:lnTo>
                <a:lnTo>
                  <a:pt x="206297" y="309009"/>
                </a:lnTo>
                <a:lnTo>
                  <a:pt x="233628" y="288516"/>
                </a:lnTo>
                <a:lnTo>
                  <a:pt x="291969" y="264344"/>
                </a:lnTo>
                <a:lnTo>
                  <a:pt x="425997" y="284837"/>
                </a:lnTo>
                <a:lnTo>
                  <a:pt x="498266" y="319256"/>
                </a:lnTo>
                <a:lnTo>
                  <a:pt x="556608" y="315841"/>
                </a:lnTo>
                <a:lnTo>
                  <a:pt x="652792" y="329766"/>
                </a:lnTo>
                <a:lnTo>
                  <a:pt x="673553" y="360506"/>
                </a:lnTo>
                <a:lnTo>
                  <a:pt x="721645" y="388094"/>
                </a:lnTo>
                <a:lnTo>
                  <a:pt x="731894" y="463501"/>
                </a:lnTo>
                <a:lnTo>
                  <a:pt x="697468" y="563342"/>
                </a:lnTo>
                <a:lnTo>
                  <a:pt x="635710" y="600914"/>
                </a:lnTo>
                <a:lnTo>
                  <a:pt x="566857" y="608008"/>
                </a:lnTo>
                <a:lnTo>
                  <a:pt x="463840" y="621670"/>
                </a:lnTo>
                <a:lnTo>
                  <a:pt x="432829" y="614839"/>
                </a:lnTo>
                <a:lnTo>
                  <a:pt x="415747" y="621670"/>
                </a:lnTo>
                <a:lnTo>
                  <a:pt x="347157" y="621670"/>
                </a:lnTo>
                <a:lnTo>
                  <a:pt x="312730" y="590667"/>
                </a:lnTo>
                <a:lnTo>
                  <a:pt x="264638" y="590667"/>
                </a:lnTo>
                <a:lnTo>
                  <a:pt x="322979" y="642164"/>
                </a:lnTo>
                <a:lnTo>
                  <a:pt x="364239" y="666336"/>
                </a:lnTo>
                <a:lnTo>
                  <a:pt x="446758" y="673167"/>
                </a:lnTo>
                <a:lnTo>
                  <a:pt x="481184" y="704171"/>
                </a:lnTo>
                <a:lnTo>
                  <a:pt x="474089" y="769330"/>
                </a:lnTo>
                <a:lnTo>
                  <a:pt x="573690" y="875740"/>
                </a:lnTo>
                <a:lnTo>
                  <a:pt x="594451" y="868909"/>
                </a:lnTo>
                <a:lnTo>
                  <a:pt x="635710" y="868909"/>
                </a:lnTo>
                <a:lnTo>
                  <a:pt x="659888" y="896497"/>
                </a:lnTo>
                <a:lnTo>
                  <a:pt x="735311" y="893081"/>
                </a:lnTo>
                <a:lnTo>
                  <a:pt x="762905" y="851831"/>
                </a:lnTo>
                <a:lnTo>
                  <a:pt x="725062" y="810581"/>
                </a:lnTo>
                <a:lnTo>
                  <a:pt x="694051" y="834490"/>
                </a:lnTo>
                <a:lnTo>
                  <a:pt x="608116" y="790087"/>
                </a:lnTo>
                <a:lnTo>
                  <a:pt x="622045" y="779577"/>
                </a:lnTo>
                <a:lnTo>
                  <a:pt x="618628" y="734911"/>
                </a:lnTo>
                <a:lnTo>
                  <a:pt x="797331" y="738327"/>
                </a:lnTo>
                <a:lnTo>
                  <a:pt x="859089" y="721249"/>
                </a:lnTo>
                <a:lnTo>
                  <a:pt x="828079" y="683414"/>
                </a:lnTo>
                <a:lnTo>
                  <a:pt x="742144" y="642164"/>
                </a:lnTo>
                <a:lnTo>
                  <a:pt x="776570" y="535754"/>
                </a:lnTo>
                <a:lnTo>
                  <a:pt x="797331" y="477426"/>
                </a:lnTo>
                <a:lnTo>
                  <a:pt x="797331" y="436176"/>
                </a:lnTo>
                <a:lnTo>
                  <a:pt x="810997" y="432760"/>
                </a:lnTo>
                <a:lnTo>
                  <a:pt x="831495" y="443007"/>
                </a:lnTo>
                <a:lnTo>
                  <a:pt x="845161" y="429344"/>
                </a:lnTo>
                <a:lnTo>
                  <a:pt x="886420" y="429344"/>
                </a:lnTo>
                <a:lnTo>
                  <a:pt x="886420" y="456669"/>
                </a:lnTo>
                <a:lnTo>
                  <a:pt x="910598" y="439591"/>
                </a:lnTo>
                <a:lnTo>
                  <a:pt x="945024" y="453254"/>
                </a:lnTo>
                <a:lnTo>
                  <a:pt x="920847" y="429344"/>
                </a:lnTo>
                <a:lnTo>
                  <a:pt x="907181" y="374432"/>
                </a:lnTo>
                <a:lnTo>
                  <a:pt x="862505" y="315841"/>
                </a:lnTo>
                <a:lnTo>
                  <a:pt x="828079" y="322672"/>
                </a:lnTo>
                <a:lnTo>
                  <a:pt x="783403" y="216262"/>
                </a:lnTo>
                <a:lnTo>
                  <a:pt x="756072" y="181843"/>
                </a:lnTo>
                <a:lnTo>
                  <a:pt x="700884" y="175012"/>
                </a:lnTo>
                <a:lnTo>
                  <a:pt x="690635" y="161349"/>
                </a:lnTo>
                <a:lnTo>
                  <a:pt x="756072" y="154518"/>
                </a:lnTo>
                <a:lnTo>
                  <a:pt x="821246" y="120099"/>
                </a:lnTo>
                <a:lnTo>
                  <a:pt x="907181" y="154518"/>
                </a:lnTo>
                <a:lnTo>
                  <a:pt x="865922" y="212846"/>
                </a:lnTo>
                <a:lnTo>
                  <a:pt x="855673" y="271175"/>
                </a:lnTo>
                <a:lnTo>
                  <a:pt x="948441" y="288516"/>
                </a:lnTo>
                <a:lnTo>
                  <a:pt x="1023864" y="240171"/>
                </a:lnTo>
                <a:lnTo>
                  <a:pt x="1006782" y="178427"/>
                </a:lnTo>
                <a:lnTo>
                  <a:pt x="1041209" y="154518"/>
                </a:lnTo>
                <a:lnTo>
                  <a:pt x="1065123" y="133762"/>
                </a:lnTo>
                <a:lnTo>
                  <a:pt x="1109799" y="65186"/>
                </a:lnTo>
                <a:lnTo>
                  <a:pt x="1164724" y="20521"/>
                </a:lnTo>
                <a:lnTo>
                  <a:pt x="1173943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05" name="Figura a mano libera 504">
            <a:extLst>
              <a:ext uri="{FF2B5EF4-FFF2-40B4-BE49-F238E27FC236}">
                <a16:creationId xmlns:a16="http://schemas.microsoft.com/office/drawing/2014/main" id="{52090825-FDC6-D8BA-5A60-B6C7631B8702}"/>
              </a:ext>
            </a:extLst>
          </p:cNvPr>
          <p:cNvSpPr/>
          <p:nvPr userDrawn="1"/>
        </p:nvSpPr>
        <p:spPr>
          <a:xfrm>
            <a:off x="10982382" y="4981279"/>
            <a:ext cx="1236177" cy="1300571"/>
          </a:xfrm>
          <a:custGeom>
            <a:avLst/>
            <a:gdLst>
              <a:gd name="connsiteX0" fmla="*/ 796940 w 927133"/>
              <a:gd name="connsiteY0" fmla="*/ 0 h 975428"/>
              <a:gd name="connsiteX1" fmla="*/ 831088 w 927133"/>
              <a:gd name="connsiteY1" fmla="*/ 37830 h 975428"/>
              <a:gd name="connsiteX2" fmla="*/ 899907 w 927133"/>
              <a:gd name="connsiteY2" fmla="*/ 17076 h 975428"/>
              <a:gd name="connsiteX3" fmla="*/ 927133 w 927133"/>
              <a:gd name="connsiteY3" fmla="*/ 35977 h 975428"/>
              <a:gd name="connsiteX4" fmla="*/ 927133 w 927133"/>
              <a:gd name="connsiteY4" fmla="*/ 826152 h 975428"/>
              <a:gd name="connsiteX5" fmla="*/ 910151 w 927133"/>
              <a:gd name="connsiteY5" fmla="*/ 844863 h 975428"/>
              <a:gd name="connsiteX6" fmla="*/ 872327 w 927133"/>
              <a:gd name="connsiteY6" fmla="*/ 858786 h 975428"/>
              <a:gd name="connsiteX7" fmla="*/ 796940 w 927133"/>
              <a:gd name="connsiteY7" fmla="*/ 893201 h 975428"/>
              <a:gd name="connsiteX8" fmla="*/ 721292 w 927133"/>
              <a:gd name="connsiteY8" fmla="*/ 851956 h 975428"/>
              <a:gd name="connsiteX9" fmla="*/ 625154 w 927133"/>
              <a:gd name="connsiteY9" fmla="*/ 838032 h 975428"/>
              <a:gd name="connsiteX10" fmla="*/ 559750 w 927133"/>
              <a:gd name="connsiteY10" fmla="*/ 855371 h 975428"/>
              <a:gd name="connsiteX11" fmla="*/ 570256 w 927133"/>
              <a:gd name="connsiteY11" fmla="*/ 941013 h 975428"/>
              <a:gd name="connsiteX12" fmla="*/ 539261 w 927133"/>
              <a:gd name="connsiteY12" fmla="*/ 941013 h 975428"/>
              <a:gd name="connsiteX13" fmla="*/ 498022 w 927133"/>
              <a:gd name="connsiteY13" fmla="*/ 975428 h 975428"/>
              <a:gd name="connsiteX14" fmla="*/ 429465 w 927133"/>
              <a:gd name="connsiteY14" fmla="*/ 975428 h 975428"/>
              <a:gd name="connsiteX15" fmla="*/ 405300 w 927133"/>
              <a:gd name="connsiteY15" fmla="*/ 944691 h 975428"/>
              <a:gd name="connsiteX16" fmla="*/ 418959 w 927133"/>
              <a:gd name="connsiteY16" fmla="*/ 930767 h 975428"/>
              <a:gd name="connsiteX17" fmla="*/ 388226 w 927133"/>
              <a:gd name="connsiteY17" fmla="*/ 923937 h 975428"/>
              <a:gd name="connsiteX18" fmla="*/ 381134 w 927133"/>
              <a:gd name="connsiteY18" fmla="*/ 941013 h 975428"/>
              <a:gd name="connsiteX19" fmla="*/ 346987 w 927133"/>
              <a:gd name="connsiteY19" fmla="*/ 923937 h 975428"/>
              <a:gd name="connsiteX20" fmla="*/ 315992 w 927133"/>
              <a:gd name="connsiteY20" fmla="*/ 934183 h 975428"/>
              <a:gd name="connsiteX21" fmla="*/ 315992 w 927133"/>
              <a:gd name="connsiteY21" fmla="*/ 941013 h 975428"/>
              <a:gd name="connsiteX22" fmla="*/ 302333 w 927133"/>
              <a:gd name="connsiteY22" fmla="*/ 972012 h 975428"/>
              <a:gd name="connsiteX23" fmla="*/ 292089 w 927133"/>
              <a:gd name="connsiteY23" fmla="*/ 968597 h 975428"/>
              <a:gd name="connsiteX24" fmla="*/ 298918 w 927133"/>
              <a:gd name="connsiteY24" fmla="*/ 948106 h 975428"/>
              <a:gd name="connsiteX25" fmla="*/ 267923 w 927133"/>
              <a:gd name="connsiteY25" fmla="*/ 958352 h 975428"/>
              <a:gd name="connsiteX26" fmla="*/ 257679 w 927133"/>
              <a:gd name="connsiteY26" fmla="*/ 968597 h 975428"/>
              <a:gd name="connsiteX27" fmla="*/ 230099 w 927133"/>
              <a:gd name="connsiteY27" fmla="*/ 975428 h 975428"/>
              <a:gd name="connsiteX28" fmla="*/ 226684 w 927133"/>
              <a:gd name="connsiteY28" fmla="*/ 968597 h 975428"/>
              <a:gd name="connsiteX29" fmla="*/ 247435 w 927133"/>
              <a:gd name="connsiteY29" fmla="*/ 951521 h 975428"/>
              <a:gd name="connsiteX30" fmla="*/ 288674 w 927133"/>
              <a:gd name="connsiteY30" fmla="*/ 937598 h 975428"/>
              <a:gd name="connsiteX31" fmla="*/ 288674 w 927133"/>
              <a:gd name="connsiteY31" fmla="*/ 927352 h 975428"/>
              <a:gd name="connsiteX32" fmla="*/ 302333 w 927133"/>
              <a:gd name="connsiteY32" fmla="*/ 927352 h 975428"/>
              <a:gd name="connsiteX33" fmla="*/ 309163 w 927133"/>
              <a:gd name="connsiteY33" fmla="*/ 903446 h 975428"/>
              <a:gd name="connsiteX34" fmla="*/ 233514 w 927133"/>
              <a:gd name="connsiteY34" fmla="*/ 930767 h 975428"/>
              <a:gd name="connsiteX35" fmla="*/ 219855 w 927133"/>
              <a:gd name="connsiteY35" fmla="*/ 927352 h 975428"/>
              <a:gd name="connsiteX36" fmla="*/ 206196 w 927133"/>
              <a:gd name="connsiteY36" fmla="*/ 941013 h 975428"/>
              <a:gd name="connsiteX37" fmla="*/ 199104 w 927133"/>
              <a:gd name="connsiteY37" fmla="*/ 930767 h 975428"/>
              <a:gd name="connsiteX38" fmla="*/ 202519 w 927133"/>
              <a:gd name="connsiteY38" fmla="*/ 917107 h 975428"/>
              <a:gd name="connsiteX39" fmla="*/ 213025 w 927133"/>
              <a:gd name="connsiteY39" fmla="*/ 913692 h 975428"/>
              <a:gd name="connsiteX40" fmla="*/ 223270 w 927133"/>
              <a:gd name="connsiteY40" fmla="*/ 917107 h 975428"/>
              <a:gd name="connsiteX41" fmla="*/ 230099 w 927133"/>
              <a:gd name="connsiteY41" fmla="*/ 893201 h 975428"/>
              <a:gd name="connsiteX42" fmla="*/ 202519 w 927133"/>
              <a:gd name="connsiteY42" fmla="*/ 882692 h 975428"/>
              <a:gd name="connsiteX43" fmla="*/ 185445 w 927133"/>
              <a:gd name="connsiteY43" fmla="*/ 889785 h 975428"/>
              <a:gd name="connsiteX44" fmla="*/ 182030 w 927133"/>
              <a:gd name="connsiteY44" fmla="*/ 858786 h 975428"/>
              <a:gd name="connsiteX45" fmla="*/ 171786 w 927133"/>
              <a:gd name="connsiteY45" fmla="*/ 848541 h 975428"/>
              <a:gd name="connsiteX46" fmla="*/ 182030 w 927133"/>
              <a:gd name="connsiteY46" fmla="*/ 838032 h 975428"/>
              <a:gd name="connsiteX47" fmla="*/ 178616 w 927133"/>
              <a:gd name="connsiteY47" fmla="*/ 814126 h 975428"/>
              <a:gd name="connsiteX48" fmla="*/ 154713 w 927133"/>
              <a:gd name="connsiteY48" fmla="*/ 803618 h 975428"/>
              <a:gd name="connsiteX49" fmla="*/ 120303 w 927133"/>
              <a:gd name="connsiteY49" fmla="*/ 800203 h 975428"/>
              <a:gd name="connsiteX50" fmla="*/ 113474 w 927133"/>
              <a:gd name="connsiteY50" fmla="*/ 786542 h 975428"/>
              <a:gd name="connsiteX51" fmla="*/ 96138 w 927133"/>
              <a:gd name="connsiteY51" fmla="*/ 800203 h 975428"/>
              <a:gd name="connsiteX52" fmla="*/ 58313 w 927133"/>
              <a:gd name="connsiteY52" fmla="*/ 786542 h 975428"/>
              <a:gd name="connsiteX53" fmla="*/ 61728 w 927133"/>
              <a:gd name="connsiteY53" fmla="*/ 776296 h 975428"/>
              <a:gd name="connsiteX54" fmla="*/ 72235 w 927133"/>
              <a:gd name="connsiteY54" fmla="*/ 772881 h 975428"/>
              <a:gd name="connsiteX55" fmla="*/ 75649 w 927133"/>
              <a:gd name="connsiteY55" fmla="*/ 762373 h 975428"/>
              <a:gd name="connsiteX56" fmla="*/ 58313 w 927133"/>
              <a:gd name="connsiteY56" fmla="*/ 748712 h 975428"/>
              <a:gd name="connsiteX57" fmla="*/ 61728 w 927133"/>
              <a:gd name="connsiteY57" fmla="*/ 735052 h 975428"/>
              <a:gd name="connsiteX58" fmla="*/ 82479 w 927133"/>
              <a:gd name="connsiteY58" fmla="*/ 738467 h 975428"/>
              <a:gd name="connsiteX59" fmla="*/ 89308 w 927133"/>
              <a:gd name="connsiteY59" fmla="*/ 755805 h 975428"/>
              <a:gd name="connsiteX60" fmla="*/ 92723 w 927133"/>
              <a:gd name="connsiteY60" fmla="*/ 766051 h 975428"/>
              <a:gd name="connsiteX61" fmla="*/ 137377 w 927133"/>
              <a:gd name="connsiteY61" fmla="*/ 752390 h 975428"/>
              <a:gd name="connsiteX62" fmla="*/ 120303 w 927133"/>
              <a:gd name="connsiteY62" fmla="*/ 741882 h 975428"/>
              <a:gd name="connsiteX63" fmla="*/ 96138 w 927133"/>
              <a:gd name="connsiteY63" fmla="*/ 711145 h 975428"/>
              <a:gd name="connsiteX64" fmla="*/ 110059 w 927133"/>
              <a:gd name="connsiteY64" fmla="*/ 707467 h 975428"/>
              <a:gd name="connsiteX65" fmla="*/ 116889 w 927133"/>
              <a:gd name="connsiteY65" fmla="*/ 683561 h 975428"/>
              <a:gd name="connsiteX66" fmla="*/ 96138 w 927133"/>
              <a:gd name="connsiteY66" fmla="*/ 680146 h 975428"/>
              <a:gd name="connsiteX67" fmla="*/ 92723 w 927133"/>
              <a:gd name="connsiteY67" fmla="*/ 662807 h 975428"/>
              <a:gd name="connsiteX68" fmla="*/ 65143 w 927133"/>
              <a:gd name="connsiteY68" fmla="*/ 638901 h 975428"/>
              <a:gd name="connsiteX69" fmla="*/ 89308 w 927133"/>
              <a:gd name="connsiteY69" fmla="*/ 607902 h 975428"/>
              <a:gd name="connsiteX70" fmla="*/ 89308 w 927133"/>
              <a:gd name="connsiteY70" fmla="*/ 594241 h 975428"/>
              <a:gd name="connsiteX71" fmla="*/ 75649 w 927133"/>
              <a:gd name="connsiteY71" fmla="*/ 594241 h 975428"/>
              <a:gd name="connsiteX72" fmla="*/ 6830 w 927133"/>
              <a:gd name="connsiteY72" fmla="*/ 632071 h 975428"/>
              <a:gd name="connsiteX73" fmla="*/ 0 w 927133"/>
              <a:gd name="connsiteY73" fmla="*/ 563242 h 975428"/>
              <a:gd name="connsiteX74" fmla="*/ 10245 w 927133"/>
              <a:gd name="connsiteY74" fmla="*/ 549581 h 975428"/>
              <a:gd name="connsiteX75" fmla="*/ 17337 w 927133"/>
              <a:gd name="connsiteY75" fmla="*/ 532505 h 975428"/>
              <a:gd name="connsiteX76" fmla="*/ 48069 w 927133"/>
              <a:gd name="connsiteY76" fmla="*/ 491260 h 975428"/>
              <a:gd name="connsiteX77" fmla="*/ 89308 w 927133"/>
              <a:gd name="connsiteY77" fmla="*/ 467091 h 975428"/>
              <a:gd name="connsiteX78" fmla="*/ 110059 w 927133"/>
              <a:gd name="connsiteY78" fmla="*/ 484167 h 975428"/>
              <a:gd name="connsiteX79" fmla="*/ 137377 w 927133"/>
              <a:gd name="connsiteY79" fmla="*/ 473922 h 975428"/>
              <a:gd name="connsiteX80" fmla="*/ 151298 w 927133"/>
              <a:gd name="connsiteY80" fmla="*/ 463676 h 975428"/>
              <a:gd name="connsiteX81" fmla="*/ 144206 w 927133"/>
              <a:gd name="connsiteY81" fmla="*/ 450015 h 975428"/>
              <a:gd name="connsiteX82" fmla="*/ 154713 w 927133"/>
              <a:gd name="connsiteY82" fmla="*/ 436355 h 975428"/>
              <a:gd name="connsiteX83" fmla="*/ 171786 w 927133"/>
              <a:gd name="connsiteY83" fmla="*/ 439770 h 975428"/>
              <a:gd name="connsiteX84" fmla="*/ 168372 w 927133"/>
              <a:gd name="connsiteY84" fmla="*/ 456846 h 975428"/>
              <a:gd name="connsiteX85" fmla="*/ 278168 w 927133"/>
              <a:gd name="connsiteY85" fmla="*/ 429262 h 975428"/>
              <a:gd name="connsiteX86" fmla="*/ 284997 w 927133"/>
              <a:gd name="connsiteY86" fmla="*/ 412186 h 975428"/>
              <a:gd name="connsiteX87" fmla="*/ 250850 w 927133"/>
              <a:gd name="connsiteY87" fmla="*/ 415601 h 975428"/>
              <a:gd name="connsiteX88" fmla="*/ 254265 w 927133"/>
              <a:gd name="connsiteY88" fmla="*/ 398525 h 975428"/>
              <a:gd name="connsiteX89" fmla="*/ 298918 w 927133"/>
              <a:gd name="connsiteY89" fmla="*/ 377771 h 975428"/>
              <a:gd name="connsiteX90" fmla="*/ 350402 w 927133"/>
              <a:gd name="connsiteY90" fmla="*/ 364111 h 975428"/>
              <a:gd name="connsiteX91" fmla="*/ 353816 w 927133"/>
              <a:gd name="connsiteY91" fmla="*/ 350187 h 975428"/>
              <a:gd name="connsiteX92" fmla="*/ 292089 w 927133"/>
              <a:gd name="connsiteY92" fmla="*/ 364111 h 975428"/>
              <a:gd name="connsiteX93" fmla="*/ 250850 w 927133"/>
              <a:gd name="connsiteY93" fmla="*/ 343357 h 975428"/>
              <a:gd name="connsiteX94" fmla="*/ 250850 w 927133"/>
              <a:gd name="connsiteY94" fmla="*/ 339942 h 975428"/>
              <a:gd name="connsiteX95" fmla="*/ 250850 w 927133"/>
              <a:gd name="connsiteY95" fmla="*/ 308942 h 975428"/>
              <a:gd name="connsiteX96" fmla="*/ 343572 w 927133"/>
              <a:gd name="connsiteY96" fmla="*/ 298960 h 975428"/>
              <a:gd name="connsiteX97" fmla="*/ 370890 w 927133"/>
              <a:gd name="connsiteY97" fmla="*/ 274791 h 975428"/>
              <a:gd name="connsiteX98" fmla="*/ 467027 w 927133"/>
              <a:gd name="connsiteY98" fmla="*/ 267960 h 975428"/>
              <a:gd name="connsiteX99" fmla="*/ 577086 w 927133"/>
              <a:gd name="connsiteY99" fmla="*/ 116642 h 975428"/>
              <a:gd name="connsiteX100" fmla="*/ 645643 w 927133"/>
              <a:gd name="connsiteY100" fmla="*/ 68566 h 975428"/>
              <a:gd name="connsiteX101" fmla="*/ 765945 w 927133"/>
              <a:gd name="connsiteY101" fmla="*/ 30737 h 975428"/>
              <a:gd name="connsiteX102" fmla="*/ 796940 w 927133"/>
              <a:gd name="connsiteY102" fmla="*/ 0 h 9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27133" h="975428">
                <a:moveTo>
                  <a:pt x="796940" y="0"/>
                </a:moveTo>
                <a:lnTo>
                  <a:pt x="831088" y="37830"/>
                </a:lnTo>
                <a:lnTo>
                  <a:pt x="899907" y="17076"/>
                </a:lnTo>
                <a:lnTo>
                  <a:pt x="927133" y="35977"/>
                </a:lnTo>
                <a:lnTo>
                  <a:pt x="927133" y="826152"/>
                </a:lnTo>
                <a:lnTo>
                  <a:pt x="910151" y="844863"/>
                </a:lnTo>
                <a:lnTo>
                  <a:pt x="872327" y="858786"/>
                </a:lnTo>
                <a:lnTo>
                  <a:pt x="796940" y="893201"/>
                </a:lnTo>
                <a:lnTo>
                  <a:pt x="721292" y="851956"/>
                </a:lnTo>
                <a:lnTo>
                  <a:pt x="625154" y="838032"/>
                </a:lnTo>
                <a:lnTo>
                  <a:pt x="559750" y="855371"/>
                </a:lnTo>
                <a:lnTo>
                  <a:pt x="570256" y="941013"/>
                </a:lnTo>
                <a:lnTo>
                  <a:pt x="539261" y="941013"/>
                </a:lnTo>
                <a:lnTo>
                  <a:pt x="498022" y="975428"/>
                </a:lnTo>
                <a:lnTo>
                  <a:pt x="429465" y="975428"/>
                </a:lnTo>
                <a:lnTo>
                  <a:pt x="405300" y="944691"/>
                </a:lnTo>
                <a:lnTo>
                  <a:pt x="418959" y="930767"/>
                </a:lnTo>
                <a:lnTo>
                  <a:pt x="388226" y="923937"/>
                </a:lnTo>
                <a:lnTo>
                  <a:pt x="381134" y="941013"/>
                </a:lnTo>
                <a:lnTo>
                  <a:pt x="346987" y="923937"/>
                </a:lnTo>
                <a:lnTo>
                  <a:pt x="315992" y="934183"/>
                </a:lnTo>
                <a:lnTo>
                  <a:pt x="315992" y="941013"/>
                </a:lnTo>
                <a:lnTo>
                  <a:pt x="302333" y="972012"/>
                </a:lnTo>
                <a:lnTo>
                  <a:pt x="292089" y="968597"/>
                </a:lnTo>
                <a:lnTo>
                  <a:pt x="298918" y="948106"/>
                </a:lnTo>
                <a:lnTo>
                  <a:pt x="267923" y="958352"/>
                </a:lnTo>
                <a:lnTo>
                  <a:pt x="257679" y="968597"/>
                </a:lnTo>
                <a:lnTo>
                  <a:pt x="230099" y="975428"/>
                </a:lnTo>
                <a:lnTo>
                  <a:pt x="226684" y="968597"/>
                </a:lnTo>
                <a:lnTo>
                  <a:pt x="247435" y="951521"/>
                </a:lnTo>
                <a:lnTo>
                  <a:pt x="288674" y="937598"/>
                </a:lnTo>
                <a:lnTo>
                  <a:pt x="288674" y="927352"/>
                </a:lnTo>
                <a:lnTo>
                  <a:pt x="302333" y="927352"/>
                </a:lnTo>
                <a:lnTo>
                  <a:pt x="309163" y="903446"/>
                </a:lnTo>
                <a:lnTo>
                  <a:pt x="233514" y="930767"/>
                </a:lnTo>
                <a:lnTo>
                  <a:pt x="219855" y="927352"/>
                </a:lnTo>
                <a:lnTo>
                  <a:pt x="206196" y="941013"/>
                </a:lnTo>
                <a:lnTo>
                  <a:pt x="199104" y="930767"/>
                </a:lnTo>
                <a:lnTo>
                  <a:pt x="202519" y="917107"/>
                </a:lnTo>
                <a:lnTo>
                  <a:pt x="213025" y="913692"/>
                </a:lnTo>
                <a:lnTo>
                  <a:pt x="223270" y="917107"/>
                </a:lnTo>
                <a:lnTo>
                  <a:pt x="230099" y="893201"/>
                </a:lnTo>
                <a:lnTo>
                  <a:pt x="202519" y="882692"/>
                </a:lnTo>
                <a:lnTo>
                  <a:pt x="185445" y="889785"/>
                </a:lnTo>
                <a:lnTo>
                  <a:pt x="182030" y="858786"/>
                </a:lnTo>
                <a:lnTo>
                  <a:pt x="171786" y="848541"/>
                </a:lnTo>
                <a:lnTo>
                  <a:pt x="182030" y="838032"/>
                </a:lnTo>
                <a:lnTo>
                  <a:pt x="178616" y="814126"/>
                </a:lnTo>
                <a:lnTo>
                  <a:pt x="154713" y="803618"/>
                </a:lnTo>
                <a:lnTo>
                  <a:pt x="120303" y="800203"/>
                </a:lnTo>
                <a:lnTo>
                  <a:pt x="113474" y="786542"/>
                </a:lnTo>
                <a:lnTo>
                  <a:pt x="96138" y="800203"/>
                </a:lnTo>
                <a:lnTo>
                  <a:pt x="58313" y="786542"/>
                </a:lnTo>
                <a:lnTo>
                  <a:pt x="61728" y="776296"/>
                </a:lnTo>
                <a:lnTo>
                  <a:pt x="72235" y="772881"/>
                </a:lnTo>
                <a:lnTo>
                  <a:pt x="75649" y="762373"/>
                </a:lnTo>
                <a:lnTo>
                  <a:pt x="58313" y="748712"/>
                </a:lnTo>
                <a:lnTo>
                  <a:pt x="61728" y="735052"/>
                </a:lnTo>
                <a:lnTo>
                  <a:pt x="82479" y="738467"/>
                </a:lnTo>
                <a:lnTo>
                  <a:pt x="89308" y="755805"/>
                </a:lnTo>
                <a:lnTo>
                  <a:pt x="92723" y="766051"/>
                </a:lnTo>
                <a:lnTo>
                  <a:pt x="137377" y="752390"/>
                </a:lnTo>
                <a:lnTo>
                  <a:pt x="120303" y="741882"/>
                </a:lnTo>
                <a:lnTo>
                  <a:pt x="96138" y="711145"/>
                </a:lnTo>
                <a:lnTo>
                  <a:pt x="110059" y="707467"/>
                </a:lnTo>
                <a:lnTo>
                  <a:pt x="116889" y="683561"/>
                </a:lnTo>
                <a:lnTo>
                  <a:pt x="96138" y="680146"/>
                </a:lnTo>
                <a:lnTo>
                  <a:pt x="92723" y="662807"/>
                </a:lnTo>
                <a:lnTo>
                  <a:pt x="65143" y="638901"/>
                </a:lnTo>
                <a:lnTo>
                  <a:pt x="89308" y="607902"/>
                </a:lnTo>
                <a:lnTo>
                  <a:pt x="89308" y="594241"/>
                </a:lnTo>
                <a:lnTo>
                  <a:pt x="75649" y="594241"/>
                </a:lnTo>
                <a:lnTo>
                  <a:pt x="6830" y="632071"/>
                </a:lnTo>
                <a:lnTo>
                  <a:pt x="0" y="563242"/>
                </a:lnTo>
                <a:lnTo>
                  <a:pt x="10245" y="549581"/>
                </a:lnTo>
                <a:lnTo>
                  <a:pt x="17337" y="532505"/>
                </a:lnTo>
                <a:lnTo>
                  <a:pt x="48069" y="491260"/>
                </a:lnTo>
                <a:lnTo>
                  <a:pt x="89308" y="467091"/>
                </a:lnTo>
                <a:lnTo>
                  <a:pt x="110059" y="484167"/>
                </a:lnTo>
                <a:lnTo>
                  <a:pt x="137377" y="473922"/>
                </a:lnTo>
                <a:lnTo>
                  <a:pt x="151298" y="463676"/>
                </a:lnTo>
                <a:lnTo>
                  <a:pt x="144206" y="450015"/>
                </a:lnTo>
                <a:lnTo>
                  <a:pt x="154713" y="436355"/>
                </a:lnTo>
                <a:lnTo>
                  <a:pt x="171786" y="439770"/>
                </a:lnTo>
                <a:lnTo>
                  <a:pt x="168372" y="456846"/>
                </a:lnTo>
                <a:lnTo>
                  <a:pt x="278168" y="429262"/>
                </a:lnTo>
                <a:lnTo>
                  <a:pt x="284997" y="412186"/>
                </a:lnTo>
                <a:lnTo>
                  <a:pt x="250850" y="415601"/>
                </a:lnTo>
                <a:lnTo>
                  <a:pt x="254265" y="398525"/>
                </a:lnTo>
                <a:lnTo>
                  <a:pt x="298918" y="377771"/>
                </a:lnTo>
                <a:lnTo>
                  <a:pt x="350402" y="364111"/>
                </a:lnTo>
                <a:lnTo>
                  <a:pt x="353816" y="350187"/>
                </a:lnTo>
                <a:lnTo>
                  <a:pt x="292089" y="364111"/>
                </a:lnTo>
                <a:lnTo>
                  <a:pt x="250850" y="343357"/>
                </a:lnTo>
                <a:lnTo>
                  <a:pt x="250850" y="339942"/>
                </a:lnTo>
                <a:lnTo>
                  <a:pt x="250850" y="308942"/>
                </a:lnTo>
                <a:lnTo>
                  <a:pt x="343572" y="298960"/>
                </a:lnTo>
                <a:lnTo>
                  <a:pt x="370890" y="274791"/>
                </a:lnTo>
                <a:lnTo>
                  <a:pt x="467027" y="267960"/>
                </a:lnTo>
                <a:lnTo>
                  <a:pt x="577086" y="116642"/>
                </a:lnTo>
                <a:lnTo>
                  <a:pt x="645643" y="68566"/>
                </a:lnTo>
                <a:lnTo>
                  <a:pt x="765945" y="30737"/>
                </a:lnTo>
                <a:lnTo>
                  <a:pt x="79694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04" name="Figura a mano libera 503">
            <a:extLst>
              <a:ext uri="{FF2B5EF4-FFF2-40B4-BE49-F238E27FC236}">
                <a16:creationId xmlns:a16="http://schemas.microsoft.com/office/drawing/2014/main" id="{12D3E326-D324-01C5-FFCF-DE4455040A41}"/>
              </a:ext>
            </a:extLst>
          </p:cNvPr>
          <p:cNvSpPr/>
          <p:nvPr userDrawn="1"/>
        </p:nvSpPr>
        <p:spPr>
          <a:xfrm>
            <a:off x="10927398" y="5301782"/>
            <a:ext cx="379996" cy="403167"/>
          </a:xfrm>
          <a:custGeom>
            <a:avLst/>
            <a:gdLst>
              <a:gd name="connsiteX0" fmla="*/ 158128 w 284997"/>
              <a:gd name="connsiteY0" fmla="*/ 0 h 302375"/>
              <a:gd name="connsiteX1" fmla="*/ 178616 w 284997"/>
              <a:gd name="connsiteY1" fmla="*/ 34415 h 302375"/>
              <a:gd name="connsiteX2" fmla="*/ 236928 w 284997"/>
              <a:gd name="connsiteY2" fmla="*/ 68566 h 302375"/>
              <a:gd name="connsiteX3" fmla="*/ 281582 w 284997"/>
              <a:gd name="connsiteY3" fmla="*/ 68566 h 302375"/>
              <a:gd name="connsiteX4" fmla="*/ 284997 w 284997"/>
              <a:gd name="connsiteY4" fmla="*/ 99566 h 302375"/>
              <a:gd name="connsiteX5" fmla="*/ 261094 w 284997"/>
              <a:gd name="connsiteY5" fmla="*/ 113489 h 302375"/>
              <a:gd name="connsiteX6" fmla="*/ 236928 w 284997"/>
              <a:gd name="connsiteY6" fmla="*/ 109811 h 302375"/>
              <a:gd name="connsiteX7" fmla="*/ 137377 w 284997"/>
              <a:gd name="connsiteY7" fmla="*/ 151056 h 302375"/>
              <a:gd name="connsiteX8" fmla="*/ 120303 w 284997"/>
              <a:gd name="connsiteY8" fmla="*/ 199394 h 302375"/>
              <a:gd name="connsiteX9" fmla="*/ 82479 w 284997"/>
              <a:gd name="connsiteY9" fmla="*/ 237224 h 302375"/>
              <a:gd name="connsiteX10" fmla="*/ 48069 w 284997"/>
              <a:gd name="connsiteY10" fmla="*/ 285036 h 302375"/>
              <a:gd name="connsiteX11" fmla="*/ 37825 w 284997"/>
              <a:gd name="connsiteY11" fmla="*/ 302375 h 302375"/>
              <a:gd name="connsiteX12" fmla="*/ 27581 w 284997"/>
              <a:gd name="connsiteY12" fmla="*/ 278206 h 302375"/>
              <a:gd name="connsiteX13" fmla="*/ 61990 w 284997"/>
              <a:gd name="connsiteY13" fmla="*/ 237224 h 302375"/>
              <a:gd name="connsiteX14" fmla="*/ 85893 w 284997"/>
              <a:gd name="connsiteY14" fmla="*/ 223300 h 302375"/>
              <a:gd name="connsiteX15" fmla="*/ 82479 w 284997"/>
              <a:gd name="connsiteY15" fmla="*/ 213055 h 302375"/>
              <a:gd name="connsiteX16" fmla="*/ 48069 w 284997"/>
              <a:gd name="connsiteY16" fmla="*/ 230131 h 302375"/>
              <a:gd name="connsiteX17" fmla="*/ 17336 w 284997"/>
              <a:gd name="connsiteY17" fmla="*/ 230131 h 302375"/>
              <a:gd name="connsiteX18" fmla="*/ 3415 w 284997"/>
              <a:gd name="connsiteY18" fmla="*/ 209639 h 302375"/>
              <a:gd name="connsiteX19" fmla="*/ 17336 w 284997"/>
              <a:gd name="connsiteY19" fmla="*/ 168395 h 302375"/>
              <a:gd name="connsiteX20" fmla="*/ 10244 w 284997"/>
              <a:gd name="connsiteY20" fmla="*/ 130565 h 302375"/>
              <a:gd name="connsiteX21" fmla="*/ 30995 w 284997"/>
              <a:gd name="connsiteY21" fmla="*/ 116904 h 302375"/>
              <a:gd name="connsiteX22" fmla="*/ 30995 w 284997"/>
              <a:gd name="connsiteY22" fmla="*/ 92735 h 302375"/>
              <a:gd name="connsiteX23" fmla="*/ 0 w 284997"/>
              <a:gd name="connsiteY23" fmla="*/ 79075 h 302375"/>
              <a:gd name="connsiteX24" fmla="*/ 27581 w 284997"/>
              <a:gd name="connsiteY24" fmla="*/ 44660 h 302375"/>
              <a:gd name="connsiteX25" fmla="*/ 82479 w 284997"/>
              <a:gd name="connsiteY25" fmla="*/ 10246 h 302375"/>
              <a:gd name="connsiteX26" fmla="*/ 120303 w 284997"/>
              <a:gd name="connsiteY26" fmla="*/ 24169 h 302375"/>
              <a:gd name="connsiteX27" fmla="*/ 158128 w 284997"/>
              <a:gd name="connsiteY27" fmla="*/ 0 h 3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97" h="302375">
                <a:moveTo>
                  <a:pt x="158128" y="0"/>
                </a:moveTo>
                <a:lnTo>
                  <a:pt x="178616" y="34415"/>
                </a:lnTo>
                <a:lnTo>
                  <a:pt x="236928" y="68566"/>
                </a:lnTo>
                <a:lnTo>
                  <a:pt x="281582" y="68566"/>
                </a:lnTo>
                <a:lnTo>
                  <a:pt x="284997" y="99566"/>
                </a:lnTo>
                <a:lnTo>
                  <a:pt x="261094" y="113489"/>
                </a:lnTo>
                <a:lnTo>
                  <a:pt x="236928" y="109811"/>
                </a:lnTo>
                <a:lnTo>
                  <a:pt x="137377" y="151056"/>
                </a:lnTo>
                <a:lnTo>
                  <a:pt x="120303" y="199394"/>
                </a:lnTo>
                <a:lnTo>
                  <a:pt x="82479" y="237224"/>
                </a:lnTo>
                <a:lnTo>
                  <a:pt x="48069" y="285036"/>
                </a:lnTo>
                <a:lnTo>
                  <a:pt x="37825" y="302375"/>
                </a:lnTo>
                <a:lnTo>
                  <a:pt x="27581" y="278206"/>
                </a:lnTo>
                <a:lnTo>
                  <a:pt x="61990" y="237224"/>
                </a:lnTo>
                <a:lnTo>
                  <a:pt x="85893" y="223300"/>
                </a:lnTo>
                <a:lnTo>
                  <a:pt x="82479" y="213055"/>
                </a:lnTo>
                <a:lnTo>
                  <a:pt x="48069" y="230131"/>
                </a:lnTo>
                <a:lnTo>
                  <a:pt x="17336" y="230131"/>
                </a:lnTo>
                <a:lnTo>
                  <a:pt x="3415" y="209639"/>
                </a:lnTo>
                <a:lnTo>
                  <a:pt x="17336" y="168395"/>
                </a:lnTo>
                <a:lnTo>
                  <a:pt x="10244" y="130565"/>
                </a:lnTo>
                <a:lnTo>
                  <a:pt x="30995" y="116904"/>
                </a:lnTo>
                <a:lnTo>
                  <a:pt x="30995" y="92735"/>
                </a:lnTo>
                <a:lnTo>
                  <a:pt x="0" y="79075"/>
                </a:lnTo>
                <a:lnTo>
                  <a:pt x="27581" y="44660"/>
                </a:lnTo>
                <a:lnTo>
                  <a:pt x="82479" y="10246"/>
                </a:lnTo>
                <a:lnTo>
                  <a:pt x="120303" y="24169"/>
                </a:lnTo>
                <a:lnTo>
                  <a:pt x="158128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03" name="Figura a mano libera 502">
            <a:extLst>
              <a:ext uri="{FF2B5EF4-FFF2-40B4-BE49-F238E27FC236}">
                <a16:creationId xmlns:a16="http://schemas.microsoft.com/office/drawing/2014/main" id="{A1854487-3CE3-69EA-29B4-B7998B629620}"/>
              </a:ext>
            </a:extLst>
          </p:cNvPr>
          <p:cNvSpPr/>
          <p:nvPr userDrawn="1"/>
        </p:nvSpPr>
        <p:spPr>
          <a:xfrm>
            <a:off x="10886070" y="5681830"/>
            <a:ext cx="32221" cy="23119"/>
          </a:xfrm>
          <a:custGeom>
            <a:avLst/>
            <a:gdLst>
              <a:gd name="connsiteX0" fmla="*/ 20751 w 24166"/>
              <a:gd name="connsiteY0" fmla="*/ 0 h 17339"/>
              <a:gd name="connsiteX1" fmla="*/ 24166 w 24166"/>
              <a:gd name="connsiteY1" fmla="*/ 10508 h 17339"/>
              <a:gd name="connsiteX2" fmla="*/ 7092 w 24166"/>
              <a:gd name="connsiteY2" fmla="*/ 17339 h 17339"/>
              <a:gd name="connsiteX3" fmla="*/ 0 w 24166"/>
              <a:gd name="connsiteY3" fmla="*/ 13924 h 17339"/>
              <a:gd name="connsiteX4" fmla="*/ 3678 w 24166"/>
              <a:gd name="connsiteY4" fmla="*/ 3415 h 17339"/>
              <a:gd name="connsiteX5" fmla="*/ 20751 w 24166"/>
              <a:gd name="connsiteY5" fmla="*/ 0 h 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6" h="17339">
                <a:moveTo>
                  <a:pt x="20751" y="0"/>
                </a:moveTo>
                <a:lnTo>
                  <a:pt x="24166" y="10508"/>
                </a:lnTo>
                <a:lnTo>
                  <a:pt x="7092" y="17339"/>
                </a:lnTo>
                <a:lnTo>
                  <a:pt x="0" y="13924"/>
                </a:lnTo>
                <a:lnTo>
                  <a:pt x="3678" y="3415"/>
                </a:lnTo>
                <a:lnTo>
                  <a:pt x="20751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617743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a a mano libera 154">
            <a:extLst>
              <a:ext uri="{FF2B5EF4-FFF2-40B4-BE49-F238E27FC236}">
                <a16:creationId xmlns:a16="http://schemas.microsoft.com/office/drawing/2014/main" id="{472276A2-63FD-7B82-B86A-C92609DD809B}"/>
              </a:ext>
            </a:extLst>
          </p:cNvPr>
          <p:cNvSpPr/>
          <p:nvPr userDrawn="1"/>
        </p:nvSpPr>
        <p:spPr>
          <a:xfrm>
            <a:off x="5047083" y="-24959"/>
            <a:ext cx="7149179" cy="6891171"/>
          </a:xfrm>
          <a:custGeom>
            <a:avLst/>
            <a:gdLst>
              <a:gd name="connsiteX0" fmla="*/ 1623120 w 5361884"/>
              <a:gd name="connsiteY0" fmla="*/ 0 h 5168378"/>
              <a:gd name="connsiteX1" fmla="*/ 1623120 w 5361884"/>
              <a:gd name="connsiteY1" fmla="*/ 5857 h 5168378"/>
              <a:gd name="connsiteX2" fmla="*/ 4970722 w 5361884"/>
              <a:gd name="connsiteY2" fmla="*/ 5857 h 5168378"/>
              <a:gd name="connsiteX3" fmla="*/ 5129458 w 5361884"/>
              <a:gd name="connsiteY3" fmla="*/ 106405 h 5168378"/>
              <a:gd name="connsiteX4" fmla="*/ 5361884 w 5361884"/>
              <a:gd name="connsiteY4" fmla="*/ 282782 h 5168378"/>
              <a:gd name="connsiteX5" fmla="*/ 5361884 w 5361884"/>
              <a:gd name="connsiteY5" fmla="*/ 5168378 h 5168378"/>
              <a:gd name="connsiteX6" fmla="*/ 903339 w 5361884"/>
              <a:gd name="connsiteY6" fmla="*/ 5168378 h 5168378"/>
              <a:gd name="connsiteX7" fmla="*/ 751274 w 5361884"/>
              <a:gd name="connsiteY7" fmla="*/ 4998590 h 5168378"/>
              <a:gd name="connsiteX8" fmla="*/ 0 w 5361884"/>
              <a:gd name="connsiteY8" fmla="*/ 2874884 h 5168378"/>
              <a:gd name="connsiteX9" fmla="*/ 1450526 w 5361884"/>
              <a:gd name="connsiteY9" fmla="*/ 106405 h 5168378"/>
              <a:gd name="connsiteX10" fmla="*/ 1623120 w 5361884"/>
              <a:gd name="connsiteY10" fmla="*/ 0 h 5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1884" h="5168378">
                <a:moveTo>
                  <a:pt x="1623120" y="0"/>
                </a:moveTo>
                <a:lnTo>
                  <a:pt x="1623120" y="5857"/>
                </a:lnTo>
                <a:lnTo>
                  <a:pt x="4970722" y="5857"/>
                </a:lnTo>
                <a:lnTo>
                  <a:pt x="5129458" y="106405"/>
                </a:lnTo>
                <a:lnTo>
                  <a:pt x="5361884" y="282782"/>
                </a:lnTo>
                <a:lnTo>
                  <a:pt x="5361884" y="5168378"/>
                </a:lnTo>
                <a:lnTo>
                  <a:pt x="903339" y="5168378"/>
                </a:lnTo>
                <a:lnTo>
                  <a:pt x="751274" y="4998590"/>
                </a:lnTo>
                <a:cubicBezTo>
                  <a:pt x="281937" y="4421470"/>
                  <a:pt x="0" y="3681589"/>
                  <a:pt x="0" y="2874884"/>
                </a:cubicBezTo>
                <a:cubicBezTo>
                  <a:pt x="0" y="1722448"/>
                  <a:pt x="575383" y="706388"/>
                  <a:pt x="1450526" y="106405"/>
                </a:cubicBezTo>
                <a:lnTo>
                  <a:pt x="162312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1BFC2-591B-DA24-4104-9CA44FA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0436D-B8C8-6BF5-1EA6-0381B1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BB97-9990-851B-CA9E-F6E9AE34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3" name="Segnaposto testo 152">
            <a:extLst>
              <a:ext uri="{FF2B5EF4-FFF2-40B4-BE49-F238E27FC236}">
                <a16:creationId xmlns:a16="http://schemas.microsoft.com/office/drawing/2014/main" id="{AD4A3DF3-5954-43FD-7CE5-FF8E0A726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86" y="1591733"/>
            <a:ext cx="3892641" cy="33887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A909EF91-26B0-97F9-02C2-7F1FD22E7F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grpSp>
        <p:nvGrpSpPr>
          <p:cNvPr id="338" name="Gruppo 337">
            <a:extLst>
              <a:ext uri="{FF2B5EF4-FFF2-40B4-BE49-F238E27FC236}">
                <a16:creationId xmlns:a16="http://schemas.microsoft.com/office/drawing/2014/main" id="{D8424934-1FE6-4302-34C6-FDBBA165B919}"/>
              </a:ext>
            </a:extLst>
          </p:cNvPr>
          <p:cNvGrpSpPr/>
          <p:nvPr userDrawn="1"/>
        </p:nvGrpSpPr>
        <p:grpSpPr>
          <a:xfrm>
            <a:off x="5126965" y="-312891"/>
            <a:ext cx="7664760" cy="7170891"/>
            <a:chOff x="3949720" y="378746"/>
            <a:chExt cx="5578842" cy="4807689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30" name="Freeform 247">
              <a:extLst>
                <a:ext uri="{FF2B5EF4-FFF2-40B4-BE49-F238E27FC236}">
                  <a16:creationId xmlns:a16="http://schemas.microsoft.com/office/drawing/2014/main" id="{F50E0802-E656-E65A-B072-0CAE3A53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280" y="3164850"/>
              <a:ext cx="205958" cy="244022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46">
              <a:extLst>
                <a:ext uri="{FF2B5EF4-FFF2-40B4-BE49-F238E27FC236}">
                  <a16:creationId xmlns:a16="http://schemas.microsoft.com/office/drawing/2014/main" id="{C0EF1F92-BD9A-EA4D-DDA9-FA7CB977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913" y="3216102"/>
              <a:ext cx="220646" cy="414916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44">
              <a:extLst>
                <a:ext uri="{FF2B5EF4-FFF2-40B4-BE49-F238E27FC236}">
                  <a16:creationId xmlns:a16="http://schemas.microsoft.com/office/drawing/2014/main" id="{7E6222A9-7D7D-4DBC-606C-558A365E9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453" y="2990639"/>
              <a:ext cx="86236" cy="51648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42">
              <a:extLst>
                <a:ext uri="{FF2B5EF4-FFF2-40B4-BE49-F238E27FC236}">
                  <a16:creationId xmlns:a16="http://schemas.microsoft.com/office/drawing/2014/main" id="{B6BB966B-E2E0-398A-D2F0-7A4AB55C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839" y="3043629"/>
              <a:ext cx="129513" cy="174369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59">
              <a:extLst>
                <a:ext uri="{FF2B5EF4-FFF2-40B4-BE49-F238E27FC236}">
                  <a16:creationId xmlns:a16="http://schemas.microsoft.com/office/drawing/2014/main" id="{4B97239A-4867-5859-652E-52B684C69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487" y="2085234"/>
              <a:ext cx="1646788" cy="1200677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241">
              <a:extLst>
                <a:ext uri="{FF2B5EF4-FFF2-40B4-BE49-F238E27FC236}">
                  <a16:creationId xmlns:a16="http://schemas.microsoft.com/office/drawing/2014/main" id="{B59C1475-B9F3-B53B-462F-6B21701FC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3531" y="3134842"/>
              <a:ext cx="197587" cy="418232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240">
              <a:extLst>
                <a:ext uri="{FF2B5EF4-FFF2-40B4-BE49-F238E27FC236}">
                  <a16:creationId xmlns:a16="http://schemas.microsoft.com/office/drawing/2014/main" id="{7344E4EC-D2BA-0B3C-3EC3-8D0C90EA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34" y="2858047"/>
              <a:ext cx="16664" cy="39801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238">
              <a:extLst>
                <a:ext uri="{FF2B5EF4-FFF2-40B4-BE49-F238E27FC236}">
                  <a16:creationId xmlns:a16="http://schemas.microsoft.com/office/drawing/2014/main" id="{7A9F9264-774B-758E-A63F-A0A437C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98" y="2833093"/>
              <a:ext cx="117984" cy="134567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232">
              <a:extLst>
                <a:ext uri="{FF2B5EF4-FFF2-40B4-BE49-F238E27FC236}">
                  <a16:creationId xmlns:a16="http://schemas.microsoft.com/office/drawing/2014/main" id="{CFE1DA68-1C9D-0EDB-B82E-480278D7E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989" y="2796687"/>
              <a:ext cx="41539" cy="49910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230">
              <a:extLst>
                <a:ext uri="{FF2B5EF4-FFF2-40B4-BE49-F238E27FC236}">
                  <a16:creationId xmlns:a16="http://schemas.microsoft.com/office/drawing/2014/main" id="{01E1B23B-3919-BFD0-B100-B5F424A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574" y="2703737"/>
              <a:ext cx="175790" cy="166078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228">
              <a:extLst>
                <a:ext uri="{FF2B5EF4-FFF2-40B4-BE49-F238E27FC236}">
                  <a16:creationId xmlns:a16="http://schemas.microsoft.com/office/drawing/2014/main" id="{03B392A5-392C-DACB-D9B8-F5D0CBC89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623" y="2700421"/>
              <a:ext cx="272373" cy="268739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226">
              <a:extLst>
                <a:ext uri="{FF2B5EF4-FFF2-40B4-BE49-F238E27FC236}">
                  <a16:creationId xmlns:a16="http://schemas.microsoft.com/office/drawing/2014/main" id="{0D505ACD-430D-09DE-F2BE-E1110E97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62" y="2617343"/>
              <a:ext cx="524529" cy="471302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EA5EF936-C44A-F6EB-69F4-F721D851B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700" y="2547927"/>
              <a:ext cx="149256" cy="126038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225">
              <a:extLst>
                <a:ext uri="{FF2B5EF4-FFF2-40B4-BE49-F238E27FC236}">
                  <a16:creationId xmlns:a16="http://schemas.microsoft.com/office/drawing/2014/main" id="{626837A8-B596-296C-96D2-783E7327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715" y="2566090"/>
              <a:ext cx="88291" cy="91449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224">
              <a:extLst>
                <a:ext uri="{FF2B5EF4-FFF2-40B4-BE49-F238E27FC236}">
                  <a16:creationId xmlns:a16="http://schemas.microsoft.com/office/drawing/2014/main" id="{4D984C6F-FCAA-BE01-2E7F-D7928A7AF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082" y="2483092"/>
              <a:ext cx="181345" cy="97663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472">
              <a:extLst>
                <a:ext uri="{FF2B5EF4-FFF2-40B4-BE49-F238E27FC236}">
                  <a16:creationId xmlns:a16="http://schemas.microsoft.com/office/drawing/2014/main" id="{695661B3-AAF0-6BD4-C78A-DCC8DB86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658" y="2514601"/>
              <a:ext cx="376457" cy="262424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471">
              <a:extLst>
                <a:ext uri="{FF2B5EF4-FFF2-40B4-BE49-F238E27FC236}">
                  <a16:creationId xmlns:a16="http://schemas.microsoft.com/office/drawing/2014/main" id="{A33CB769-46B1-8837-3ACA-8988F392F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249" y="2660461"/>
              <a:ext cx="391381" cy="305621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470">
              <a:extLst>
                <a:ext uri="{FF2B5EF4-FFF2-40B4-BE49-F238E27FC236}">
                  <a16:creationId xmlns:a16="http://schemas.microsoft.com/office/drawing/2014/main" id="{02C87D0D-1514-B4C7-B75C-FCE839DA0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331" y="2575962"/>
              <a:ext cx="203984" cy="156364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469">
              <a:extLst>
                <a:ext uri="{FF2B5EF4-FFF2-40B4-BE49-F238E27FC236}">
                  <a16:creationId xmlns:a16="http://schemas.microsoft.com/office/drawing/2014/main" id="{4B475FBA-AFE0-733E-46D5-D594E2D9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320" y="2491463"/>
              <a:ext cx="297171" cy="156364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468">
              <a:extLst>
                <a:ext uri="{FF2B5EF4-FFF2-40B4-BE49-F238E27FC236}">
                  <a16:creationId xmlns:a16="http://schemas.microsoft.com/office/drawing/2014/main" id="{A1FB9EB8-8DA4-D817-32BE-D4DC212A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790" y="2411940"/>
              <a:ext cx="466326" cy="301987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467">
              <a:extLst>
                <a:ext uri="{FF2B5EF4-FFF2-40B4-BE49-F238E27FC236}">
                  <a16:creationId xmlns:a16="http://schemas.microsoft.com/office/drawing/2014/main" id="{6B72264C-02BA-CF7F-7D93-53E24278C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842" y="1993945"/>
              <a:ext cx="1106546" cy="603973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466">
              <a:extLst>
                <a:ext uri="{FF2B5EF4-FFF2-40B4-BE49-F238E27FC236}">
                  <a16:creationId xmlns:a16="http://schemas.microsoft.com/office/drawing/2014/main" id="{0F023577-E59E-9AB3-B4AA-389231CC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205" y="2143040"/>
              <a:ext cx="864261" cy="420129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461">
              <a:extLst>
                <a:ext uri="{FF2B5EF4-FFF2-40B4-BE49-F238E27FC236}">
                  <a16:creationId xmlns:a16="http://schemas.microsoft.com/office/drawing/2014/main" id="{93A21CDA-6EA7-90AF-7152-7987384C0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223" y="2924146"/>
              <a:ext cx="222542" cy="122960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460">
              <a:extLst>
                <a:ext uri="{FF2B5EF4-FFF2-40B4-BE49-F238E27FC236}">
                  <a16:creationId xmlns:a16="http://schemas.microsoft.com/office/drawing/2014/main" id="{628AF1E4-6717-7404-E5B0-829E5454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232" y="2758806"/>
              <a:ext cx="791373" cy="805640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459">
              <a:extLst>
                <a:ext uri="{FF2B5EF4-FFF2-40B4-BE49-F238E27FC236}">
                  <a16:creationId xmlns:a16="http://schemas.microsoft.com/office/drawing/2014/main" id="{DF59BBD7-B3B1-802A-0C6C-1DB77D74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782" y="3058714"/>
              <a:ext cx="132830" cy="109613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241">
              <a:extLst>
                <a:ext uri="{FF2B5EF4-FFF2-40B4-BE49-F238E27FC236}">
                  <a16:creationId xmlns:a16="http://schemas.microsoft.com/office/drawing/2014/main" id="{43219FA0-3677-B2C5-A1E9-14F63B07C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0390" y="3047105"/>
              <a:ext cx="208958" cy="283586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458">
              <a:extLst>
                <a:ext uri="{FF2B5EF4-FFF2-40B4-BE49-F238E27FC236}">
                  <a16:creationId xmlns:a16="http://schemas.microsoft.com/office/drawing/2014/main" id="{9D489154-FF2A-8743-3191-8578D244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656" y="3260958"/>
              <a:ext cx="287141" cy="179186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57">
              <a:extLst>
                <a:ext uri="{FF2B5EF4-FFF2-40B4-BE49-F238E27FC236}">
                  <a16:creationId xmlns:a16="http://schemas.microsoft.com/office/drawing/2014/main" id="{D3AB25AC-9E83-2AA6-D654-21C0C8B9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905" y="2871155"/>
              <a:ext cx="570727" cy="469644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456">
              <a:extLst>
                <a:ext uri="{FF2B5EF4-FFF2-40B4-BE49-F238E27FC236}">
                  <a16:creationId xmlns:a16="http://schemas.microsoft.com/office/drawing/2014/main" id="{0830850C-7DCC-207E-832B-7FF830A90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438" y="3435169"/>
              <a:ext cx="44856" cy="53148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455">
              <a:extLst>
                <a:ext uri="{FF2B5EF4-FFF2-40B4-BE49-F238E27FC236}">
                  <a16:creationId xmlns:a16="http://schemas.microsoft.com/office/drawing/2014/main" id="{B067E966-821C-FFDE-C38C-D6E8CFF8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81" y="3471654"/>
              <a:ext cx="179423" cy="98004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0D70A0B5-8DD7-67DD-8807-F7BC946D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762" y="3290889"/>
              <a:ext cx="182503" cy="157786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453">
              <a:extLst>
                <a:ext uri="{FF2B5EF4-FFF2-40B4-BE49-F238E27FC236}">
                  <a16:creationId xmlns:a16="http://schemas.microsoft.com/office/drawing/2014/main" id="{80FB872D-953C-7CA7-485B-61AFB787C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472" y="3373809"/>
              <a:ext cx="403149" cy="320387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452">
              <a:extLst>
                <a:ext uri="{FF2B5EF4-FFF2-40B4-BE49-F238E27FC236}">
                  <a16:creationId xmlns:a16="http://schemas.microsoft.com/office/drawing/2014/main" id="{C042062D-FB0C-7C67-C0C6-6BFA4AB5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435" y="3176459"/>
              <a:ext cx="442792" cy="51426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448">
              <a:extLst>
                <a:ext uri="{FF2B5EF4-FFF2-40B4-BE49-F238E27FC236}">
                  <a16:creationId xmlns:a16="http://schemas.microsoft.com/office/drawing/2014/main" id="{46EF9760-406C-88A8-1869-60C946DD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733" y="3660552"/>
              <a:ext cx="147677" cy="156048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447">
              <a:extLst>
                <a:ext uri="{FF2B5EF4-FFF2-40B4-BE49-F238E27FC236}">
                  <a16:creationId xmlns:a16="http://schemas.microsoft.com/office/drawing/2014/main" id="{3F32BCB7-175E-9F47-389C-CA1EADA9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89" y="3623830"/>
              <a:ext cx="220804" cy="280745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446">
              <a:extLst>
                <a:ext uri="{FF2B5EF4-FFF2-40B4-BE49-F238E27FC236}">
                  <a16:creationId xmlns:a16="http://schemas.microsoft.com/office/drawing/2014/main" id="{6B08261C-7870-80DF-4986-291C611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810" y="3806571"/>
              <a:ext cx="49910" cy="53307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445">
              <a:extLst>
                <a:ext uri="{FF2B5EF4-FFF2-40B4-BE49-F238E27FC236}">
                  <a16:creationId xmlns:a16="http://schemas.microsoft.com/office/drawing/2014/main" id="{BD2DC0D5-DF68-BA75-7CA3-911EACB2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8" y="3801516"/>
              <a:ext cx="302145" cy="293854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444">
              <a:extLst>
                <a:ext uri="{FF2B5EF4-FFF2-40B4-BE49-F238E27FC236}">
                  <a16:creationId xmlns:a16="http://schemas.microsoft.com/office/drawing/2014/main" id="{212A7F62-2183-1C2B-705D-3C06857D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653" y="4018687"/>
              <a:ext cx="86395" cy="214171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443">
              <a:extLst>
                <a:ext uri="{FF2B5EF4-FFF2-40B4-BE49-F238E27FC236}">
                  <a16:creationId xmlns:a16="http://schemas.microsoft.com/office/drawing/2014/main" id="{754E91D7-961B-AD7E-F720-91A8ADF2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106" y="4053671"/>
              <a:ext cx="292195" cy="471302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439">
              <a:extLst>
                <a:ext uri="{FF2B5EF4-FFF2-40B4-BE49-F238E27FC236}">
                  <a16:creationId xmlns:a16="http://schemas.microsoft.com/office/drawing/2014/main" id="{C9528809-1D27-1BB7-E3FD-5CF37818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071" y="3839818"/>
              <a:ext cx="48173" cy="75141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438">
              <a:extLst>
                <a:ext uri="{FF2B5EF4-FFF2-40B4-BE49-F238E27FC236}">
                  <a16:creationId xmlns:a16="http://schemas.microsoft.com/office/drawing/2014/main" id="{AAA8D818-3121-160A-349C-74D2B04B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698" y="3998944"/>
              <a:ext cx="316913" cy="268898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437">
              <a:extLst>
                <a:ext uri="{FF2B5EF4-FFF2-40B4-BE49-F238E27FC236}">
                  <a16:creationId xmlns:a16="http://schemas.microsoft.com/office/drawing/2014/main" id="{92431CBC-5E38-7233-7B83-3C3D94B2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493" y="4247386"/>
              <a:ext cx="274350" cy="28437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435">
              <a:extLst>
                <a:ext uri="{FF2B5EF4-FFF2-40B4-BE49-F238E27FC236}">
                  <a16:creationId xmlns:a16="http://schemas.microsoft.com/office/drawing/2014/main" id="{173E2962-B1DD-B02E-0BC4-880C70C9A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89" y="4188763"/>
              <a:ext cx="208617" cy="20859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351">
              <a:extLst>
                <a:ext uri="{FF2B5EF4-FFF2-40B4-BE49-F238E27FC236}">
                  <a16:creationId xmlns:a16="http://schemas.microsoft.com/office/drawing/2014/main" id="{ED2C3B29-9C30-5D5D-A9B9-4CD93D4DC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180" y="4385589"/>
              <a:ext cx="442792" cy="388065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429">
              <a:extLst>
                <a:ext uri="{FF2B5EF4-FFF2-40B4-BE49-F238E27FC236}">
                  <a16:creationId xmlns:a16="http://schemas.microsoft.com/office/drawing/2014/main" id="{F6AC5ADF-3FEF-7DED-36A7-F9F8AC62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116" y="4230961"/>
              <a:ext cx="356555" cy="360348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427">
              <a:extLst>
                <a:ext uri="{FF2B5EF4-FFF2-40B4-BE49-F238E27FC236}">
                  <a16:creationId xmlns:a16="http://schemas.microsoft.com/office/drawing/2014/main" id="{1589B37A-6DF2-41BA-5051-85A88822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726" y="3639152"/>
              <a:ext cx="516079" cy="501074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66710072-A674-20B6-A12E-42A40533F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4142" y="3894545"/>
              <a:ext cx="338313" cy="369823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425">
              <a:extLst>
                <a:ext uri="{FF2B5EF4-FFF2-40B4-BE49-F238E27FC236}">
                  <a16:creationId xmlns:a16="http://schemas.microsoft.com/office/drawing/2014/main" id="{836109A7-0030-CB6E-D14F-472937CD4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216" y="3678953"/>
              <a:ext cx="202483" cy="238967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424">
              <a:extLst>
                <a:ext uri="{FF2B5EF4-FFF2-40B4-BE49-F238E27FC236}">
                  <a16:creationId xmlns:a16="http://schemas.microsoft.com/office/drawing/2014/main" id="{EFC6AB7F-E2D6-3088-882D-7AF79EE54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124" y="3718755"/>
              <a:ext cx="56386" cy="38302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423">
              <a:extLst>
                <a:ext uri="{FF2B5EF4-FFF2-40B4-BE49-F238E27FC236}">
                  <a16:creationId xmlns:a16="http://schemas.microsoft.com/office/drawing/2014/main" id="{B3A39BED-1658-349F-7044-3BCA320B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514" y="3718754"/>
              <a:ext cx="149256" cy="169395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422">
              <a:extLst>
                <a:ext uri="{FF2B5EF4-FFF2-40B4-BE49-F238E27FC236}">
                  <a16:creationId xmlns:a16="http://schemas.microsoft.com/office/drawing/2014/main" id="{CD66561D-1582-5400-4E65-F2791AFE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769" y="3478288"/>
              <a:ext cx="353397" cy="249156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421">
              <a:extLst>
                <a:ext uri="{FF2B5EF4-FFF2-40B4-BE49-F238E27FC236}">
                  <a16:creationId xmlns:a16="http://schemas.microsoft.com/office/drawing/2014/main" id="{4FE08BF5-7842-BC97-8BE8-2815105E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880" y="3431853"/>
              <a:ext cx="202483" cy="30530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45471B42-5857-546D-1D4D-299EF2D7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332" y="3403660"/>
              <a:ext cx="323625" cy="267320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419">
              <a:extLst>
                <a:ext uri="{FF2B5EF4-FFF2-40B4-BE49-F238E27FC236}">
                  <a16:creationId xmlns:a16="http://schemas.microsoft.com/office/drawing/2014/main" id="{1F728453-7AF7-9FFD-5485-DA3D0B64A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922" y="3451753"/>
              <a:ext cx="86395" cy="164182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418">
              <a:extLst>
                <a:ext uri="{FF2B5EF4-FFF2-40B4-BE49-F238E27FC236}">
                  <a16:creationId xmlns:a16="http://schemas.microsoft.com/office/drawing/2014/main" id="{D4FC6C2D-EAD9-39AC-2AF6-58900EB5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704" y="3483262"/>
              <a:ext cx="56624" cy="137647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417">
              <a:extLst>
                <a:ext uri="{FF2B5EF4-FFF2-40B4-BE49-F238E27FC236}">
                  <a16:creationId xmlns:a16="http://schemas.microsoft.com/office/drawing/2014/main" id="{FCB33CE5-8615-67E2-0B65-5F64AF0F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468" y="3483262"/>
              <a:ext cx="119484" cy="169156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416">
              <a:extLst>
                <a:ext uri="{FF2B5EF4-FFF2-40B4-BE49-F238E27FC236}">
                  <a16:creationId xmlns:a16="http://schemas.microsoft.com/office/drawing/2014/main" id="{9C3518B2-73A5-56F1-8746-DDC8BB93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424" y="3368834"/>
              <a:ext cx="209196" cy="162998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415">
              <a:extLst>
                <a:ext uri="{FF2B5EF4-FFF2-40B4-BE49-F238E27FC236}">
                  <a16:creationId xmlns:a16="http://schemas.microsoft.com/office/drawing/2014/main" id="{48B24A2F-5264-DEE4-294C-B0CF83CD9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223" y="2486567"/>
              <a:ext cx="58362" cy="613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413">
              <a:extLst>
                <a:ext uri="{FF2B5EF4-FFF2-40B4-BE49-F238E27FC236}">
                  <a16:creationId xmlns:a16="http://schemas.microsoft.com/office/drawing/2014/main" id="{9F3B8643-DE00-FB84-53C0-D0445B723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539" y="2387063"/>
              <a:ext cx="116406" cy="145939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411">
              <a:extLst>
                <a:ext uri="{FF2B5EF4-FFF2-40B4-BE49-F238E27FC236}">
                  <a16:creationId xmlns:a16="http://schemas.microsoft.com/office/drawing/2014/main" id="{1DE47FF5-1522-B105-68D0-58AD1A2D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261" y="1959198"/>
              <a:ext cx="260606" cy="220567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408">
              <a:extLst>
                <a:ext uri="{FF2B5EF4-FFF2-40B4-BE49-F238E27FC236}">
                  <a16:creationId xmlns:a16="http://schemas.microsoft.com/office/drawing/2014/main" id="{3E926AF0-B55E-47BC-563F-1A0DF122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90" y="2295772"/>
              <a:ext cx="93028" cy="119484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406">
              <a:extLst>
                <a:ext uri="{FF2B5EF4-FFF2-40B4-BE49-F238E27FC236}">
                  <a16:creationId xmlns:a16="http://schemas.microsoft.com/office/drawing/2014/main" id="{1E9CFFAD-26F8-EAB1-0700-94B7F5D7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579" y="2305643"/>
              <a:ext cx="252157" cy="175949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404">
              <a:extLst>
                <a:ext uri="{FF2B5EF4-FFF2-40B4-BE49-F238E27FC236}">
                  <a16:creationId xmlns:a16="http://schemas.microsoft.com/office/drawing/2014/main" id="{67772FDE-BBFF-2455-FC3D-C0BE94B5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478" y="2022214"/>
              <a:ext cx="272215" cy="255553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0F17D3BB-52E7-A0B6-A08C-16E5F0B2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904" y="2183081"/>
              <a:ext cx="346842" cy="346606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400">
              <a:extLst>
                <a:ext uri="{FF2B5EF4-FFF2-40B4-BE49-F238E27FC236}">
                  <a16:creationId xmlns:a16="http://schemas.microsoft.com/office/drawing/2014/main" id="{0A02857C-2CC2-1B9B-4CD4-D7905A2CE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57" y="2085234"/>
              <a:ext cx="108146" cy="119248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398">
              <a:extLst>
                <a:ext uri="{FF2B5EF4-FFF2-40B4-BE49-F238E27FC236}">
                  <a16:creationId xmlns:a16="http://schemas.microsoft.com/office/drawing/2014/main" id="{6B0B7312-4AD6-D249-21E8-C9BC4083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886" y="2325702"/>
              <a:ext cx="117747" cy="84897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395">
              <a:extLst>
                <a:ext uri="{FF2B5EF4-FFF2-40B4-BE49-F238E27FC236}">
                  <a16:creationId xmlns:a16="http://schemas.microsoft.com/office/drawing/2014/main" id="{1F87D539-34C9-E9CB-321E-3DC4965A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36" y="1949089"/>
              <a:ext cx="149256" cy="116247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391">
              <a:extLst>
                <a:ext uri="{FF2B5EF4-FFF2-40B4-BE49-F238E27FC236}">
                  <a16:creationId xmlns:a16="http://schemas.microsoft.com/office/drawing/2014/main" id="{EE1D5CAF-1A7A-9EE6-6BED-B0F0CEA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188" y="2710450"/>
              <a:ext cx="555563" cy="557619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389">
              <a:extLst>
                <a:ext uri="{FF2B5EF4-FFF2-40B4-BE49-F238E27FC236}">
                  <a16:creationId xmlns:a16="http://schemas.microsoft.com/office/drawing/2014/main" id="{73D7C3FF-EF7D-B6CB-496C-4720850F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467" y="3506480"/>
              <a:ext cx="86395" cy="89554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388">
              <a:extLst>
                <a:ext uri="{FF2B5EF4-FFF2-40B4-BE49-F238E27FC236}">
                  <a16:creationId xmlns:a16="http://schemas.microsoft.com/office/drawing/2014/main" id="{C685DC64-B864-CC12-AB4A-E1B4FF2D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057" y="3440144"/>
              <a:ext cx="200825" cy="147756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385">
              <a:extLst>
                <a:ext uri="{FF2B5EF4-FFF2-40B4-BE49-F238E27FC236}">
                  <a16:creationId xmlns:a16="http://schemas.microsoft.com/office/drawing/2014/main" id="{DFB16249-8EF4-8996-81F2-E8445D89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303" y="2756884"/>
              <a:ext cx="428105" cy="443110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383">
              <a:extLst>
                <a:ext uri="{FF2B5EF4-FFF2-40B4-BE49-F238E27FC236}">
                  <a16:creationId xmlns:a16="http://schemas.microsoft.com/office/drawing/2014/main" id="{80974C15-2BA7-AAC0-ADCC-7761A28E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708" y="3090221"/>
              <a:ext cx="449743" cy="41973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378">
              <a:extLst>
                <a:ext uri="{FF2B5EF4-FFF2-40B4-BE49-F238E27FC236}">
                  <a16:creationId xmlns:a16="http://schemas.microsoft.com/office/drawing/2014/main" id="{FFCD73FB-B147-1EC4-62C9-93303AFB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14" y="3129866"/>
              <a:ext cx="426525" cy="343764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5">
              <a:extLst>
                <a:ext uri="{FF2B5EF4-FFF2-40B4-BE49-F238E27FC236}">
                  <a16:creationId xmlns:a16="http://schemas.microsoft.com/office/drawing/2014/main" id="{BCB1E1F7-10CD-397C-0609-272BAA5F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733" y="2007291"/>
              <a:ext cx="86236" cy="39801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10">
              <a:extLst>
                <a:ext uri="{FF2B5EF4-FFF2-40B4-BE49-F238E27FC236}">
                  <a16:creationId xmlns:a16="http://schemas.microsoft.com/office/drawing/2014/main" id="{245BFFE1-0167-CAB1-EF1F-EBED15A9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100" y="2518077"/>
              <a:ext cx="46435" cy="109454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18">
              <a:extLst>
                <a:ext uri="{FF2B5EF4-FFF2-40B4-BE49-F238E27FC236}">
                  <a16:creationId xmlns:a16="http://schemas.microsoft.com/office/drawing/2014/main" id="{A2097E22-813D-3744-68FE-A14F07FD4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5518" y="4067018"/>
              <a:ext cx="1081274" cy="1004988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20">
              <a:extLst>
                <a:ext uri="{FF2B5EF4-FFF2-40B4-BE49-F238E27FC236}">
                  <a16:creationId xmlns:a16="http://schemas.microsoft.com/office/drawing/2014/main" id="{A796C00A-F1F7-BBDC-BF3D-59485102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098" y="2274293"/>
              <a:ext cx="203984" cy="101163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26">
              <a:extLst>
                <a:ext uri="{FF2B5EF4-FFF2-40B4-BE49-F238E27FC236}">
                  <a16:creationId xmlns:a16="http://schemas.microsoft.com/office/drawing/2014/main" id="{11D11DB2-9EB6-925E-D294-5E680FD7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016" y="2171472"/>
              <a:ext cx="92871" cy="82919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34">
              <a:extLst>
                <a:ext uri="{FF2B5EF4-FFF2-40B4-BE49-F238E27FC236}">
                  <a16:creationId xmlns:a16="http://schemas.microsoft.com/office/drawing/2014/main" id="{D925103F-9166-14EA-BFF1-A35AF1E6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361" y="2461691"/>
              <a:ext cx="165840" cy="106138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38">
              <a:extLst>
                <a:ext uri="{FF2B5EF4-FFF2-40B4-BE49-F238E27FC236}">
                  <a16:creationId xmlns:a16="http://schemas.microsoft.com/office/drawing/2014/main" id="{E69610CF-50FF-870C-EE85-4BC588A8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54" y="2423549"/>
              <a:ext cx="104480" cy="94529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60">
              <a:extLst>
                <a:ext uri="{FF2B5EF4-FFF2-40B4-BE49-F238E27FC236}">
                  <a16:creationId xmlns:a16="http://schemas.microsoft.com/office/drawing/2014/main" id="{F2067271-DFD1-6079-897F-AD010C20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505" y="3498189"/>
              <a:ext cx="160866" cy="165840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39F74E13-F73B-38FD-2D15-EF7902E26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71" y="2760203"/>
              <a:ext cx="48094" cy="19902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77">
              <a:extLst>
                <a:ext uri="{FF2B5EF4-FFF2-40B4-BE49-F238E27FC236}">
                  <a16:creationId xmlns:a16="http://schemas.microsoft.com/office/drawing/2014/main" id="{C74812BD-9C29-0882-955A-E757A76C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046" y="2776786"/>
              <a:ext cx="46435" cy="19902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AAFE500A-FE5A-D666-6E80-2217F759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726" y="2188056"/>
              <a:ext cx="180765" cy="106138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80">
              <a:extLst>
                <a:ext uri="{FF2B5EF4-FFF2-40B4-BE49-F238E27FC236}">
                  <a16:creationId xmlns:a16="http://schemas.microsoft.com/office/drawing/2014/main" id="{ABA0D153-9841-5C0A-3B93-33397A20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70" y="2018899"/>
              <a:ext cx="243785" cy="325045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84">
              <a:extLst>
                <a:ext uri="{FF2B5EF4-FFF2-40B4-BE49-F238E27FC236}">
                  <a16:creationId xmlns:a16="http://schemas.microsoft.com/office/drawing/2014/main" id="{E9B671FA-E2AF-D3E6-25CF-4DF4BDE96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272" y="1884569"/>
              <a:ext cx="121063" cy="142622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92">
              <a:extLst>
                <a:ext uri="{FF2B5EF4-FFF2-40B4-BE49-F238E27FC236}">
                  <a16:creationId xmlns:a16="http://schemas.microsoft.com/office/drawing/2014/main" id="{E16C0C83-2E8B-253B-F0A7-69965080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79" y="2889557"/>
              <a:ext cx="325045" cy="28690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96">
              <a:extLst>
                <a:ext uri="{FF2B5EF4-FFF2-40B4-BE49-F238E27FC236}">
                  <a16:creationId xmlns:a16="http://schemas.microsoft.com/office/drawing/2014/main" id="{D3941F04-1CE1-9E2A-65A6-189DB8552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288" y="2478274"/>
              <a:ext cx="333338" cy="27031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98">
              <a:extLst>
                <a:ext uri="{FF2B5EF4-FFF2-40B4-BE49-F238E27FC236}">
                  <a16:creationId xmlns:a16="http://schemas.microsoft.com/office/drawing/2014/main" id="{50116607-118A-AB29-0E73-4951D93E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237" y="1786725"/>
              <a:ext cx="129355" cy="111113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102">
              <a:extLst>
                <a:ext uri="{FF2B5EF4-FFF2-40B4-BE49-F238E27FC236}">
                  <a16:creationId xmlns:a16="http://schemas.microsoft.com/office/drawing/2014/main" id="{287ACB34-7192-999C-D44F-053E35D82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926" y="1116732"/>
              <a:ext cx="290220" cy="658384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 111">
              <a:extLst>
                <a:ext uri="{FF2B5EF4-FFF2-40B4-BE49-F238E27FC236}">
                  <a16:creationId xmlns:a16="http://schemas.microsoft.com/office/drawing/2014/main" id="{215AC5EC-FBAD-81C6-A8A8-A847EB12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880" y="2504809"/>
              <a:ext cx="26534" cy="59703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 115">
              <a:extLst>
                <a:ext uri="{FF2B5EF4-FFF2-40B4-BE49-F238E27FC236}">
                  <a16:creationId xmlns:a16="http://schemas.microsoft.com/office/drawing/2014/main" id="{5539B227-332E-E98D-A0AB-818FD40CF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0040" y="1838134"/>
              <a:ext cx="247102" cy="399674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386">
              <a:extLst>
                <a:ext uri="{FF2B5EF4-FFF2-40B4-BE49-F238E27FC236}">
                  <a16:creationId xmlns:a16="http://schemas.microsoft.com/office/drawing/2014/main" id="{66A3670A-6E04-0890-3895-077ABD01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622" y="3403660"/>
              <a:ext cx="82919" cy="25114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3E3C4BFA-B128-E99B-E7DA-A7499DA1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939" y="3440144"/>
              <a:ext cx="82919" cy="43118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129">
              <a:extLst>
                <a:ext uri="{FF2B5EF4-FFF2-40B4-BE49-F238E27FC236}">
                  <a16:creationId xmlns:a16="http://schemas.microsoft.com/office/drawing/2014/main" id="{86A032FD-40F8-5ED8-8DCB-D27D353E2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342" y="2544453"/>
              <a:ext cx="177449" cy="235493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38">
              <a:extLst>
                <a:ext uri="{FF2B5EF4-FFF2-40B4-BE49-F238E27FC236}">
                  <a16:creationId xmlns:a16="http://schemas.microsoft.com/office/drawing/2014/main" id="{2F559271-CB87-C0B0-DD9B-AC67BD28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9" y="2375455"/>
              <a:ext cx="154231" cy="149256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142">
              <a:extLst>
                <a:ext uri="{FF2B5EF4-FFF2-40B4-BE49-F238E27FC236}">
                  <a16:creationId xmlns:a16="http://schemas.microsoft.com/office/drawing/2014/main" id="{69F8613F-CCC5-41C1-36C2-443EBD81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63" y="2289217"/>
              <a:ext cx="175790" cy="114430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144">
              <a:extLst>
                <a:ext uri="{FF2B5EF4-FFF2-40B4-BE49-F238E27FC236}">
                  <a16:creationId xmlns:a16="http://schemas.microsoft.com/office/drawing/2014/main" id="{83737A17-8711-B7EC-560C-57AC347E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2925" y="3632519"/>
              <a:ext cx="1227212" cy="422891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148">
              <a:extLst>
                <a:ext uri="{FF2B5EF4-FFF2-40B4-BE49-F238E27FC236}">
                  <a16:creationId xmlns:a16="http://schemas.microsoft.com/office/drawing/2014/main" id="{561919F7-1D6B-C478-670A-B5C3CB9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704" y="2010607"/>
              <a:ext cx="106138" cy="154231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156">
              <a:extLst>
                <a:ext uri="{FF2B5EF4-FFF2-40B4-BE49-F238E27FC236}">
                  <a16:creationId xmlns:a16="http://schemas.microsoft.com/office/drawing/2014/main" id="{74049D4D-6F71-1D57-0FAD-B1A23745E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773" y="2839805"/>
              <a:ext cx="43118" cy="112771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158">
              <a:extLst>
                <a:ext uri="{FF2B5EF4-FFF2-40B4-BE49-F238E27FC236}">
                  <a16:creationId xmlns:a16="http://schemas.microsoft.com/office/drawing/2014/main" id="{96374CDF-F4AE-4ACC-EE55-6E59364FD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4787" y="2352237"/>
              <a:ext cx="313437" cy="376457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164">
              <a:extLst>
                <a:ext uri="{FF2B5EF4-FFF2-40B4-BE49-F238E27FC236}">
                  <a16:creationId xmlns:a16="http://schemas.microsoft.com/office/drawing/2014/main" id="{969148F3-2E59-BE00-833E-5D3E130E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5063" y="2042117"/>
              <a:ext cx="82919" cy="353239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165">
              <a:extLst>
                <a:ext uri="{FF2B5EF4-FFF2-40B4-BE49-F238E27FC236}">
                  <a16:creationId xmlns:a16="http://schemas.microsoft.com/office/drawing/2014/main" id="{1EB7810F-3911-CE3A-464D-99F049C3B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6701" y="2411940"/>
              <a:ext cx="434499" cy="494202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172">
              <a:extLst>
                <a:ext uri="{FF2B5EF4-FFF2-40B4-BE49-F238E27FC236}">
                  <a16:creationId xmlns:a16="http://schemas.microsoft.com/office/drawing/2014/main" id="{8B095785-52F8-32D2-C8CD-F02F49A06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324" y="3385418"/>
              <a:ext cx="140964" cy="112771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174">
              <a:extLst>
                <a:ext uri="{FF2B5EF4-FFF2-40B4-BE49-F238E27FC236}">
                  <a16:creationId xmlns:a16="http://schemas.microsoft.com/office/drawing/2014/main" id="{9DA5AE65-9925-B76A-EE91-E9304FE04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726" y="2651933"/>
              <a:ext cx="89554" cy="137647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176">
              <a:extLst>
                <a:ext uri="{FF2B5EF4-FFF2-40B4-BE49-F238E27FC236}">
                  <a16:creationId xmlns:a16="http://schemas.microsoft.com/office/drawing/2014/main" id="{A83F0EBA-2EF4-3289-C5C1-65B5954CE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342" y="2498176"/>
              <a:ext cx="43118" cy="49752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178">
              <a:extLst>
                <a:ext uri="{FF2B5EF4-FFF2-40B4-BE49-F238E27FC236}">
                  <a16:creationId xmlns:a16="http://schemas.microsoft.com/office/drawing/2014/main" id="{2D12C40C-AB66-53C1-812D-9FED0250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793" y="2937652"/>
              <a:ext cx="49752" cy="46435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184">
              <a:extLst>
                <a:ext uri="{FF2B5EF4-FFF2-40B4-BE49-F238E27FC236}">
                  <a16:creationId xmlns:a16="http://schemas.microsoft.com/office/drawing/2014/main" id="{821F7700-99DF-D87E-0BAD-151A8A59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561" y="3549598"/>
              <a:ext cx="104480" cy="114430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186">
              <a:extLst>
                <a:ext uri="{FF2B5EF4-FFF2-40B4-BE49-F238E27FC236}">
                  <a16:creationId xmlns:a16="http://schemas.microsoft.com/office/drawing/2014/main" id="{448286E4-22F1-F97F-329C-720CE2DB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124" y="2843122"/>
              <a:ext cx="424549" cy="404649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188">
              <a:extLst>
                <a:ext uri="{FF2B5EF4-FFF2-40B4-BE49-F238E27FC236}">
                  <a16:creationId xmlns:a16="http://schemas.microsoft.com/office/drawing/2014/main" id="{4D3367DA-FC6E-2EE7-9E17-A1B3BE35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351" y="3514773"/>
              <a:ext cx="54728" cy="106138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193">
              <a:extLst>
                <a:ext uri="{FF2B5EF4-FFF2-40B4-BE49-F238E27FC236}">
                  <a16:creationId xmlns:a16="http://schemas.microsoft.com/office/drawing/2014/main" id="{08917696-A570-86E1-AE42-6AAF77E5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278" y="2231174"/>
              <a:ext cx="16584" cy="26534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195">
              <a:extLst>
                <a:ext uri="{FF2B5EF4-FFF2-40B4-BE49-F238E27FC236}">
                  <a16:creationId xmlns:a16="http://schemas.microsoft.com/office/drawing/2014/main" id="{3C5E02C6-8248-0B80-9BC7-10A22BF9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36" y="1872961"/>
              <a:ext cx="192374" cy="114430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200">
              <a:extLst>
                <a:ext uri="{FF2B5EF4-FFF2-40B4-BE49-F238E27FC236}">
                  <a16:creationId xmlns:a16="http://schemas.microsoft.com/office/drawing/2014/main" id="{6F4DAD81-C5D9-4045-4ACB-006AB3D3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874" y="4100880"/>
              <a:ext cx="195691" cy="379773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3">
              <a:extLst>
                <a:ext uri="{FF2B5EF4-FFF2-40B4-BE49-F238E27FC236}">
                  <a16:creationId xmlns:a16="http://schemas.microsoft.com/office/drawing/2014/main" id="{A70CB672-7E4C-515D-F176-1B3FC52E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609" y="2533002"/>
              <a:ext cx="66336" cy="51410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08">
              <a:extLst>
                <a:ext uri="{FF2B5EF4-FFF2-40B4-BE49-F238E27FC236}">
                  <a16:creationId xmlns:a16="http://schemas.microsoft.com/office/drawing/2014/main" id="{D6A3C8FE-DF44-ED6F-3543-DCFB4AB7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005" y="2989061"/>
              <a:ext cx="238809" cy="520737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16">
              <a:extLst>
                <a:ext uri="{FF2B5EF4-FFF2-40B4-BE49-F238E27FC236}">
                  <a16:creationId xmlns:a16="http://schemas.microsoft.com/office/drawing/2014/main" id="{9FAF1660-266A-7480-AEF0-FDDD18D8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329" y="3020570"/>
              <a:ext cx="330021" cy="36484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219">
              <a:extLst>
                <a:ext uri="{FF2B5EF4-FFF2-40B4-BE49-F238E27FC236}">
                  <a16:creationId xmlns:a16="http://schemas.microsoft.com/office/drawing/2014/main" id="{579B2AFD-A7FD-ACBD-3E75-FE24F5D3C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280" y="3592716"/>
              <a:ext cx="514103" cy="164182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224">
              <a:extLst>
                <a:ext uri="{FF2B5EF4-FFF2-40B4-BE49-F238E27FC236}">
                  <a16:creationId xmlns:a16="http://schemas.microsoft.com/office/drawing/2014/main" id="{7B7539D7-BD31-73D5-E818-411FDEFA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377" y="4327385"/>
              <a:ext cx="77945" cy="66336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234">
              <a:extLst>
                <a:ext uri="{FF2B5EF4-FFF2-40B4-BE49-F238E27FC236}">
                  <a16:creationId xmlns:a16="http://schemas.microsoft.com/office/drawing/2014/main" id="{8F1C3263-09A0-2C87-4B5B-F1E50FB7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352" y="1041273"/>
              <a:ext cx="706476" cy="832515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238">
              <a:extLst>
                <a:ext uri="{FF2B5EF4-FFF2-40B4-BE49-F238E27FC236}">
                  <a16:creationId xmlns:a16="http://schemas.microsoft.com/office/drawing/2014/main" id="{1445D3F4-7D34-3EA2-3033-B6972A324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3396" y="4758569"/>
              <a:ext cx="320071" cy="427866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Freeform 242">
              <a:extLst>
                <a:ext uri="{FF2B5EF4-FFF2-40B4-BE49-F238E27FC236}">
                  <a16:creationId xmlns:a16="http://schemas.microsoft.com/office/drawing/2014/main" id="{DE47A857-7343-0EB8-3EC5-96EEED8B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882" y="2710450"/>
              <a:ext cx="456059" cy="414599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248">
              <a:extLst>
                <a:ext uri="{FF2B5EF4-FFF2-40B4-BE49-F238E27FC236}">
                  <a16:creationId xmlns:a16="http://schemas.microsoft.com/office/drawing/2014/main" id="{D06D3139-562A-72C1-D117-B42CD6EB1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9997" y="3274305"/>
              <a:ext cx="252076" cy="358213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250">
              <a:extLst>
                <a:ext uri="{FF2B5EF4-FFF2-40B4-BE49-F238E27FC236}">
                  <a16:creationId xmlns:a16="http://schemas.microsoft.com/office/drawing/2014/main" id="{22383AA8-0D25-663A-66C9-DBC865735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0137" y="3844794"/>
              <a:ext cx="404649" cy="222225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256">
              <a:extLst>
                <a:ext uri="{FF2B5EF4-FFF2-40B4-BE49-F238E27FC236}">
                  <a16:creationId xmlns:a16="http://schemas.microsoft.com/office/drawing/2014/main" id="{27940EC8-4C46-F0A5-2CD8-D69A33E13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054" y="2504571"/>
              <a:ext cx="175790" cy="184082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258">
              <a:extLst>
                <a:ext uri="{FF2B5EF4-FFF2-40B4-BE49-F238E27FC236}">
                  <a16:creationId xmlns:a16="http://schemas.microsoft.com/office/drawing/2014/main" id="{EF51DB71-C12A-CD92-5EF8-CCE3C82A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312" y="2533002"/>
              <a:ext cx="86236" cy="189057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264">
              <a:extLst>
                <a:ext uri="{FF2B5EF4-FFF2-40B4-BE49-F238E27FC236}">
                  <a16:creationId xmlns:a16="http://schemas.microsoft.com/office/drawing/2014/main" id="{C9A30542-247D-CA5D-EDD9-BAA072D8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564" y="3058714"/>
              <a:ext cx="23218" cy="43118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270">
              <a:extLst>
                <a:ext uri="{FF2B5EF4-FFF2-40B4-BE49-F238E27FC236}">
                  <a16:creationId xmlns:a16="http://schemas.microsoft.com/office/drawing/2014/main" id="{F6984068-7B4A-3D54-ACD1-E6FA2E4C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329" y="3012279"/>
              <a:ext cx="232176" cy="195691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271">
              <a:extLst>
                <a:ext uri="{FF2B5EF4-FFF2-40B4-BE49-F238E27FC236}">
                  <a16:creationId xmlns:a16="http://schemas.microsoft.com/office/drawing/2014/main" id="{10E0C81E-9ABD-1940-A36B-513EEC40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329" y="3012279"/>
              <a:ext cx="232176" cy="195691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276">
              <a:extLst>
                <a:ext uri="{FF2B5EF4-FFF2-40B4-BE49-F238E27FC236}">
                  <a16:creationId xmlns:a16="http://schemas.microsoft.com/office/drawing/2014/main" id="{551E1B3D-4382-CDF2-EE71-889783895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20" y="3330691"/>
              <a:ext cx="165840" cy="117747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7" name="Group 465">
              <a:extLst>
                <a:ext uri="{FF2B5EF4-FFF2-40B4-BE49-F238E27FC236}">
                  <a16:creationId xmlns:a16="http://schemas.microsoft.com/office/drawing/2014/main" id="{2E444CF3-76E5-35D7-A88A-6BB621174405}"/>
                </a:ext>
              </a:extLst>
            </p:cNvPr>
            <p:cNvGrpSpPr/>
            <p:nvPr/>
          </p:nvGrpSpPr>
          <p:grpSpPr>
            <a:xfrm>
              <a:off x="5145027" y="378746"/>
              <a:ext cx="4383535" cy="2194057"/>
              <a:chOff x="6852085" y="567238"/>
              <a:chExt cx="6006665" cy="3006470"/>
            </a:xfrm>
            <a:grpFill/>
          </p:grpSpPr>
          <p:sp>
            <p:nvSpPr>
              <p:cNvPr id="328" name="Freeform 464">
                <a:extLst>
                  <a:ext uri="{FF2B5EF4-FFF2-40B4-BE49-F238E27FC236}">
                    <a16:creationId xmlns:a16="http://schemas.microsoft.com/office/drawing/2014/main" id="{BBF6440A-69A6-A4FA-B86C-63D362CFC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5" y="567238"/>
                <a:ext cx="6006665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278">
                <a:extLst>
                  <a:ext uri="{FF2B5EF4-FFF2-40B4-BE49-F238E27FC236}">
                    <a16:creationId xmlns:a16="http://schemas.microsoft.com/office/drawing/2014/main" id="{A17D1829-F690-6A8C-B2B4-B62D3976F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C4E66194-E9BB-A95F-D59C-0F0D0A90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CAED4AAF-3E3F-20B0-ECB2-E0F79053A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285">
                <a:extLst>
                  <a:ext uri="{FF2B5EF4-FFF2-40B4-BE49-F238E27FC236}">
                    <a16:creationId xmlns:a16="http://schemas.microsoft.com/office/drawing/2014/main" id="{D9026BD8-A987-75CB-14F3-2C6CA982A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" name="Freeform 289">
              <a:extLst>
                <a:ext uri="{FF2B5EF4-FFF2-40B4-BE49-F238E27FC236}">
                  <a16:creationId xmlns:a16="http://schemas.microsoft.com/office/drawing/2014/main" id="{1BC37804-5E74-1E24-959B-694FFAD66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6394" y="3954247"/>
              <a:ext cx="155889" cy="112771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09C69239-B8E1-314D-657F-08391F5B7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86" y="3455069"/>
              <a:ext cx="273636" cy="369823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303">
              <a:extLst>
                <a:ext uri="{FF2B5EF4-FFF2-40B4-BE49-F238E27FC236}">
                  <a16:creationId xmlns:a16="http://schemas.microsoft.com/office/drawing/2014/main" id="{77147F96-4AEC-94CA-C1E3-3C7E791A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105" y="2254391"/>
              <a:ext cx="154231" cy="71312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305">
              <a:extLst>
                <a:ext uri="{FF2B5EF4-FFF2-40B4-BE49-F238E27FC236}">
                  <a16:creationId xmlns:a16="http://schemas.microsoft.com/office/drawing/2014/main" id="{74981FF8-5E6D-C67B-4726-EB158CF8E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9" y="2360528"/>
              <a:ext cx="79603" cy="54728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307">
              <a:extLst>
                <a:ext uri="{FF2B5EF4-FFF2-40B4-BE49-F238E27FC236}">
                  <a16:creationId xmlns:a16="http://schemas.microsoft.com/office/drawing/2014/main" id="{178C5B3E-220E-8E9C-16FD-B4CB298A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216" y="1194677"/>
              <a:ext cx="344946" cy="804323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441">
              <a:extLst>
                <a:ext uri="{FF2B5EF4-FFF2-40B4-BE49-F238E27FC236}">
                  <a16:creationId xmlns:a16="http://schemas.microsoft.com/office/drawing/2014/main" id="{D07F73F0-B844-B0F0-084F-ECA0AAE08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927" y="4488250"/>
              <a:ext cx="39881" cy="51648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313">
              <a:extLst>
                <a:ext uri="{FF2B5EF4-FFF2-40B4-BE49-F238E27FC236}">
                  <a16:creationId xmlns:a16="http://schemas.microsoft.com/office/drawing/2014/main" id="{7D5284E9-ED0F-6814-4B71-8B18FEE6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552" y="3138316"/>
              <a:ext cx="278611" cy="442793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323">
              <a:extLst>
                <a:ext uri="{FF2B5EF4-FFF2-40B4-BE49-F238E27FC236}">
                  <a16:creationId xmlns:a16="http://schemas.microsoft.com/office/drawing/2014/main" id="{0C2FC532-5A1A-D1BA-0B14-E692CB86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955" y="4000682"/>
              <a:ext cx="63020" cy="28194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325">
              <a:extLst>
                <a:ext uri="{FF2B5EF4-FFF2-40B4-BE49-F238E27FC236}">
                  <a16:creationId xmlns:a16="http://schemas.microsoft.com/office/drawing/2014/main" id="{3D63EECC-EA8F-12C8-FD69-B671769F8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688" y="2702158"/>
              <a:ext cx="106138" cy="227201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327">
              <a:extLst>
                <a:ext uri="{FF2B5EF4-FFF2-40B4-BE49-F238E27FC236}">
                  <a16:creationId xmlns:a16="http://schemas.microsoft.com/office/drawing/2014/main" id="{F1EDB82F-FB25-0ABC-592C-434E91CD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206" y="2536318"/>
              <a:ext cx="502494" cy="21725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 329">
              <a:extLst>
                <a:ext uri="{FF2B5EF4-FFF2-40B4-BE49-F238E27FC236}">
                  <a16:creationId xmlns:a16="http://schemas.microsoft.com/office/drawing/2014/main" id="{E66B8EF0-EB7E-812F-8C55-9409E906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600" y="3078614"/>
              <a:ext cx="46435" cy="97846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335">
              <a:extLst>
                <a:ext uri="{FF2B5EF4-FFF2-40B4-BE49-F238E27FC236}">
                  <a16:creationId xmlns:a16="http://schemas.microsoft.com/office/drawing/2014/main" id="{7C13B6E0-B26F-38F0-7CA0-E11F0E28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727" y="2136646"/>
              <a:ext cx="482594" cy="321729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346">
              <a:extLst>
                <a:ext uri="{FF2B5EF4-FFF2-40B4-BE49-F238E27FC236}">
                  <a16:creationId xmlns:a16="http://schemas.microsoft.com/office/drawing/2014/main" id="{D013DE5A-0AE8-6485-E30C-CC86EA93F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6713" y="4173155"/>
              <a:ext cx="34827" cy="56386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47">
              <a:extLst>
                <a:ext uri="{FF2B5EF4-FFF2-40B4-BE49-F238E27FC236}">
                  <a16:creationId xmlns:a16="http://schemas.microsoft.com/office/drawing/2014/main" id="{BC7BF7C4-B6A0-3ED2-751C-8636F7A72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6713" y="4173155"/>
              <a:ext cx="34827" cy="56386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434">
              <a:extLst>
                <a:ext uri="{FF2B5EF4-FFF2-40B4-BE49-F238E27FC236}">
                  <a16:creationId xmlns:a16="http://schemas.microsoft.com/office/drawing/2014/main" id="{83734DFD-66BD-6A44-BDAB-F90B965B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746" y="4577804"/>
              <a:ext cx="66172" cy="66653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92815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a a mano libera 154">
            <a:extLst>
              <a:ext uri="{FF2B5EF4-FFF2-40B4-BE49-F238E27FC236}">
                <a16:creationId xmlns:a16="http://schemas.microsoft.com/office/drawing/2014/main" id="{472276A2-63FD-7B82-B86A-C92609DD809B}"/>
              </a:ext>
            </a:extLst>
          </p:cNvPr>
          <p:cNvSpPr/>
          <p:nvPr userDrawn="1"/>
        </p:nvSpPr>
        <p:spPr>
          <a:xfrm>
            <a:off x="5047083" y="-24959"/>
            <a:ext cx="7149179" cy="6891171"/>
          </a:xfrm>
          <a:custGeom>
            <a:avLst/>
            <a:gdLst>
              <a:gd name="connsiteX0" fmla="*/ 1623120 w 5361884"/>
              <a:gd name="connsiteY0" fmla="*/ 0 h 5168378"/>
              <a:gd name="connsiteX1" fmla="*/ 1623120 w 5361884"/>
              <a:gd name="connsiteY1" fmla="*/ 5857 h 5168378"/>
              <a:gd name="connsiteX2" fmla="*/ 4970722 w 5361884"/>
              <a:gd name="connsiteY2" fmla="*/ 5857 h 5168378"/>
              <a:gd name="connsiteX3" fmla="*/ 5129458 w 5361884"/>
              <a:gd name="connsiteY3" fmla="*/ 106405 h 5168378"/>
              <a:gd name="connsiteX4" fmla="*/ 5361884 w 5361884"/>
              <a:gd name="connsiteY4" fmla="*/ 282782 h 5168378"/>
              <a:gd name="connsiteX5" fmla="*/ 5361884 w 5361884"/>
              <a:gd name="connsiteY5" fmla="*/ 5168378 h 5168378"/>
              <a:gd name="connsiteX6" fmla="*/ 903339 w 5361884"/>
              <a:gd name="connsiteY6" fmla="*/ 5168378 h 5168378"/>
              <a:gd name="connsiteX7" fmla="*/ 751274 w 5361884"/>
              <a:gd name="connsiteY7" fmla="*/ 4998590 h 5168378"/>
              <a:gd name="connsiteX8" fmla="*/ 0 w 5361884"/>
              <a:gd name="connsiteY8" fmla="*/ 2874884 h 5168378"/>
              <a:gd name="connsiteX9" fmla="*/ 1450526 w 5361884"/>
              <a:gd name="connsiteY9" fmla="*/ 106405 h 5168378"/>
              <a:gd name="connsiteX10" fmla="*/ 1623120 w 5361884"/>
              <a:gd name="connsiteY10" fmla="*/ 0 h 5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1884" h="5168378">
                <a:moveTo>
                  <a:pt x="1623120" y="0"/>
                </a:moveTo>
                <a:lnTo>
                  <a:pt x="1623120" y="5857"/>
                </a:lnTo>
                <a:lnTo>
                  <a:pt x="4970722" y="5857"/>
                </a:lnTo>
                <a:lnTo>
                  <a:pt x="5129458" y="106405"/>
                </a:lnTo>
                <a:lnTo>
                  <a:pt x="5361884" y="282782"/>
                </a:lnTo>
                <a:lnTo>
                  <a:pt x="5361884" y="5168378"/>
                </a:lnTo>
                <a:lnTo>
                  <a:pt x="903339" y="5168378"/>
                </a:lnTo>
                <a:lnTo>
                  <a:pt x="751274" y="4998590"/>
                </a:lnTo>
                <a:cubicBezTo>
                  <a:pt x="281937" y="4421470"/>
                  <a:pt x="0" y="3681589"/>
                  <a:pt x="0" y="2874884"/>
                </a:cubicBezTo>
                <a:cubicBezTo>
                  <a:pt x="0" y="1722448"/>
                  <a:pt x="575383" y="706388"/>
                  <a:pt x="1450526" y="106405"/>
                </a:cubicBezTo>
                <a:lnTo>
                  <a:pt x="162312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1BFC2-591B-DA24-4104-9CA44FA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0436D-B8C8-6BF5-1EA6-0381B1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BB97-9990-851B-CA9E-F6E9AE34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3" name="Segnaposto testo 152">
            <a:extLst>
              <a:ext uri="{FF2B5EF4-FFF2-40B4-BE49-F238E27FC236}">
                <a16:creationId xmlns:a16="http://schemas.microsoft.com/office/drawing/2014/main" id="{AD4A3DF3-5954-43FD-7CE5-FF8E0A726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86" y="1591733"/>
            <a:ext cx="3892641" cy="33887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A909EF91-26B0-97F9-02C2-7F1FD22E7F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1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8443AB0-EADB-764D-20BC-F4ABB62F4D6F}"/>
              </a:ext>
            </a:extLst>
          </p:cNvPr>
          <p:cNvGrpSpPr/>
          <p:nvPr userDrawn="1"/>
        </p:nvGrpSpPr>
        <p:grpSpPr>
          <a:xfrm>
            <a:off x="6073115" y="-164042"/>
            <a:ext cx="6217660" cy="6809412"/>
            <a:chOff x="4937753" y="-128066"/>
            <a:chExt cx="4280328" cy="4687699"/>
          </a:xfrm>
        </p:grpSpPr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7D8A46A2-34C5-8224-43DF-E10870D4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071" y="786947"/>
              <a:ext cx="6452" cy="19468"/>
            </a:xfrm>
            <a:custGeom>
              <a:avLst/>
              <a:gdLst>
                <a:gd name="connsiteX0" fmla="*/ 6452 w 6452"/>
                <a:gd name="connsiteY0" fmla="*/ 0 h 19468"/>
                <a:gd name="connsiteX1" fmla="*/ 6452 w 6452"/>
                <a:gd name="connsiteY1" fmla="*/ 19468 h 19468"/>
                <a:gd name="connsiteX2" fmla="*/ 0 w 6452"/>
                <a:gd name="connsiteY2" fmla="*/ 1955 h 19468"/>
                <a:gd name="connsiteX3" fmla="*/ 6452 w 6452"/>
                <a:gd name="connsiteY3" fmla="*/ 0 h 1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2" h="19468">
                  <a:moveTo>
                    <a:pt x="6452" y="0"/>
                  </a:moveTo>
                  <a:lnTo>
                    <a:pt x="6452" y="19468"/>
                  </a:lnTo>
                  <a:lnTo>
                    <a:pt x="0" y="1955"/>
                  </a:lnTo>
                  <a:lnTo>
                    <a:pt x="6452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DFE6FF40-A32F-FE0E-AF0F-0302D18E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523" y="806415"/>
              <a:ext cx="31068" cy="135252"/>
            </a:xfrm>
            <a:custGeom>
              <a:avLst/>
              <a:gdLst>
                <a:gd name="connsiteX0" fmla="*/ 0 w 31068"/>
                <a:gd name="connsiteY0" fmla="*/ 0 h 135252"/>
                <a:gd name="connsiteX1" fmla="*/ 31068 w 31068"/>
                <a:gd name="connsiteY1" fmla="*/ 84330 h 135252"/>
                <a:gd name="connsiteX2" fmla="*/ 1587 w 31068"/>
                <a:gd name="connsiteY2" fmla="*/ 103091 h 135252"/>
                <a:gd name="connsiteX3" fmla="*/ 6948 w 31068"/>
                <a:gd name="connsiteY3" fmla="*/ 135252 h 135252"/>
                <a:gd name="connsiteX4" fmla="*/ 0 w 31068"/>
                <a:gd name="connsiteY4" fmla="*/ 132936 h 135252"/>
                <a:gd name="connsiteX5" fmla="*/ 0 w 31068"/>
                <a:gd name="connsiteY5" fmla="*/ 0 h 13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68" h="135252">
                  <a:moveTo>
                    <a:pt x="0" y="0"/>
                  </a:moveTo>
                  <a:lnTo>
                    <a:pt x="31068" y="84330"/>
                  </a:lnTo>
                  <a:lnTo>
                    <a:pt x="1587" y="103091"/>
                  </a:lnTo>
                  <a:lnTo>
                    <a:pt x="6948" y="135252"/>
                  </a:lnTo>
                  <a:lnTo>
                    <a:pt x="0" y="132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9C6FB333-907F-25FF-571D-A859EA7F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112" y="67451"/>
              <a:ext cx="1470411" cy="976058"/>
            </a:xfrm>
            <a:custGeom>
              <a:avLst/>
              <a:gdLst>
                <a:gd name="connsiteX0" fmla="*/ 980906 w 1470411"/>
                <a:gd name="connsiteY0" fmla="*/ 0 h 976058"/>
                <a:gd name="connsiteX1" fmla="*/ 1058628 w 1470411"/>
                <a:gd name="connsiteY1" fmla="*/ 18760 h 976058"/>
                <a:gd name="connsiteX2" fmla="*/ 1059788 w 1470411"/>
                <a:gd name="connsiteY2" fmla="*/ 26884 h 976058"/>
                <a:gd name="connsiteX3" fmla="*/ 1072668 w 1470411"/>
                <a:gd name="connsiteY3" fmla="*/ 29993 h 976058"/>
                <a:gd name="connsiteX4" fmla="*/ 1081093 w 1470411"/>
                <a:gd name="connsiteY4" fmla="*/ 88967 h 976058"/>
                <a:gd name="connsiteX5" fmla="*/ 1114909 w 1470411"/>
                <a:gd name="connsiteY5" fmla="*/ 75042 h 976058"/>
                <a:gd name="connsiteX6" fmla="*/ 1171191 w 1470411"/>
                <a:gd name="connsiteY6" fmla="*/ 107203 h 976058"/>
                <a:gd name="connsiteX7" fmla="*/ 1170703 w 1470411"/>
                <a:gd name="connsiteY7" fmla="*/ 110133 h 976058"/>
                <a:gd name="connsiteX8" fmla="*/ 1185232 w 1470411"/>
                <a:gd name="connsiteY8" fmla="*/ 118436 h 976058"/>
                <a:gd name="connsiteX9" fmla="*/ 1181743 w 1470411"/>
                <a:gd name="connsiteY9" fmla="*/ 139364 h 976058"/>
                <a:gd name="connsiteX10" fmla="*/ 1208712 w 1470411"/>
                <a:gd name="connsiteY10" fmla="*/ 139364 h 976058"/>
                <a:gd name="connsiteX11" fmla="*/ 1318594 w 1470411"/>
                <a:gd name="connsiteY11" fmla="*/ 69682 h 976058"/>
                <a:gd name="connsiteX12" fmla="*/ 1297155 w 1470411"/>
                <a:gd name="connsiteY12" fmla="*/ 93802 h 976058"/>
                <a:gd name="connsiteX13" fmla="*/ 1303036 w 1470411"/>
                <a:gd name="connsiteY13" fmla="*/ 99684 h 976058"/>
                <a:gd name="connsiteX14" fmla="*/ 1332635 w 1470411"/>
                <a:gd name="connsiteY14" fmla="*/ 80914 h 976058"/>
                <a:gd name="connsiteX15" fmla="*/ 1311194 w 1470411"/>
                <a:gd name="connsiteY15" fmla="*/ 105035 h 976058"/>
                <a:gd name="connsiteX16" fmla="*/ 1370156 w 1470411"/>
                <a:gd name="connsiteY16" fmla="*/ 163997 h 976058"/>
                <a:gd name="connsiteX17" fmla="*/ 1454558 w 1470411"/>
                <a:gd name="connsiteY17" fmla="*/ 323154 h 976058"/>
                <a:gd name="connsiteX18" fmla="*/ 1470411 w 1470411"/>
                <a:gd name="connsiteY18" fmla="*/ 300958 h 976058"/>
                <a:gd name="connsiteX19" fmla="*/ 1470411 w 1470411"/>
                <a:gd name="connsiteY19" fmla="*/ 719496 h 976058"/>
                <a:gd name="connsiteX20" fmla="*/ 1463959 w 1470411"/>
                <a:gd name="connsiteY20" fmla="*/ 721451 h 976058"/>
                <a:gd name="connsiteX21" fmla="*/ 1470411 w 1470411"/>
                <a:gd name="connsiteY21" fmla="*/ 738964 h 976058"/>
                <a:gd name="connsiteX22" fmla="*/ 1470411 w 1470411"/>
                <a:gd name="connsiteY22" fmla="*/ 871900 h 976058"/>
                <a:gd name="connsiteX23" fmla="*/ 1453238 w 1470411"/>
                <a:gd name="connsiteY23" fmla="*/ 866175 h 976058"/>
                <a:gd name="connsiteX24" fmla="*/ 1441141 w 1470411"/>
                <a:gd name="connsiteY24" fmla="*/ 855591 h 976058"/>
                <a:gd name="connsiteX25" fmla="*/ 1439198 w 1470411"/>
                <a:gd name="connsiteY25" fmla="*/ 854943 h 976058"/>
                <a:gd name="connsiteX26" fmla="*/ 1430478 w 1470411"/>
                <a:gd name="connsiteY26" fmla="*/ 847313 h 976058"/>
                <a:gd name="connsiteX27" fmla="*/ 1362116 w 1470411"/>
                <a:gd name="connsiteY27" fmla="*/ 842055 h 976058"/>
                <a:gd name="connsiteX28" fmla="*/ 1292434 w 1470411"/>
                <a:gd name="connsiteY28" fmla="*/ 834015 h 976058"/>
                <a:gd name="connsiteX29" fmla="*/ 1273674 w 1470411"/>
                <a:gd name="connsiteY29" fmla="*/ 842055 h 976058"/>
                <a:gd name="connsiteX30" fmla="*/ 1217392 w 1470411"/>
                <a:gd name="connsiteY30" fmla="*/ 815254 h 976058"/>
                <a:gd name="connsiteX31" fmla="*/ 1193271 w 1470411"/>
                <a:gd name="connsiteY31" fmla="*/ 828655 h 976058"/>
                <a:gd name="connsiteX32" fmla="*/ 1185232 w 1470411"/>
                <a:gd name="connsiteY32" fmla="*/ 866175 h 976058"/>
                <a:gd name="connsiteX33" fmla="*/ 1110190 w 1470411"/>
                <a:gd name="connsiteY33" fmla="*/ 847415 h 976058"/>
                <a:gd name="connsiteX34" fmla="*/ 1083388 w 1470411"/>
                <a:gd name="connsiteY34" fmla="*/ 855455 h 976058"/>
                <a:gd name="connsiteX35" fmla="*/ 1072668 w 1470411"/>
                <a:gd name="connsiteY35" fmla="*/ 879575 h 976058"/>
                <a:gd name="connsiteX36" fmla="*/ 1045868 w 1470411"/>
                <a:gd name="connsiteY36" fmla="*/ 892976 h 976058"/>
                <a:gd name="connsiteX37" fmla="*/ 994946 w 1470411"/>
                <a:gd name="connsiteY37" fmla="*/ 930497 h 976058"/>
                <a:gd name="connsiteX38" fmla="*/ 970826 w 1470411"/>
                <a:gd name="connsiteY38" fmla="*/ 976058 h 976058"/>
                <a:gd name="connsiteX39" fmla="*/ 957425 w 1470411"/>
                <a:gd name="connsiteY39" fmla="*/ 976058 h 976058"/>
                <a:gd name="connsiteX40" fmla="*/ 952745 w 1470411"/>
                <a:gd name="connsiteY40" fmla="*/ 964826 h 976058"/>
                <a:gd name="connsiteX41" fmla="*/ 943384 w 1470411"/>
                <a:gd name="connsiteY41" fmla="*/ 964826 h 976058"/>
                <a:gd name="connsiteX42" fmla="*/ 934664 w 1470411"/>
                <a:gd name="connsiteY42" fmla="*/ 943898 h 976058"/>
                <a:gd name="connsiteX43" fmla="*/ 887743 w 1470411"/>
                <a:gd name="connsiteY43" fmla="*/ 943898 h 976058"/>
                <a:gd name="connsiteX44" fmla="*/ 886561 w 1470411"/>
                <a:gd name="connsiteY44" fmla="*/ 932666 h 976058"/>
                <a:gd name="connsiteX45" fmla="*/ 873703 w 1470411"/>
                <a:gd name="connsiteY45" fmla="*/ 932666 h 976058"/>
                <a:gd name="connsiteX46" fmla="*/ 869525 w 1470411"/>
                <a:gd name="connsiteY46" fmla="*/ 892976 h 976058"/>
                <a:gd name="connsiteX47" fmla="*/ 863623 w 1470411"/>
                <a:gd name="connsiteY47" fmla="*/ 892976 h 976058"/>
                <a:gd name="connsiteX48" fmla="*/ 863623 w 1470411"/>
                <a:gd name="connsiteY48" fmla="*/ 881744 h 976058"/>
                <a:gd name="connsiteX49" fmla="*/ 849582 w 1470411"/>
                <a:gd name="connsiteY49" fmla="*/ 881744 h 976058"/>
                <a:gd name="connsiteX50" fmla="*/ 849582 w 1470411"/>
                <a:gd name="connsiteY50" fmla="*/ 822783 h 976058"/>
                <a:gd name="connsiteX51" fmla="*/ 812052 w 1470411"/>
                <a:gd name="connsiteY51" fmla="*/ 791178 h 976058"/>
                <a:gd name="connsiteX52" fmla="*/ 734980 w 1470411"/>
                <a:gd name="connsiteY52" fmla="*/ 796493 h 976058"/>
                <a:gd name="connsiteX53" fmla="*/ 684058 w 1470411"/>
                <a:gd name="connsiteY53" fmla="*/ 809893 h 976058"/>
                <a:gd name="connsiteX54" fmla="*/ 675593 w 1470411"/>
                <a:gd name="connsiteY54" fmla="*/ 797195 h 976058"/>
                <a:gd name="connsiteX55" fmla="*/ 670018 w 1470411"/>
                <a:gd name="connsiteY55" fmla="*/ 798661 h 976058"/>
                <a:gd name="connsiteX56" fmla="*/ 634029 w 1470411"/>
                <a:gd name="connsiteY56" fmla="*/ 744678 h 976058"/>
                <a:gd name="connsiteX57" fmla="*/ 609016 w 1470411"/>
                <a:gd name="connsiteY57" fmla="*/ 726812 h 976058"/>
                <a:gd name="connsiteX58" fmla="*/ 539335 w 1470411"/>
                <a:gd name="connsiteY58" fmla="*/ 689291 h 976058"/>
                <a:gd name="connsiteX59" fmla="*/ 533974 w 1470411"/>
                <a:gd name="connsiteY59" fmla="*/ 683931 h 976058"/>
                <a:gd name="connsiteX60" fmla="*/ 424091 w 1470411"/>
                <a:gd name="connsiteY60" fmla="*/ 713412 h 976058"/>
                <a:gd name="connsiteX61" fmla="*/ 424091 w 1470411"/>
                <a:gd name="connsiteY61" fmla="*/ 935857 h 976058"/>
                <a:gd name="connsiteX62" fmla="*/ 399971 w 1470411"/>
                <a:gd name="connsiteY62" fmla="*/ 935857 h 976058"/>
                <a:gd name="connsiteX63" fmla="*/ 392951 w 1470411"/>
                <a:gd name="connsiteY63" fmla="*/ 924625 h 976058"/>
                <a:gd name="connsiteX64" fmla="*/ 385931 w 1470411"/>
                <a:gd name="connsiteY64" fmla="*/ 924625 h 976058"/>
                <a:gd name="connsiteX65" fmla="*/ 363365 w 1470411"/>
                <a:gd name="connsiteY65" fmla="*/ 888518 h 976058"/>
                <a:gd name="connsiteX66" fmla="*/ 343689 w 1470411"/>
                <a:gd name="connsiteY66" fmla="*/ 879575 h 976058"/>
                <a:gd name="connsiteX67" fmla="*/ 292768 w 1470411"/>
                <a:gd name="connsiteY67" fmla="*/ 884935 h 976058"/>
                <a:gd name="connsiteX68" fmla="*/ 274007 w 1470411"/>
                <a:gd name="connsiteY68" fmla="*/ 903697 h 976058"/>
                <a:gd name="connsiteX69" fmla="*/ 274007 w 1470411"/>
                <a:gd name="connsiteY69" fmla="*/ 892976 h 976058"/>
                <a:gd name="connsiteX70" fmla="*/ 277646 w 1470411"/>
                <a:gd name="connsiteY70" fmla="*/ 874785 h 976058"/>
                <a:gd name="connsiteX71" fmla="*/ 259967 w 1470411"/>
                <a:gd name="connsiteY71" fmla="*/ 892464 h 976058"/>
                <a:gd name="connsiteX72" fmla="*/ 259967 w 1470411"/>
                <a:gd name="connsiteY72" fmla="*/ 881744 h 976058"/>
                <a:gd name="connsiteX73" fmla="*/ 265327 w 1470411"/>
                <a:gd name="connsiteY73" fmla="*/ 854943 h 976058"/>
                <a:gd name="connsiteX74" fmla="*/ 261902 w 1470411"/>
                <a:gd name="connsiteY74" fmla="*/ 842955 h 976058"/>
                <a:gd name="connsiteX75" fmla="*/ 223086 w 1470411"/>
                <a:gd name="connsiteY75" fmla="*/ 828655 h 976058"/>
                <a:gd name="connsiteX76" fmla="*/ 220784 w 1470411"/>
                <a:gd name="connsiteY76" fmla="*/ 821746 h 976058"/>
                <a:gd name="connsiteX77" fmla="*/ 209046 w 1470411"/>
                <a:gd name="connsiteY77" fmla="*/ 817422 h 976058"/>
                <a:gd name="connsiteX78" fmla="*/ 191971 w 1470411"/>
                <a:gd name="connsiteY78" fmla="*/ 766195 h 976058"/>
                <a:gd name="connsiteX79" fmla="*/ 177526 w 1470411"/>
                <a:gd name="connsiteY79" fmla="*/ 758973 h 976058"/>
                <a:gd name="connsiteX80" fmla="*/ 177526 w 1470411"/>
                <a:gd name="connsiteY80" fmla="*/ 754760 h 976058"/>
                <a:gd name="connsiteX81" fmla="*/ 163485 w 1470411"/>
                <a:gd name="connsiteY81" fmla="*/ 747741 h 976058"/>
                <a:gd name="connsiteX82" fmla="*/ 163485 w 1470411"/>
                <a:gd name="connsiteY82" fmla="*/ 728979 h 976058"/>
                <a:gd name="connsiteX83" fmla="*/ 209046 w 1470411"/>
                <a:gd name="connsiteY83" fmla="*/ 734339 h 976058"/>
                <a:gd name="connsiteX84" fmla="*/ 209046 w 1470411"/>
                <a:gd name="connsiteY84" fmla="*/ 691459 h 976058"/>
                <a:gd name="connsiteX85" fmla="*/ 246567 w 1470411"/>
                <a:gd name="connsiteY85" fmla="*/ 683418 h 976058"/>
                <a:gd name="connsiteX86" fmla="*/ 284088 w 1470411"/>
                <a:gd name="connsiteY86" fmla="*/ 691459 h 976058"/>
                <a:gd name="connsiteX87" fmla="*/ 289448 w 1470411"/>
                <a:gd name="connsiteY87" fmla="*/ 627137 h 976058"/>
                <a:gd name="connsiteX88" fmla="*/ 285693 w 1470411"/>
                <a:gd name="connsiteY88" fmla="*/ 600848 h 976058"/>
                <a:gd name="connsiteX89" fmla="*/ 252568 w 1470411"/>
                <a:gd name="connsiteY89" fmla="*/ 600848 h 976058"/>
                <a:gd name="connsiteX90" fmla="*/ 215046 w 1470411"/>
                <a:gd name="connsiteY90" fmla="*/ 587448 h 976058"/>
                <a:gd name="connsiteX91" fmla="*/ 164125 w 1470411"/>
                <a:gd name="connsiteY91" fmla="*/ 619608 h 976058"/>
                <a:gd name="connsiteX92" fmla="*/ 126604 w 1470411"/>
                <a:gd name="connsiteY92" fmla="*/ 633009 h 976058"/>
                <a:gd name="connsiteX93" fmla="*/ 102484 w 1470411"/>
                <a:gd name="connsiteY93" fmla="*/ 619608 h 976058"/>
                <a:gd name="connsiteX94" fmla="*/ 103007 w 1470411"/>
                <a:gd name="connsiteY94" fmla="*/ 616468 h 976058"/>
                <a:gd name="connsiteX95" fmla="*/ 88443 w 1470411"/>
                <a:gd name="connsiteY95" fmla="*/ 608376 h 976058"/>
                <a:gd name="connsiteX96" fmla="*/ 93802 w 1470411"/>
                <a:gd name="connsiteY96" fmla="*/ 576216 h 976058"/>
                <a:gd name="connsiteX97" fmla="*/ 76000 w 1470411"/>
                <a:gd name="connsiteY97" fmla="*/ 544566 h 976058"/>
                <a:gd name="connsiteX98" fmla="*/ 43521 w 1470411"/>
                <a:gd name="connsiteY98" fmla="*/ 544566 h 976058"/>
                <a:gd name="connsiteX99" fmla="*/ 35285 w 1470411"/>
                <a:gd name="connsiteY99" fmla="*/ 533334 h 976058"/>
                <a:gd name="connsiteX100" fmla="*/ 29481 w 1470411"/>
                <a:gd name="connsiteY100" fmla="*/ 533334 h 976058"/>
                <a:gd name="connsiteX101" fmla="*/ 0 w 1470411"/>
                <a:gd name="connsiteY101" fmla="*/ 493133 h 976058"/>
                <a:gd name="connsiteX102" fmla="*/ 24121 w 1470411"/>
                <a:gd name="connsiteY102" fmla="*/ 442212 h 976058"/>
                <a:gd name="connsiteX103" fmla="*/ 10721 w 1470411"/>
                <a:gd name="connsiteY103" fmla="*/ 431492 h 976058"/>
                <a:gd name="connsiteX104" fmla="*/ 42882 w 1470411"/>
                <a:gd name="connsiteY104" fmla="*/ 353769 h 976058"/>
                <a:gd name="connsiteX105" fmla="*/ 56820 w 1470411"/>
                <a:gd name="connsiteY105" fmla="*/ 365248 h 976058"/>
                <a:gd name="connsiteX106" fmla="*/ 56922 w 1470411"/>
                <a:gd name="connsiteY106" fmla="*/ 365001 h 976058"/>
                <a:gd name="connsiteX107" fmla="*/ 88481 w 1470411"/>
                <a:gd name="connsiteY107" fmla="*/ 390991 h 976058"/>
                <a:gd name="connsiteX108" fmla="*/ 93802 w 1470411"/>
                <a:gd name="connsiteY108" fmla="*/ 348409 h 976058"/>
                <a:gd name="connsiteX109" fmla="*/ 182246 w 1470411"/>
                <a:gd name="connsiteY109" fmla="*/ 273367 h 976058"/>
                <a:gd name="connsiteX110" fmla="*/ 251927 w 1470411"/>
                <a:gd name="connsiteY110" fmla="*/ 265327 h 976058"/>
                <a:gd name="connsiteX111" fmla="*/ 348410 w 1470411"/>
                <a:gd name="connsiteY111" fmla="*/ 316249 h 976058"/>
                <a:gd name="connsiteX112" fmla="*/ 399331 w 1470411"/>
                <a:gd name="connsiteY112" fmla="*/ 348409 h 976058"/>
                <a:gd name="connsiteX113" fmla="*/ 442212 w 1470411"/>
                <a:gd name="connsiteY113" fmla="*/ 316249 h 976058"/>
                <a:gd name="connsiteX114" fmla="*/ 511894 w 1470411"/>
                <a:gd name="connsiteY114" fmla="*/ 310889 h 976058"/>
                <a:gd name="connsiteX115" fmla="*/ 568176 w 1470411"/>
                <a:gd name="connsiteY115" fmla="*/ 348409 h 976058"/>
                <a:gd name="connsiteX116" fmla="*/ 581576 w 1470411"/>
                <a:gd name="connsiteY116" fmla="*/ 329649 h 976058"/>
                <a:gd name="connsiteX117" fmla="*/ 645897 w 1470411"/>
                <a:gd name="connsiteY117" fmla="*/ 335009 h 976058"/>
                <a:gd name="connsiteX118" fmla="*/ 650989 w 1470411"/>
                <a:gd name="connsiteY118" fmla="*/ 299365 h 976058"/>
                <a:gd name="connsiteX119" fmla="*/ 595616 w 1470411"/>
                <a:gd name="connsiteY119" fmla="*/ 263159 h 976058"/>
                <a:gd name="connsiteX120" fmla="*/ 597193 w 1470411"/>
                <a:gd name="connsiteY120" fmla="*/ 262138 h 976058"/>
                <a:gd name="connsiteX121" fmla="*/ 581576 w 1470411"/>
                <a:gd name="connsiteY121" fmla="*/ 251927 h 976058"/>
                <a:gd name="connsiteX122" fmla="*/ 627137 w 1470411"/>
                <a:gd name="connsiteY122" fmla="*/ 222447 h 976058"/>
                <a:gd name="connsiteX123" fmla="*/ 613736 w 1470411"/>
                <a:gd name="connsiteY123" fmla="*/ 195645 h 976058"/>
                <a:gd name="connsiteX124" fmla="*/ 659297 w 1470411"/>
                <a:gd name="connsiteY124" fmla="*/ 176885 h 976058"/>
                <a:gd name="connsiteX125" fmla="*/ 627137 w 1470411"/>
                <a:gd name="connsiteY125" fmla="*/ 131324 h 976058"/>
                <a:gd name="connsiteX126" fmla="*/ 645897 w 1470411"/>
                <a:gd name="connsiteY126" fmla="*/ 107203 h 976058"/>
                <a:gd name="connsiteX127" fmla="*/ 809381 w 1470411"/>
                <a:gd name="connsiteY127" fmla="*/ 83083 h 976058"/>
                <a:gd name="connsiteX128" fmla="*/ 828143 w 1470411"/>
                <a:gd name="connsiteY128" fmla="*/ 61642 h 976058"/>
                <a:gd name="connsiteX129" fmla="*/ 938025 w 1470411"/>
                <a:gd name="connsiteY129" fmla="*/ 32161 h 976058"/>
                <a:gd name="connsiteX130" fmla="*/ 980906 w 1470411"/>
                <a:gd name="connsiteY130" fmla="*/ 0 h 97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470411" h="976058">
                  <a:moveTo>
                    <a:pt x="980906" y="0"/>
                  </a:moveTo>
                  <a:lnTo>
                    <a:pt x="1058628" y="18760"/>
                  </a:lnTo>
                  <a:lnTo>
                    <a:pt x="1059788" y="26884"/>
                  </a:lnTo>
                  <a:lnTo>
                    <a:pt x="1072668" y="29993"/>
                  </a:lnTo>
                  <a:lnTo>
                    <a:pt x="1081093" y="88967"/>
                  </a:lnTo>
                  <a:lnTo>
                    <a:pt x="1114909" y="75042"/>
                  </a:lnTo>
                  <a:lnTo>
                    <a:pt x="1171191" y="107203"/>
                  </a:lnTo>
                  <a:lnTo>
                    <a:pt x="1170703" y="110133"/>
                  </a:lnTo>
                  <a:lnTo>
                    <a:pt x="1185232" y="118436"/>
                  </a:lnTo>
                  <a:lnTo>
                    <a:pt x="1181743" y="139364"/>
                  </a:lnTo>
                  <a:lnTo>
                    <a:pt x="1208712" y="139364"/>
                  </a:lnTo>
                  <a:lnTo>
                    <a:pt x="1318594" y="69682"/>
                  </a:lnTo>
                  <a:lnTo>
                    <a:pt x="1297155" y="93802"/>
                  </a:lnTo>
                  <a:lnTo>
                    <a:pt x="1303036" y="99684"/>
                  </a:lnTo>
                  <a:lnTo>
                    <a:pt x="1332635" y="80914"/>
                  </a:lnTo>
                  <a:lnTo>
                    <a:pt x="1311194" y="105035"/>
                  </a:lnTo>
                  <a:lnTo>
                    <a:pt x="1370156" y="163997"/>
                  </a:lnTo>
                  <a:lnTo>
                    <a:pt x="1454558" y="323154"/>
                  </a:lnTo>
                  <a:lnTo>
                    <a:pt x="1470411" y="300958"/>
                  </a:lnTo>
                  <a:lnTo>
                    <a:pt x="1470411" y="719496"/>
                  </a:lnTo>
                  <a:lnTo>
                    <a:pt x="1463959" y="721451"/>
                  </a:lnTo>
                  <a:lnTo>
                    <a:pt x="1470411" y="738964"/>
                  </a:lnTo>
                  <a:lnTo>
                    <a:pt x="1470411" y="871900"/>
                  </a:lnTo>
                  <a:lnTo>
                    <a:pt x="1453238" y="866175"/>
                  </a:lnTo>
                  <a:lnTo>
                    <a:pt x="1441141" y="855591"/>
                  </a:lnTo>
                  <a:lnTo>
                    <a:pt x="1439198" y="854943"/>
                  </a:lnTo>
                  <a:lnTo>
                    <a:pt x="1430478" y="847313"/>
                  </a:lnTo>
                  <a:lnTo>
                    <a:pt x="1362116" y="842055"/>
                  </a:lnTo>
                  <a:lnTo>
                    <a:pt x="1292434" y="834015"/>
                  </a:lnTo>
                  <a:lnTo>
                    <a:pt x="1273674" y="842055"/>
                  </a:lnTo>
                  <a:lnTo>
                    <a:pt x="1217392" y="815254"/>
                  </a:lnTo>
                  <a:lnTo>
                    <a:pt x="1193271" y="828655"/>
                  </a:lnTo>
                  <a:lnTo>
                    <a:pt x="1185232" y="866175"/>
                  </a:lnTo>
                  <a:lnTo>
                    <a:pt x="1110190" y="847415"/>
                  </a:lnTo>
                  <a:lnTo>
                    <a:pt x="1083388" y="855455"/>
                  </a:lnTo>
                  <a:lnTo>
                    <a:pt x="1072668" y="879575"/>
                  </a:lnTo>
                  <a:lnTo>
                    <a:pt x="1045868" y="892976"/>
                  </a:lnTo>
                  <a:lnTo>
                    <a:pt x="994946" y="930497"/>
                  </a:lnTo>
                  <a:lnTo>
                    <a:pt x="970826" y="976058"/>
                  </a:lnTo>
                  <a:lnTo>
                    <a:pt x="957425" y="976058"/>
                  </a:lnTo>
                  <a:lnTo>
                    <a:pt x="952745" y="964826"/>
                  </a:lnTo>
                  <a:lnTo>
                    <a:pt x="943384" y="964826"/>
                  </a:lnTo>
                  <a:lnTo>
                    <a:pt x="934664" y="943898"/>
                  </a:lnTo>
                  <a:lnTo>
                    <a:pt x="887743" y="943898"/>
                  </a:lnTo>
                  <a:lnTo>
                    <a:pt x="886561" y="932666"/>
                  </a:lnTo>
                  <a:lnTo>
                    <a:pt x="873703" y="932666"/>
                  </a:lnTo>
                  <a:lnTo>
                    <a:pt x="869525" y="892976"/>
                  </a:lnTo>
                  <a:lnTo>
                    <a:pt x="863623" y="892976"/>
                  </a:lnTo>
                  <a:lnTo>
                    <a:pt x="863623" y="881744"/>
                  </a:lnTo>
                  <a:lnTo>
                    <a:pt x="849582" y="881744"/>
                  </a:lnTo>
                  <a:lnTo>
                    <a:pt x="849582" y="822783"/>
                  </a:lnTo>
                  <a:lnTo>
                    <a:pt x="812052" y="791178"/>
                  </a:lnTo>
                  <a:lnTo>
                    <a:pt x="734980" y="796493"/>
                  </a:lnTo>
                  <a:lnTo>
                    <a:pt x="684058" y="809893"/>
                  </a:lnTo>
                  <a:lnTo>
                    <a:pt x="675593" y="797195"/>
                  </a:lnTo>
                  <a:lnTo>
                    <a:pt x="670018" y="798661"/>
                  </a:lnTo>
                  <a:lnTo>
                    <a:pt x="634029" y="744678"/>
                  </a:lnTo>
                  <a:lnTo>
                    <a:pt x="609016" y="726812"/>
                  </a:lnTo>
                  <a:lnTo>
                    <a:pt x="539335" y="689291"/>
                  </a:lnTo>
                  <a:lnTo>
                    <a:pt x="533974" y="683931"/>
                  </a:lnTo>
                  <a:lnTo>
                    <a:pt x="424091" y="713412"/>
                  </a:lnTo>
                  <a:lnTo>
                    <a:pt x="424091" y="935857"/>
                  </a:lnTo>
                  <a:lnTo>
                    <a:pt x="399971" y="935857"/>
                  </a:lnTo>
                  <a:lnTo>
                    <a:pt x="392951" y="924625"/>
                  </a:lnTo>
                  <a:lnTo>
                    <a:pt x="385931" y="924625"/>
                  </a:lnTo>
                  <a:lnTo>
                    <a:pt x="363365" y="888518"/>
                  </a:lnTo>
                  <a:lnTo>
                    <a:pt x="343689" y="879575"/>
                  </a:lnTo>
                  <a:lnTo>
                    <a:pt x="292768" y="884935"/>
                  </a:lnTo>
                  <a:lnTo>
                    <a:pt x="274007" y="903697"/>
                  </a:lnTo>
                  <a:lnTo>
                    <a:pt x="274007" y="892976"/>
                  </a:lnTo>
                  <a:lnTo>
                    <a:pt x="277646" y="874785"/>
                  </a:lnTo>
                  <a:lnTo>
                    <a:pt x="259967" y="892464"/>
                  </a:lnTo>
                  <a:lnTo>
                    <a:pt x="259967" y="881744"/>
                  </a:lnTo>
                  <a:lnTo>
                    <a:pt x="265327" y="854943"/>
                  </a:lnTo>
                  <a:lnTo>
                    <a:pt x="261902" y="842955"/>
                  </a:lnTo>
                  <a:lnTo>
                    <a:pt x="223086" y="828655"/>
                  </a:lnTo>
                  <a:lnTo>
                    <a:pt x="220784" y="821746"/>
                  </a:lnTo>
                  <a:lnTo>
                    <a:pt x="209046" y="817422"/>
                  </a:lnTo>
                  <a:lnTo>
                    <a:pt x="191971" y="766195"/>
                  </a:lnTo>
                  <a:lnTo>
                    <a:pt x="177526" y="758973"/>
                  </a:lnTo>
                  <a:lnTo>
                    <a:pt x="177526" y="754760"/>
                  </a:lnTo>
                  <a:lnTo>
                    <a:pt x="163485" y="747741"/>
                  </a:lnTo>
                  <a:lnTo>
                    <a:pt x="163485" y="728979"/>
                  </a:lnTo>
                  <a:lnTo>
                    <a:pt x="209046" y="734339"/>
                  </a:lnTo>
                  <a:lnTo>
                    <a:pt x="209046" y="691459"/>
                  </a:lnTo>
                  <a:lnTo>
                    <a:pt x="246567" y="683418"/>
                  </a:lnTo>
                  <a:lnTo>
                    <a:pt x="284088" y="691459"/>
                  </a:lnTo>
                  <a:lnTo>
                    <a:pt x="289448" y="627137"/>
                  </a:lnTo>
                  <a:lnTo>
                    <a:pt x="285693" y="600848"/>
                  </a:lnTo>
                  <a:lnTo>
                    <a:pt x="252568" y="600848"/>
                  </a:lnTo>
                  <a:lnTo>
                    <a:pt x="215046" y="587448"/>
                  </a:lnTo>
                  <a:lnTo>
                    <a:pt x="164125" y="619608"/>
                  </a:lnTo>
                  <a:lnTo>
                    <a:pt x="126604" y="633009"/>
                  </a:lnTo>
                  <a:lnTo>
                    <a:pt x="102484" y="619608"/>
                  </a:lnTo>
                  <a:lnTo>
                    <a:pt x="103007" y="616468"/>
                  </a:lnTo>
                  <a:lnTo>
                    <a:pt x="88443" y="608376"/>
                  </a:lnTo>
                  <a:lnTo>
                    <a:pt x="93802" y="576216"/>
                  </a:lnTo>
                  <a:lnTo>
                    <a:pt x="76000" y="544566"/>
                  </a:lnTo>
                  <a:lnTo>
                    <a:pt x="43521" y="544566"/>
                  </a:lnTo>
                  <a:lnTo>
                    <a:pt x="35285" y="533334"/>
                  </a:lnTo>
                  <a:lnTo>
                    <a:pt x="29481" y="533334"/>
                  </a:lnTo>
                  <a:lnTo>
                    <a:pt x="0" y="493133"/>
                  </a:lnTo>
                  <a:lnTo>
                    <a:pt x="24121" y="442212"/>
                  </a:lnTo>
                  <a:lnTo>
                    <a:pt x="10721" y="431492"/>
                  </a:lnTo>
                  <a:lnTo>
                    <a:pt x="42882" y="353769"/>
                  </a:lnTo>
                  <a:lnTo>
                    <a:pt x="56820" y="365248"/>
                  </a:lnTo>
                  <a:lnTo>
                    <a:pt x="56922" y="365001"/>
                  </a:lnTo>
                  <a:lnTo>
                    <a:pt x="88481" y="390991"/>
                  </a:lnTo>
                  <a:lnTo>
                    <a:pt x="93802" y="348409"/>
                  </a:lnTo>
                  <a:lnTo>
                    <a:pt x="182246" y="273367"/>
                  </a:lnTo>
                  <a:lnTo>
                    <a:pt x="251927" y="265327"/>
                  </a:lnTo>
                  <a:lnTo>
                    <a:pt x="348410" y="316249"/>
                  </a:lnTo>
                  <a:lnTo>
                    <a:pt x="399331" y="348409"/>
                  </a:lnTo>
                  <a:lnTo>
                    <a:pt x="442212" y="316249"/>
                  </a:lnTo>
                  <a:lnTo>
                    <a:pt x="511894" y="310889"/>
                  </a:lnTo>
                  <a:lnTo>
                    <a:pt x="568176" y="348409"/>
                  </a:lnTo>
                  <a:lnTo>
                    <a:pt x="581576" y="329649"/>
                  </a:lnTo>
                  <a:lnTo>
                    <a:pt x="645897" y="335009"/>
                  </a:lnTo>
                  <a:lnTo>
                    <a:pt x="650989" y="299365"/>
                  </a:lnTo>
                  <a:lnTo>
                    <a:pt x="595616" y="263159"/>
                  </a:lnTo>
                  <a:lnTo>
                    <a:pt x="597193" y="262138"/>
                  </a:lnTo>
                  <a:lnTo>
                    <a:pt x="581576" y="251927"/>
                  </a:lnTo>
                  <a:lnTo>
                    <a:pt x="627137" y="222447"/>
                  </a:lnTo>
                  <a:lnTo>
                    <a:pt x="613736" y="195645"/>
                  </a:lnTo>
                  <a:lnTo>
                    <a:pt x="659297" y="176885"/>
                  </a:lnTo>
                  <a:lnTo>
                    <a:pt x="627137" y="131324"/>
                  </a:lnTo>
                  <a:lnTo>
                    <a:pt x="645897" y="107203"/>
                  </a:lnTo>
                  <a:lnTo>
                    <a:pt x="809381" y="83083"/>
                  </a:lnTo>
                  <a:lnTo>
                    <a:pt x="828143" y="61642"/>
                  </a:lnTo>
                  <a:lnTo>
                    <a:pt x="938025" y="32161"/>
                  </a:lnTo>
                  <a:lnTo>
                    <a:pt x="980906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59">
              <a:extLst>
                <a:ext uri="{FF2B5EF4-FFF2-40B4-BE49-F238E27FC236}">
                  <a16:creationId xmlns:a16="http://schemas.microsoft.com/office/drawing/2014/main" id="{4B97239A-4867-5859-652E-52B684C69D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01576" y="214980"/>
              <a:ext cx="316505" cy="194036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240">
              <a:extLst>
                <a:ext uri="{FF2B5EF4-FFF2-40B4-BE49-F238E27FC236}">
                  <a16:creationId xmlns:a16="http://schemas.microsoft.com/office/drawing/2014/main" id="{7344E4EC-D2BA-0B3C-3EC3-8D0C90EA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2" y="1463894"/>
              <a:ext cx="26930" cy="64321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238">
              <a:extLst>
                <a:ext uri="{FF2B5EF4-FFF2-40B4-BE49-F238E27FC236}">
                  <a16:creationId xmlns:a16="http://schemas.microsoft.com/office/drawing/2014/main" id="{7A9F9264-774B-758E-A63F-A0A437C7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556" y="1423566"/>
              <a:ext cx="190669" cy="217469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232">
              <a:extLst>
                <a:ext uri="{FF2B5EF4-FFF2-40B4-BE49-F238E27FC236}">
                  <a16:creationId xmlns:a16="http://schemas.microsoft.com/office/drawing/2014/main" id="{CFE1DA68-1C9D-0EDB-B82E-480278D7E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531" y="1364732"/>
              <a:ext cx="67130" cy="80658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230">
              <a:extLst>
                <a:ext uri="{FF2B5EF4-FFF2-40B4-BE49-F238E27FC236}">
                  <a16:creationId xmlns:a16="http://schemas.microsoft.com/office/drawing/2014/main" id="{01E1B23B-3919-BFD0-B100-B5F424A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334" y="1214519"/>
              <a:ext cx="284087" cy="268392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228">
              <a:extLst>
                <a:ext uri="{FF2B5EF4-FFF2-40B4-BE49-F238E27FC236}">
                  <a16:creationId xmlns:a16="http://schemas.microsoft.com/office/drawing/2014/main" id="{03B392A5-392C-DACB-D9B8-F5D0CBC89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33" y="1209160"/>
              <a:ext cx="440172" cy="434299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226">
              <a:extLst>
                <a:ext uri="{FF2B5EF4-FFF2-40B4-BE49-F238E27FC236}">
                  <a16:creationId xmlns:a16="http://schemas.microsoft.com/office/drawing/2014/main" id="{0D505ACD-430D-09DE-F2BE-E1110E97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80" y="1074901"/>
              <a:ext cx="847671" cy="761653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EA5EF936-C44A-F6EB-69F4-F721D851B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4624" y="962721"/>
              <a:ext cx="241207" cy="203685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225">
              <a:extLst>
                <a:ext uri="{FF2B5EF4-FFF2-40B4-BE49-F238E27FC236}">
                  <a16:creationId xmlns:a16="http://schemas.microsoft.com/office/drawing/2014/main" id="{626837A8-B596-296C-96D2-783E7327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086" y="992073"/>
              <a:ext cx="142684" cy="147787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224">
              <a:extLst>
                <a:ext uri="{FF2B5EF4-FFF2-40B4-BE49-F238E27FC236}">
                  <a16:creationId xmlns:a16="http://schemas.microsoft.com/office/drawing/2014/main" id="{4D984C6F-FCAA-BE01-2E7F-D7928A7AF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385" y="857943"/>
              <a:ext cx="293065" cy="15782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472">
              <a:extLst>
                <a:ext uri="{FF2B5EF4-FFF2-40B4-BE49-F238E27FC236}">
                  <a16:creationId xmlns:a16="http://schemas.microsoft.com/office/drawing/2014/main" id="{695661B3-AAF0-6BD4-C78A-DCC8DB86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313" y="908864"/>
              <a:ext cx="608378" cy="424093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471">
              <a:extLst>
                <a:ext uri="{FF2B5EF4-FFF2-40B4-BE49-F238E27FC236}">
                  <a16:creationId xmlns:a16="http://schemas.microsoft.com/office/drawing/2014/main" id="{A33CB769-46B1-8837-3ACA-8988F392F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0721" y="1144582"/>
              <a:ext cx="632496" cy="493902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470">
              <a:extLst>
                <a:ext uri="{FF2B5EF4-FFF2-40B4-BE49-F238E27FC236}">
                  <a16:creationId xmlns:a16="http://schemas.microsoft.com/office/drawing/2014/main" id="{02C87D0D-1514-B4C7-B75C-FCE839DA0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209" y="1008027"/>
              <a:ext cx="329651" cy="252694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469">
              <a:extLst>
                <a:ext uri="{FF2B5EF4-FFF2-40B4-BE49-F238E27FC236}">
                  <a16:creationId xmlns:a16="http://schemas.microsoft.com/office/drawing/2014/main" id="{4B475FBA-AFE0-733E-46D5-D594E2D9A8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843" y="871471"/>
              <a:ext cx="480247" cy="252694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468">
              <a:extLst>
                <a:ext uri="{FF2B5EF4-FFF2-40B4-BE49-F238E27FC236}">
                  <a16:creationId xmlns:a16="http://schemas.microsoft.com/office/drawing/2014/main" id="{A1FB9EB8-8DA4-D817-32BE-D4DC212A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742957"/>
              <a:ext cx="753612" cy="488030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459">
              <a:extLst>
                <a:ext uri="{FF2B5EF4-FFF2-40B4-BE49-F238E27FC236}">
                  <a16:creationId xmlns:a16="http://schemas.microsoft.com/office/drawing/2014/main" id="{DF59BBD7-B3B1-802A-0C6C-1DB77D74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112" y="1788184"/>
              <a:ext cx="214661" cy="177141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241">
              <a:extLst>
                <a:ext uri="{FF2B5EF4-FFF2-40B4-BE49-F238E27FC236}">
                  <a16:creationId xmlns:a16="http://schemas.microsoft.com/office/drawing/2014/main" id="{43219FA0-3677-B2C5-A1E9-14F63B07C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0871" y="1769423"/>
              <a:ext cx="337689" cy="458293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458">
              <a:extLst>
                <a:ext uri="{FF2B5EF4-FFF2-40B4-BE49-F238E27FC236}">
                  <a16:creationId xmlns:a16="http://schemas.microsoft.com/office/drawing/2014/main" id="{9D489154-FF2A-8743-3191-8578D244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821" y="2115023"/>
              <a:ext cx="464038" cy="289576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57">
              <a:extLst>
                <a:ext uri="{FF2B5EF4-FFF2-40B4-BE49-F238E27FC236}">
                  <a16:creationId xmlns:a16="http://schemas.microsoft.com/office/drawing/2014/main" id="{D3AB25AC-9E83-2AA6-D654-21C0C8B9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154" y="1485077"/>
              <a:ext cx="922330" cy="758974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456">
              <a:extLst>
                <a:ext uri="{FF2B5EF4-FFF2-40B4-BE49-F238E27FC236}">
                  <a16:creationId xmlns:a16="http://schemas.microsoft.com/office/drawing/2014/main" id="{0830850C-7DCC-207E-832B-7FF830A90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300" y="2396559"/>
              <a:ext cx="72490" cy="85890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455">
              <a:extLst>
                <a:ext uri="{FF2B5EF4-FFF2-40B4-BE49-F238E27FC236}">
                  <a16:creationId xmlns:a16="http://schemas.microsoft.com/office/drawing/2014/main" id="{B067E966-821C-FFDE-C38C-D6E8CFF8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06" y="2455521"/>
              <a:ext cx="289959" cy="158381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454">
              <a:extLst>
                <a:ext uri="{FF2B5EF4-FFF2-40B4-BE49-F238E27FC236}">
                  <a16:creationId xmlns:a16="http://schemas.microsoft.com/office/drawing/2014/main" id="{0D70A0B5-8DD7-67DD-8807-F7BC946D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646" y="2163393"/>
              <a:ext cx="294936" cy="254992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453">
              <a:extLst>
                <a:ext uri="{FF2B5EF4-FFF2-40B4-BE49-F238E27FC236}">
                  <a16:creationId xmlns:a16="http://schemas.microsoft.com/office/drawing/2014/main" id="{80FB872D-953C-7CA7-485B-61AFB787C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116" y="2297397"/>
              <a:ext cx="651514" cy="5177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452">
              <a:extLst>
                <a:ext uri="{FF2B5EF4-FFF2-40B4-BE49-F238E27FC236}">
                  <a16:creationId xmlns:a16="http://schemas.microsoft.com/office/drawing/2014/main" id="{C042062D-FB0C-7C67-C0C6-6BFA4AB5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318" y="1978467"/>
              <a:ext cx="715579" cy="831078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448">
              <a:extLst>
                <a:ext uri="{FF2B5EF4-FFF2-40B4-BE49-F238E27FC236}">
                  <a16:creationId xmlns:a16="http://schemas.microsoft.com/office/drawing/2014/main" id="{46EF9760-406C-88A8-1869-60C946DD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324" y="2760792"/>
              <a:ext cx="238655" cy="252183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447">
              <a:extLst>
                <a:ext uri="{FF2B5EF4-FFF2-40B4-BE49-F238E27FC236}">
                  <a16:creationId xmlns:a16="http://schemas.microsoft.com/office/drawing/2014/main" id="{3F32BCB7-175E-9F47-389C-CA1EADA99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636" y="2701446"/>
              <a:ext cx="356833" cy="453701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446">
              <a:extLst>
                <a:ext uri="{FF2B5EF4-FFF2-40B4-BE49-F238E27FC236}">
                  <a16:creationId xmlns:a16="http://schemas.microsoft.com/office/drawing/2014/main" id="{6B08261C-7870-80DF-4986-291C611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208" y="2996767"/>
              <a:ext cx="80658" cy="86147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445">
              <a:extLst>
                <a:ext uri="{FF2B5EF4-FFF2-40B4-BE49-F238E27FC236}">
                  <a16:creationId xmlns:a16="http://schemas.microsoft.com/office/drawing/2014/main" id="{BD2DC0D5-DF68-BA75-7CA3-911EACB2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311" y="2988598"/>
              <a:ext cx="488285" cy="47488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444">
              <a:extLst>
                <a:ext uri="{FF2B5EF4-FFF2-40B4-BE49-F238E27FC236}">
                  <a16:creationId xmlns:a16="http://schemas.microsoft.com/office/drawing/2014/main" id="{212A7F62-2183-1C2B-705D-3C06857D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328" y="3339560"/>
              <a:ext cx="139620" cy="346114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443">
              <a:extLst>
                <a:ext uri="{FF2B5EF4-FFF2-40B4-BE49-F238E27FC236}">
                  <a16:creationId xmlns:a16="http://schemas.microsoft.com/office/drawing/2014/main" id="{754E91D7-961B-AD7E-F720-91A8ADF2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3704" y="3396096"/>
              <a:ext cx="472205" cy="761653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439">
              <a:extLst>
                <a:ext uri="{FF2B5EF4-FFF2-40B4-BE49-F238E27FC236}">
                  <a16:creationId xmlns:a16="http://schemas.microsoft.com/office/drawing/2014/main" id="{C9528809-1D27-1BB7-E3FD-5CF37818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397" y="3050496"/>
              <a:ext cx="77851" cy="12143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438">
              <a:extLst>
                <a:ext uri="{FF2B5EF4-FFF2-40B4-BE49-F238E27FC236}">
                  <a16:creationId xmlns:a16="http://schemas.microsoft.com/office/drawing/2014/main" id="{AAA8D818-3121-160A-349C-74D2B04B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511" y="3307654"/>
              <a:ext cx="512151" cy="434556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437">
              <a:extLst>
                <a:ext uri="{FF2B5EF4-FFF2-40B4-BE49-F238E27FC236}">
                  <a16:creationId xmlns:a16="http://schemas.microsoft.com/office/drawing/2014/main" id="{92431CBC-5E38-7233-7B83-3C3D94B2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448" y="3709152"/>
              <a:ext cx="443367" cy="459572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435">
              <a:extLst>
                <a:ext uri="{FF2B5EF4-FFF2-40B4-BE49-F238E27FC236}">
                  <a16:creationId xmlns:a16="http://schemas.microsoft.com/office/drawing/2014/main" id="{173E2962-B1DD-B02E-0BC4-880C70C9A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043" y="3614413"/>
              <a:ext cx="337138" cy="337099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351">
              <a:extLst>
                <a:ext uri="{FF2B5EF4-FFF2-40B4-BE49-F238E27FC236}">
                  <a16:creationId xmlns:a16="http://schemas.microsoft.com/office/drawing/2014/main" id="{ED2C3B29-9C30-5D5D-A9B9-4CD93D4DC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9113" y="3932496"/>
              <a:ext cx="715579" cy="627137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429">
              <a:extLst>
                <a:ext uri="{FF2B5EF4-FFF2-40B4-BE49-F238E27FC236}">
                  <a16:creationId xmlns:a16="http://schemas.microsoft.com/office/drawing/2014/main" id="{F6AC5ADF-3FEF-7DED-36A7-F9F8AC62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66" y="3682608"/>
              <a:ext cx="576215" cy="582345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427">
              <a:extLst>
                <a:ext uri="{FF2B5EF4-FFF2-40B4-BE49-F238E27FC236}">
                  <a16:creationId xmlns:a16="http://schemas.microsoft.com/office/drawing/2014/main" id="{1589B37A-6DF2-41BA-5051-85A88822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228" y="2726208"/>
              <a:ext cx="834016" cy="809767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66710072-A674-20B6-A12E-42A40533F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5427" y="3138939"/>
              <a:ext cx="546735" cy="597657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425">
              <a:extLst>
                <a:ext uri="{FF2B5EF4-FFF2-40B4-BE49-F238E27FC236}">
                  <a16:creationId xmlns:a16="http://schemas.microsoft.com/office/drawing/2014/main" id="{836109A7-0030-CB6E-D14F-472937CD4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06" y="2790529"/>
              <a:ext cx="327225" cy="386185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424">
              <a:extLst>
                <a:ext uri="{FF2B5EF4-FFF2-40B4-BE49-F238E27FC236}">
                  <a16:creationId xmlns:a16="http://schemas.microsoft.com/office/drawing/2014/main" id="{EFC6AB7F-E2D6-3088-882D-7AF79EE54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586" y="2854851"/>
              <a:ext cx="91123" cy="61898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423">
              <a:extLst>
                <a:ext uri="{FF2B5EF4-FFF2-40B4-BE49-F238E27FC236}">
                  <a16:creationId xmlns:a16="http://schemas.microsoft.com/office/drawing/2014/main" id="{B3A39BED-1658-349F-7044-3BCA320B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24" y="2854850"/>
              <a:ext cx="241207" cy="273753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422">
              <a:extLst>
                <a:ext uri="{FF2B5EF4-FFF2-40B4-BE49-F238E27FC236}">
                  <a16:creationId xmlns:a16="http://schemas.microsoft.com/office/drawing/2014/main" id="{CD66561D-1582-5400-4E65-F2791AFE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029" y="2466242"/>
              <a:ext cx="571111" cy="402652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421">
              <a:extLst>
                <a:ext uri="{FF2B5EF4-FFF2-40B4-BE49-F238E27FC236}">
                  <a16:creationId xmlns:a16="http://schemas.microsoft.com/office/drawing/2014/main" id="{4FE08BF5-7842-BC97-8BE8-2815105E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103" y="2391200"/>
              <a:ext cx="327225" cy="493389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420">
              <a:extLst>
                <a:ext uri="{FF2B5EF4-FFF2-40B4-BE49-F238E27FC236}">
                  <a16:creationId xmlns:a16="http://schemas.microsoft.com/office/drawing/2014/main" id="{45471B42-5857-546D-1D4D-299EF2D7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496" y="2345638"/>
              <a:ext cx="522998" cy="432006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419">
              <a:extLst>
                <a:ext uri="{FF2B5EF4-FFF2-40B4-BE49-F238E27FC236}">
                  <a16:creationId xmlns:a16="http://schemas.microsoft.com/office/drawing/2014/main" id="{1F728453-7AF7-9FFD-5485-DA3D0B64A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414" y="2423359"/>
              <a:ext cx="139620" cy="265328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418">
              <a:extLst>
                <a:ext uri="{FF2B5EF4-FFF2-40B4-BE49-F238E27FC236}">
                  <a16:creationId xmlns:a16="http://schemas.microsoft.com/office/drawing/2014/main" id="{D4FC6C2D-EAD9-39AC-2AF6-58900EB5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892" y="2474280"/>
              <a:ext cx="91508" cy="222446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417">
              <a:extLst>
                <a:ext uri="{FF2B5EF4-FFF2-40B4-BE49-F238E27FC236}">
                  <a16:creationId xmlns:a16="http://schemas.microsoft.com/office/drawing/2014/main" id="{FCB33CE5-8615-67E2-0B65-5F64AF0F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530" y="2474280"/>
              <a:ext cx="193094" cy="273367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416">
              <a:extLst>
                <a:ext uri="{FF2B5EF4-FFF2-40B4-BE49-F238E27FC236}">
                  <a16:creationId xmlns:a16="http://schemas.microsoft.com/office/drawing/2014/main" id="{9C3518B2-73A5-56F1-8746-DDC8BB93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27" y="2289357"/>
              <a:ext cx="338074" cy="2634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415">
              <a:extLst>
                <a:ext uri="{FF2B5EF4-FFF2-40B4-BE49-F238E27FC236}">
                  <a16:creationId xmlns:a16="http://schemas.microsoft.com/office/drawing/2014/main" id="{48B24A2F-5264-DEE4-294C-B0CF83CD9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14" y="863559"/>
              <a:ext cx="94317" cy="99165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413">
              <a:extLst>
                <a:ext uri="{FF2B5EF4-FFF2-40B4-BE49-F238E27FC236}">
                  <a16:creationId xmlns:a16="http://schemas.microsoft.com/office/drawing/2014/main" id="{9F3B8643-DE00-FB84-53C0-D0445B723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21" y="702754"/>
              <a:ext cx="188119" cy="235846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411">
              <a:extLst>
                <a:ext uri="{FF2B5EF4-FFF2-40B4-BE49-F238E27FC236}">
                  <a16:creationId xmlns:a16="http://schemas.microsoft.com/office/drawing/2014/main" id="{1DE47FF5-1522-B105-68D0-58AD1A2D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99" y="11298"/>
              <a:ext cx="421155" cy="356450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408">
              <a:extLst>
                <a:ext uri="{FF2B5EF4-FFF2-40B4-BE49-F238E27FC236}">
                  <a16:creationId xmlns:a16="http://schemas.microsoft.com/office/drawing/2014/main" id="{3E926AF0-B55E-47BC-563F-1A0DF122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364" y="555222"/>
              <a:ext cx="150339" cy="193094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406">
              <a:extLst>
                <a:ext uri="{FF2B5EF4-FFF2-40B4-BE49-F238E27FC236}">
                  <a16:creationId xmlns:a16="http://schemas.microsoft.com/office/drawing/2014/main" id="{1E9CFFAD-26F8-EAB1-0700-94B7F5D7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828" y="571175"/>
              <a:ext cx="407501" cy="28434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404">
              <a:extLst>
                <a:ext uri="{FF2B5EF4-FFF2-40B4-BE49-F238E27FC236}">
                  <a16:creationId xmlns:a16="http://schemas.microsoft.com/office/drawing/2014/main" id="{67772FDE-BBFF-2455-FC3D-C0BE94B5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630" y="113136"/>
              <a:ext cx="439916" cy="412989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0F17D3BB-52E7-A0B6-A08C-16E5F0B2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440" y="373107"/>
              <a:ext cx="560518" cy="560137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400">
              <a:extLst>
                <a:ext uri="{FF2B5EF4-FFF2-40B4-BE49-F238E27FC236}">
                  <a16:creationId xmlns:a16="http://schemas.microsoft.com/office/drawing/2014/main" id="{0A02857C-2CC2-1B9B-4CD4-D7905A2CE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615" y="214980"/>
              <a:ext cx="174771" cy="19271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398">
              <a:extLst>
                <a:ext uri="{FF2B5EF4-FFF2-40B4-BE49-F238E27FC236}">
                  <a16:creationId xmlns:a16="http://schemas.microsoft.com/office/drawing/2014/main" id="{6B0B7312-4AD6-D249-21E8-C9BC4083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20" y="603591"/>
              <a:ext cx="190286" cy="13719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395">
              <a:extLst>
                <a:ext uri="{FF2B5EF4-FFF2-40B4-BE49-F238E27FC236}">
                  <a16:creationId xmlns:a16="http://schemas.microsoft.com/office/drawing/2014/main" id="{1F87D539-34C9-E9CB-321E-3DC4965A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160" y="-5039"/>
              <a:ext cx="241207" cy="187862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391">
              <a:extLst>
                <a:ext uri="{FF2B5EF4-FFF2-40B4-BE49-F238E27FC236}">
                  <a16:creationId xmlns:a16="http://schemas.microsoft.com/office/drawing/2014/main" id="{EE1D5CAF-1A7A-9EE6-6BED-B0F0CEA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364" y="1225368"/>
              <a:ext cx="897824" cy="901147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389">
              <a:extLst>
                <a:ext uri="{FF2B5EF4-FFF2-40B4-BE49-F238E27FC236}">
                  <a16:creationId xmlns:a16="http://schemas.microsoft.com/office/drawing/2014/main" id="{73D7C3FF-EF7D-B6CB-496C-4720850F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039" y="2511802"/>
              <a:ext cx="139620" cy="14472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388">
              <a:extLst>
                <a:ext uri="{FF2B5EF4-FFF2-40B4-BE49-F238E27FC236}">
                  <a16:creationId xmlns:a16="http://schemas.microsoft.com/office/drawing/2014/main" id="{C685DC64-B864-CC12-AB4A-E1B4FF2D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958" y="2404599"/>
              <a:ext cx="324546" cy="238783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385">
              <a:extLst>
                <a:ext uri="{FF2B5EF4-FFF2-40B4-BE49-F238E27FC236}">
                  <a16:creationId xmlns:a16="http://schemas.microsoft.com/office/drawing/2014/main" id="{DFB16249-8EF4-8996-81F2-E8445D89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552" y="1300408"/>
              <a:ext cx="691844" cy="716093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383">
              <a:extLst>
                <a:ext uri="{FF2B5EF4-FFF2-40B4-BE49-F238E27FC236}">
                  <a16:creationId xmlns:a16="http://schemas.microsoft.com/office/drawing/2014/main" id="{80974C15-2BA7-AAC0-ADCC-7761A28E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366" y="1839101"/>
              <a:ext cx="726812" cy="678316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378">
              <a:extLst>
                <a:ext uri="{FF2B5EF4-FFF2-40B4-BE49-F238E27FC236}">
                  <a16:creationId xmlns:a16="http://schemas.microsoft.com/office/drawing/2014/main" id="{FFCD73FB-B147-1EC4-62C9-93303AFB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655" y="1903170"/>
              <a:ext cx="689291" cy="555544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5">
              <a:extLst>
                <a:ext uri="{FF2B5EF4-FFF2-40B4-BE49-F238E27FC236}">
                  <a16:creationId xmlns:a16="http://schemas.microsoft.com/office/drawing/2014/main" id="{BCB1E1F7-10CD-397C-0609-272BAA5F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836" y="89019"/>
              <a:ext cx="139363" cy="64321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10">
              <a:extLst>
                <a:ext uri="{FF2B5EF4-FFF2-40B4-BE49-F238E27FC236}">
                  <a16:creationId xmlns:a16="http://schemas.microsoft.com/office/drawing/2014/main" id="{245BFFE1-0167-CAB1-EF1F-EBED15A9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116" y="914481"/>
              <a:ext cx="75042" cy="176884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20">
              <a:extLst>
                <a:ext uri="{FF2B5EF4-FFF2-40B4-BE49-F238E27FC236}">
                  <a16:creationId xmlns:a16="http://schemas.microsoft.com/office/drawing/2014/main" id="{A796C00A-F1F7-BBDC-BF3D-59485102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625" y="520511"/>
              <a:ext cx="329651" cy="16348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26">
              <a:extLst>
                <a:ext uri="{FF2B5EF4-FFF2-40B4-BE49-F238E27FC236}">
                  <a16:creationId xmlns:a16="http://schemas.microsoft.com/office/drawing/2014/main" id="{11D11DB2-9EB6-925E-D294-5E680FD7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37" y="354346"/>
              <a:ext cx="150085" cy="134002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34">
              <a:extLst>
                <a:ext uri="{FF2B5EF4-FFF2-40B4-BE49-F238E27FC236}">
                  <a16:creationId xmlns:a16="http://schemas.microsoft.com/office/drawing/2014/main" id="{D925103F-9166-14EA-BFF1-A35AF1E6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439" y="823358"/>
              <a:ext cx="268008" cy="171526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38">
              <a:extLst>
                <a:ext uri="{FF2B5EF4-FFF2-40B4-BE49-F238E27FC236}">
                  <a16:creationId xmlns:a16="http://schemas.microsoft.com/office/drawing/2014/main" id="{E69610CF-50FF-870C-EE85-4BC588A8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91" y="761718"/>
              <a:ext cx="168846" cy="152765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60">
              <a:extLst>
                <a:ext uri="{FF2B5EF4-FFF2-40B4-BE49-F238E27FC236}">
                  <a16:creationId xmlns:a16="http://schemas.microsoft.com/office/drawing/2014/main" id="{F2067271-DFD1-6079-897F-AD010C20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725" y="2498403"/>
              <a:ext cx="259969" cy="268008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39F74E13-F73B-38FD-2D15-EF7902E26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690" y="1305772"/>
              <a:ext cx="77723" cy="3216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77">
              <a:extLst>
                <a:ext uri="{FF2B5EF4-FFF2-40B4-BE49-F238E27FC236}">
                  <a16:creationId xmlns:a16="http://schemas.microsoft.com/office/drawing/2014/main" id="{C74812BD-9C29-0882-955A-E757A76C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570" y="1332571"/>
              <a:ext cx="75042" cy="3216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AAFE500A-FE5A-D666-6E80-2217F759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228" y="381147"/>
              <a:ext cx="292127" cy="171526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80">
              <a:extLst>
                <a:ext uri="{FF2B5EF4-FFF2-40B4-BE49-F238E27FC236}">
                  <a16:creationId xmlns:a16="http://schemas.microsoft.com/office/drawing/2014/main" id="{ABA0D153-9841-5C0A-3B93-33397A20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862" y="107779"/>
              <a:ext cx="393972" cy="525293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84">
              <a:extLst>
                <a:ext uri="{FF2B5EF4-FFF2-40B4-BE49-F238E27FC236}">
                  <a16:creationId xmlns:a16="http://schemas.microsoft.com/office/drawing/2014/main" id="{E9B671FA-E2AF-D3E6-25CF-4DF4BDE96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5344" y="-109307"/>
              <a:ext cx="195645" cy="230486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92">
              <a:extLst>
                <a:ext uri="{FF2B5EF4-FFF2-40B4-BE49-F238E27FC236}">
                  <a16:creationId xmlns:a16="http://schemas.microsoft.com/office/drawing/2014/main" id="{E16C0C83-2E8B-253B-F0A7-69965080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280" y="1514816"/>
              <a:ext cx="525293" cy="4636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96">
              <a:extLst>
                <a:ext uri="{FF2B5EF4-FFF2-40B4-BE49-F238E27FC236}">
                  <a16:creationId xmlns:a16="http://schemas.microsoft.com/office/drawing/2014/main" id="{D3941F04-1CE1-9E2A-65A6-189DB8552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05" y="850157"/>
              <a:ext cx="538695" cy="436852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 111">
              <a:extLst>
                <a:ext uri="{FF2B5EF4-FFF2-40B4-BE49-F238E27FC236}">
                  <a16:creationId xmlns:a16="http://schemas.microsoft.com/office/drawing/2014/main" id="{215AC5EC-FBAD-81C6-A8A8-A847EB12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103" y="893039"/>
              <a:ext cx="42881" cy="96484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386">
              <a:extLst>
                <a:ext uri="{FF2B5EF4-FFF2-40B4-BE49-F238E27FC236}">
                  <a16:creationId xmlns:a16="http://schemas.microsoft.com/office/drawing/2014/main" id="{66A3670A-6E04-0890-3895-077ABD01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916" y="2345638"/>
              <a:ext cx="134002" cy="40586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3E3C4BFA-B128-E99B-E7DA-A7499DA1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76" y="2404599"/>
              <a:ext cx="134002" cy="69681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129">
              <a:extLst>
                <a:ext uri="{FF2B5EF4-FFF2-40B4-BE49-F238E27FC236}">
                  <a16:creationId xmlns:a16="http://schemas.microsoft.com/office/drawing/2014/main" id="{86A032FD-40F8-5ED8-8DCB-D27D353E2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2597" y="957106"/>
              <a:ext cx="286769" cy="380571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38">
              <a:extLst>
                <a:ext uri="{FF2B5EF4-FFF2-40B4-BE49-F238E27FC236}">
                  <a16:creationId xmlns:a16="http://schemas.microsoft.com/office/drawing/2014/main" id="{2F559271-CB87-C0B0-DD9B-AC67BD28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0" y="683995"/>
              <a:ext cx="249247" cy="241207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142">
              <a:extLst>
                <a:ext uri="{FF2B5EF4-FFF2-40B4-BE49-F238E27FC236}">
                  <a16:creationId xmlns:a16="http://schemas.microsoft.com/office/drawing/2014/main" id="{69F8613F-CCC5-41C1-36C2-443EBD81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752" y="544629"/>
              <a:ext cx="284087" cy="184926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156">
              <a:extLst>
                <a:ext uri="{FF2B5EF4-FFF2-40B4-BE49-F238E27FC236}">
                  <a16:creationId xmlns:a16="http://schemas.microsoft.com/office/drawing/2014/main" id="{74049D4D-6F71-1D57-0FAD-B1A23745E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013" y="1434413"/>
              <a:ext cx="69681" cy="182245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158">
              <a:extLst>
                <a:ext uri="{FF2B5EF4-FFF2-40B4-BE49-F238E27FC236}">
                  <a16:creationId xmlns:a16="http://schemas.microsoft.com/office/drawing/2014/main" id="{96374CDF-F4AE-4ACC-EE55-6E59364FD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6382" y="646473"/>
              <a:ext cx="506534" cy="60837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176">
              <a:extLst>
                <a:ext uri="{FF2B5EF4-FFF2-40B4-BE49-F238E27FC236}">
                  <a16:creationId xmlns:a16="http://schemas.microsoft.com/office/drawing/2014/main" id="{A83F0EBA-2EF4-3289-C5C1-65B5954CE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597" y="882320"/>
              <a:ext cx="69681" cy="80402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178">
              <a:extLst>
                <a:ext uri="{FF2B5EF4-FFF2-40B4-BE49-F238E27FC236}">
                  <a16:creationId xmlns:a16="http://schemas.microsoft.com/office/drawing/2014/main" id="{2D12C40C-AB66-53C1-812D-9FED0250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345" y="1592540"/>
              <a:ext cx="80402" cy="7504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184">
              <a:extLst>
                <a:ext uri="{FF2B5EF4-FFF2-40B4-BE49-F238E27FC236}">
                  <a16:creationId xmlns:a16="http://schemas.microsoft.com/office/drawing/2014/main" id="{821F7700-99DF-D87E-0BAD-151A8A59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762" y="2581483"/>
              <a:ext cx="168846" cy="184926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186">
              <a:extLst>
                <a:ext uri="{FF2B5EF4-FFF2-40B4-BE49-F238E27FC236}">
                  <a16:creationId xmlns:a16="http://schemas.microsoft.com/office/drawing/2014/main" id="{448286E4-22F1-F97F-329C-720CE2DB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586" y="1439774"/>
              <a:ext cx="686097" cy="653938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193">
              <a:extLst>
                <a:ext uri="{FF2B5EF4-FFF2-40B4-BE49-F238E27FC236}">
                  <a16:creationId xmlns:a16="http://schemas.microsoft.com/office/drawing/2014/main" id="{08917696-A570-86E1-AE42-6AAF77E5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461" y="450828"/>
              <a:ext cx="26801" cy="42881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195">
              <a:extLst>
                <a:ext uri="{FF2B5EF4-FFF2-40B4-BE49-F238E27FC236}">
                  <a16:creationId xmlns:a16="http://schemas.microsoft.com/office/drawing/2014/main" id="{3C5E02C6-8248-0B80-9BC7-10A22BF9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160" y="-128066"/>
              <a:ext cx="310888" cy="184926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200">
              <a:extLst>
                <a:ext uri="{FF2B5EF4-FFF2-40B4-BE49-F238E27FC236}">
                  <a16:creationId xmlns:a16="http://schemas.microsoft.com/office/drawing/2014/main" id="{6F4DAD81-C5D9-4045-4ACB-006AB3D3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343" y="3472389"/>
              <a:ext cx="316249" cy="613737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3">
              <a:extLst>
                <a:ext uri="{FF2B5EF4-FFF2-40B4-BE49-F238E27FC236}">
                  <a16:creationId xmlns:a16="http://schemas.microsoft.com/office/drawing/2014/main" id="{A70CB672-7E4C-515D-F176-1B3FC52E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037" y="938601"/>
              <a:ext cx="107203" cy="83082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16">
              <a:extLst>
                <a:ext uri="{FF2B5EF4-FFF2-40B4-BE49-F238E27FC236}">
                  <a16:creationId xmlns:a16="http://schemas.microsoft.com/office/drawing/2014/main" id="{9FAF1660-266A-7480-AEF0-FDDD18D8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514" y="1726541"/>
              <a:ext cx="533334" cy="589615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Freeform 242">
              <a:extLst>
                <a:ext uri="{FF2B5EF4-FFF2-40B4-BE49-F238E27FC236}">
                  <a16:creationId xmlns:a16="http://schemas.microsoft.com/office/drawing/2014/main" id="{DE47A857-7343-0EB8-3EC5-96EEED8B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441" y="1225368"/>
              <a:ext cx="737019" cy="670018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258">
              <a:extLst>
                <a:ext uri="{FF2B5EF4-FFF2-40B4-BE49-F238E27FC236}">
                  <a16:creationId xmlns:a16="http://schemas.microsoft.com/office/drawing/2014/main" id="{EF51DB71-C12A-CD92-5EF8-CCE3C82A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163" y="938601"/>
              <a:ext cx="139363" cy="305528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264">
              <a:extLst>
                <a:ext uri="{FF2B5EF4-FFF2-40B4-BE49-F238E27FC236}">
                  <a16:creationId xmlns:a16="http://schemas.microsoft.com/office/drawing/2014/main" id="{C9A30542-247D-CA5D-EDD9-BAA072D8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590" y="1788184"/>
              <a:ext cx="37522" cy="69681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270">
              <a:extLst>
                <a:ext uri="{FF2B5EF4-FFF2-40B4-BE49-F238E27FC236}">
                  <a16:creationId xmlns:a16="http://schemas.microsoft.com/office/drawing/2014/main" id="{F6984068-7B4A-3D54-ACD1-E6FA2E4C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514" y="1713142"/>
              <a:ext cx="375211" cy="316249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271">
              <a:extLst>
                <a:ext uri="{FF2B5EF4-FFF2-40B4-BE49-F238E27FC236}">
                  <a16:creationId xmlns:a16="http://schemas.microsoft.com/office/drawing/2014/main" id="{10E0C81E-9ABD-1940-A36B-513EEC40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514" y="1713142"/>
              <a:ext cx="375211" cy="316249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276">
              <a:extLst>
                <a:ext uri="{FF2B5EF4-FFF2-40B4-BE49-F238E27FC236}">
                  <a16:creationId xmlns:a16="http://schemas.microsoft.com/office/drawing/2014/main" id="{551E1B3D-4382-CDF2-EE71-889783895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753" y="2227716"/>
              <a:ext cx="268008" cy="190286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09C69239-B8E1-314D-657F-08391F5B7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905" y="2428718"/>
              <a:ext cx="442213" cy="597657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303">
              <a:extLst>
                <a:ext uri="{FF2B5EF4-FFF2-40B4-BE49-F238E27FC236}">
                  <a16:creationId xmlns:a16="http://schemas.microsoft.com/office/drawing/2014/main" id="{77147F96-4AEC-94CA-C1E3-3C7E791A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232" y="488348"/>
              <a:ext cx="249247" cy="115245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305">
              <a:extLst>
                <a:ext uri="{FF2B5EF4-FFF2-40B4-BE49-F238E27FC236}">
                  <a16:creationId xmlns:a16="http://schemas.microsoft.com/office/drawing/2014/main" id="{74981FF8-5E6D-C67B-4726-EB158CF8E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0" y="659872"/>
              <a:ext cx="128643" cy="884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441">
              <a:extLst>
                <a:ext uri="{FF2B5EF4-FFF2-40B4-BE49-F238E27FC236}">
                  <a16:creationId xmlns:a16="http://schemas.microsoft.com/office/drawing/2014/main" id="{D07F73F0-B844-B0F0-084F-ECA0AAE08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0887" y="4098403"/>
              <a:ext cx="64450" cy="83466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313">
              <a:extLst>
                <a:ext uri="{FF2B5EF4-FFF2-40B4-BE49-F238E27FC236}">
                  <a16:creationId xmlns:a16="http://schemas.microsoft.com/office/drawing/2014/main" id="{7D5284E9-ED0F-6814-4B71-8B18FEE6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509" y="1916826"/>
              <a:ext cx="450253" cy="715581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325">
              <a:extLst>
                <a:ext uri="{FF2B5EF4-FFF2-40B4-BE49-F238E27FC236}">
                  <a16:creationId xmlns:a16="http://schemas.microsoft.com/office/drawing/2014/main" id="{3D63EECC-EA8F-12C8-FD69-B671769F8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543" y="1211967"/>
              <a:ext cx="171526" cy="367171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327">
              <a:extLst>
                <a:ext uri="{FF2B5EF4-FFF2-40B4-BE49-F238E27FC236}">
                  <a16:creationId xmlns:a16="http://schemas.microsoft.com/office/drawing/2014/main" id="{F1EDB82F-FB25-0ABC-592C-434E91CD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2563" y="943960"/>
              <a:ext cx="812061" cy="351089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335">
              <a:extLst>
                <a:ext uri="{FF2B5EF4-FFF2-40B4-BE49-F238E27FC236}">
                  <a16:creationId xmlns:a16="http://schemas.microsoft.com/office/drawing/2014/main" id="{7C13B6E0-B26F-38F0-7CA0-E11F0E28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718" y="298065"/>
              <a:ext cx="779902" cy="51993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434">
              <a:extLst>
                <a:ext uri="{FF2B5EF4-FFF2-40B4-BE49-F238E27FC236}">
                  <a16:creationId xmlns:a16="http://schemas.microsoft.com/office/drawing/2014/main" id="{83734DFD-66BD-6A44-BDAB-F90B965B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605" y="4243128"/>
              <a:ext cx="106938" cy="107715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FFE34F77-58D2-84C7-0A05-74E21964688E}"/>
                </a:ext>
              </a:extLst>
            </p:cNvPr>
            <p:cNvSpPr/>
            <p:nvPr userDrawn="1"/>
          </p:nvSpPr>
          <p:spPr>
            <a:xfrm>
              <a:off x="6901046" y="-13339"/>
              <a:ext cx="2260497" cy="1016263"/>
            </a:xfrm>
            <a:custGeom>
              <a:avLst/>
              <a:gdLst>
                <a:gd name="connsiteX0" fmla="*/ 0 w 2260497"/>
                <a:gd name="connsiteY0" fmla="*/ 0 h 1016263"/>
                <a:gd name="connsiteX1" fmla="*/ 2260497 w 2260497"/>
                <a:gd name="connsiteY1" fmla="*/ 0 h 1016263"/>
                <a:gd name="connsiteX2" fmla="*/ 2260497 w 2260497"/>
                <a:gd name="connsiteY2" fmla="*/ 408600 h 1016263"/>
                <a:gd name="connsiteX3" fmla="*/ 2257177 w 2260497"/>
                <a:gd name="connsiteY3" fmla="*/ 413248 h 1016263"/>
                <a:gd name="connsiteX4" fmla="*/ 2163373 w 2260497"/>
                <a:gd name="connsiteY4" fmla="*/ 236363 h 1016263"/>
                <a:gd name="connsiteX5" fmla="*/ 2104412 w 2260497"/>
                <a:gd name="connsiteY5" fmla="*/ 177401 h 1016263"/>
                <a:gd name="connsiteX6" fmla="*/ 2107711 w 2260497"/>
                <a:gd name="connsiteY6" fmla="*/ 173691 h 1016263"/>
                <a:gd name="connsiteX7" fmla="*/ 2030013 w 2260497"/>
                <a:gd name="connsiteY7" fmla="*/ 222963 h 1016263"/>
                <a:gd name="connsiteX8" fmla="*/ 1987131 w 2260497"/>
                <a:gd name="connsiteY8" fmla="*/ 228323 h 1016263"/>
                <a:gd name="connsiteX9" fmla="*/ 1987387 w 2260497"/>
                <a:gd name="connsiteY9" fmla="*/ 226535 h 1016263"/>
                <a:gd name="connsiteX10" fmla="*/ 1973090 w 2260497"/>
                <a:gd name="connsiteY10" fmla="*/ 228323 h 1016263"/>
                <a:gd name="connsiteX11" fmla="*/ 1978449 w 2260497"/>
                <a:gd name="connsiteY11" fmla="*/ 190801 h 1016263"/>
                <a:gd name="connsiteX12" fmla="*/ 1929049 w 2260497"/>
                <a:gd name="connsiteY12" fmla="*/ 169631 h 1016263"/>
                <a:gd name="connsiteX13" fmla="*/ 1890650 w 2260497"/>
                <a:gd name="connsiteY13" fmla="*/ 185441 h 1016263"/>
                <a:gd name="connsiteX14" fmla="*/ 1889941 w 2260497"/>
                <a:gd name="connsiteY14" fmla="*/ 179951 h 1016263"/>
                <a:gd name="connsiteX15" fmla="*/ 1876607 w 2260497"/>
                <a:gd name="connsiteY15" fmla="*/ 185441 h 1016263"/>
                <a:gd name="connsiteX16" fmla="*/ 1865886 w 2260497"/>
                <a:gd name="connsiteY16" fmla="*/ 102359 h 1016263"/>
                <a:gd name="connsiteX17" fmla="*/ 1799582 w 2260497"/>
                <a:gd name="connsiteY17" fmla="*/ 90928 h 1016263"/>
                <a:gd name="connsiteX18" fmla="*/ 1759326 w 2260497"/>
                <a:gd name="connsiteY18" fmla="*/ 121120 h 1016263"/>
                <a:gd name="connsiteX19" fmla="*/ 1649443 w 2260497"/>
                <a:gd name="connsiteY19" fmla="*/ 145240 h 1016263"/>
                <a:gd name="connsiteX20" fmla="*/ 1630683 w 2260497"/>
                <a:gd name="connsiteY20" fmla="*/ 166681 h 1016263"/>
                <a:gd name="connsiteX21" fmla="*/ 1467199 w 2260497"/>
                <a:gd name="connsiteY21" fmla="*/ 190801 h 1016263"/>
                <a:gd name="connsiteX22" fmla="*/ 1448439 w 2260497"/>
                <a:gd name="connsiteY22" fmla="*/ 214922 h 1016263"/>
                <a:gd name="connsiteX23" fmla="*/ 1480599 w 2260497"/>
                <a:gd name="connsiteY23" fmla="*/ 265843 h 1016263"/>
                <a:gd name="connsiteX24" fmla="*/ 1435038 w 2260497"/>
                <a:gd name="connsiteY24" fmla="*/ 284604 h 1016263"/>
                <a:gd name="connsiteX25" fmla="*/ 1448439 w 2260497"/>
                <a:gd name="connsiteY25" fmla="*/ 306044 h 1016263"/>
                <a:gd name="connsiteX26" fmla="*/ 1402878 w 2260497"/>
                <a:gd name="connsiteY26" fmla="*/ 335525 h 1016263"/>
                <a:gd name="connsiteX27" fmla="*/ 1472559 w 2260497"/>
                <a:gd name="connsiteY27" fmla="*/ 386447 h 1016263"/>
                <a:gd name="connsiteX28" fmla="*/ 1467199 w 2260497"/>
                <a:gd name="connsiteY28" fmla="*/ 418608 h 1016263"/>
                <a:gd name="connsiteX29" fmla="*/ 1453349 w 2260497"/>
                <a:gd name="connsiteY29" fmla="*/ 417453 h 1016263"/>
                <a:gd name="connsiteX30" fmla="*/ 1453156 w 2260497"/>
                <a:gd name="connsiteY30" fmla="*/ 418608 h 1016263"/>
                <a:gd name="connsiteX31" fmla="*/ 1402089 w 2260497"/>
                <a:gd name="connsiteY31" fmla="*/ 414352 h 1016263"/>
                <a:gd name="connsiteX32" fmla="*/ 1389477 w 2260497"/>
                <a:gd name="connsiteY32" fmla="*/ 432008 h 1016263"/>
                <a:gd name="connsiteX33" fmla="*/ 1379505 w 2260497"/>
                <a:gd name="connsiteY33" fmla="*/ 426309 h 1016263"/>
                <a:gd name="connsiteX34" fmla="*/ 1375434 w 2260497"/>
                <a:gd name="connsiteY34" fmla="*/ 432008 h 1016263"/>
                <a:gd name="connsiteX35" fmla="*/ 1319153 w 2260497"/>
                <a:gd name="connsiteY35" fmla="*/ 399847 h 1016263"/>
                <a:gd name="connsiteX36" fmla="*/ 1263514 w 2260497"/>
                <a:gd name="connsiteY36" fmla="*/ 399847 h 1016263"/>
                <a:gd name="connsiteX37" fmla="*/ 1220632 w 2260497"/>
                <a:gd name="connsiteY37" fmla="*/ 432008 h 1016263"/>
                <a:gd name="connsiteX38" fmla="*/ 1213010 w 2260497"/>
                <a:gd name="connsiteY38" fmla="*/ 427193 h 1016263"/>
                <a:gd name="connsiteX39" fmla="*/ 1206590 w 2260497"/>
                <a:gd name="connsiteY39" fmla="*/ 432008 h 1016263"/>
                <a:gd name="connsiteX40" fmla="*/ 1155668 w 2260497"/>
                <a:gd name="connsiteY40" fmla="*/ 399847 h 1016263"/>
                <a:gd name="connsiteX41" fmla="*/ 1059187 w 2260497"/>
                <a:gd name="connsiteY41" fmla="*/ 356966 h 1016263"/>
                <a:gd name="connsiteX42" fmla="*/ 1003548 w 2260497"/>
                <a:gd name="connsiteY42" fmla="*/ 356966 h 1016263"/>
                <a:gd name="connsiteX43" fmla="*/ 915104 w 2260497"/>
                <a:gd name="connsiteY43" fmla="*/ 432008 h 1016263"/>
                <a:gd name="connsiteX44" fmla="*/ 909744 w 2260497"/>
                <a:gd name="connsiteY44" fmla="*/ 482930 h 1016263"/>
                <a:gd name="connsiteX45" fmla="*/ 897039 w 2260497"/>
                <a:gd name="connsiteY45" fmla="*/ 470224 h 1016263"/>
                <a:gd name="connsiteX46" fmla="*/ 895702 w 2260497"/>
                <a:gd name="connsiteY46" fmla="*/ 482930 h 1016263"/>
                <a:gd name="connsiteX47" fmla="*/ 860074 w 2260497"/>
                <a:gd name="connsiteY47" fmla="*/ 447301 h 1016263"/>
                <a:gd name="connsiteX48" fmla="*/ 832023 w 2260497"/>
                <a:gd name="connsiteY48" fmla="*/ 515090 h 1016263"/>
                <a:gd name="connsiteX49" fmla="*/ 845423 w 2260497"/>
                <a:gd name="connsiteY49" fmla="*/ 525810 h 1016263"/>
                <a:gd name="connsiteX50" fmla="*/ 821302 w 2260497"/>
                <a:gd name="connsiteY50" fmla="*/ 576732 h 1016263"/>
                <a:gd name="connsiteX51" fmla="*/ 849416 w 2260497"/>
                <a:gd name="connsiteY51" fmla="*/ 620181 h 1016263"/>
                <a:gd name="connsiteX52" fmla="*/ 868902 w 2260497"/>
                <a:gd name="connsiteY52" fmla="*/ 616933 h 1016263"/>
                <a:gd name="connsiteX53" fmla="*/ 870462 w 2260497"/>
                <a:gd name="connsiteY53" fmla="*/ 619013 h 1016263"/>
                <a:gd name="connsiteX54" fmla="*/ 882944 w 2260497"/>
                <a:gd name="connsiteY54" fmla="*/ 616933 h 1016263"/>
                <a:gd name="connsiteX55" fmla="*/ 915104 w 2260497"/>
                <a:gd name="connsiteY55" fmla="*/ 659813 h 1016263"/>
                <a:gd name="connsiteX56" fmla="*/ 909744 w 2260497"/>
                <a:gd name="connsiteY56" fmla="*/ 691975 h 1016263"/>
                <a:gd name="connsiteX57" fmla="*/ 933866 w 2260497"/>
                <a:gd name="connsiteY57" fmla="*/ 705375 h 1016263"/>
                <a:gd name="connsiteX58" fmla="*/ 915104 w 2260497"/>
                <a:gd name="connsiteY58" fmla="*/ 742896 h 1016263"/>
                <a:gd name="connsiteX59" fmla="*/ 872224 w 2260497"/>
                <a:gd name="connsiteY59" fmla="*/ 748257 h 1016263"/>
                <a:gd name="connsiteX60" fmla="*/ 826663 w 2260497"/>
                <a:gd name="connsiteY60" fmla="*/ 817938 h 1016263"/>
                <a:gd name="connsiteX61" fmla="*/ 864184 w 2260497"/>
                <a:gd name="connsiteY61" fmla="*/ 868860 h 1016263"/>
                <a:gd name="connsiteX62" fmla="*/ 864184 w 2260497"/>
                <a:gd name="connsiteY62" fmla="*/ 914420 h 1016263"/>
                <a:gd name="connsiteX63" fmla="*/ 909744 w 2260497"/>
                <a:gd name="connsiteY63" fmla="*/ 984103 h 1016263"/>
                <a:gd name="connsiteX64" fmla="*/ 882944 w 2260497"/>
                <a:gd name="connsiteY64" fmla="*/ 1002863 h 1016263"/>
                <a:gd name="connsiteX65" fmla="*/ 877584 w 2260497"/>
                <a:gd name="connsiteY65" fmla="*/ 1016263 h 1016263"/>
                <a:gd name="connsiteX66" fmla="*/ 863541 w 2260497"/>
                <a:gd name="connsiteY66" fmla="*/ 1016263 h 1016263"/>
                <a:gd name="connsiteX67" fmla="*/ 858824 w 2260497"/>
                <a:gd name="connsiteY67" fmla="*/ 1016263 h 1016263"/>
                <a:gd name="connsiteX68" fmla="*/ 844781 w 2260497"/>
                <a:gd name="connsiteY68" fmla="*/ 1016263 h 1016263"/>
                <a:gd name="connsiteX69" fmla="*/ 812620 w 2260497"/>
                <a:gd name="connsiteY69" fmla="*/ 976062 h 1016263"/>
                <a:gd name="connsiteX70" fmla="*/ 799220 w 2260497"/>
                <a:gd name="connsiteY70" fmla="*/ 976062 h 1016263"/>
                <a:gd name="connsiteX71" fmla="*/ 775099 w 2260497"/>
                <a:gd name="connsiteY71" fmla="*/ 965342 h 1016263"/>
                <a:gd name="connsiteX72" fmla="*/ 761698 w 2260497"/>
                <a:gd name="connsiteY72" fmla="*/ 938542 h 1016263"/>
                <a:gd name="connsiteX73" fmla="*/ 729352 w 2260497"/>
                <a:gd name="connsiteY73" fmla="*/ 929299 h 1016263"/>
                <a:gd name="connsiteX74" fmla="*/ 706059 w 2260497"/>
                <a:gd name="connsiteY74" fmla="*/ 933181 h 1016263"/>
                <a:gd name="connsiteX75" fmla="*/ 704053 w 2260497"/>
                <a:gd name="connsiteY75" fmla="*/ 931175 h 1016263"/>
                <a:gd name="connsiteX76" fmla="*/ 692017 w 2260497"/>
                <a:gd name="connsiteY76" fmla="*/ 933181 h 1016263"/>
                <a:gd name="connsiteX77" fmla="*/ 686656 w 2260497"/>
                <a:gd name="connsiteY77" fmla="*/ 927821 h 1016263"/>
                <a:gd name="connsiteX78" fmla="*/ 627695 w 2260497"/>
                <a:gd name="connsiteY78" fmla="*/ 895660 h 1016263"/>
                <a:gd name="connsiteX79" fmla="*/ 566054 w 2260497"/>
                <a:gd name="connsiteY79" fmla="*/ 887620 h 1016263"/>
                <a:gd name="connsiteX80" fmla="*/ 538363 w 2260497"/>
                <a:gd name="connsiteY80" fmla="*/ 879708 h 1016263"/>
                <a:gd name="connsiteX81" fmla="*/ 534536 w 2260497"/>
                <a:gd name="connsiteY81" fmla="*/ 882260 h 1016263"/>
                <a:gd name="connsiteX82" fmla="*/ 528647 w 2260497"/>
                <a:gd name="connsiteY82" fmla="*/ 876931 h 1016263"/>
                <a:gd name="connsiteX83" fmla="*/ 528533 w 2260497"/>
                <a:gd name="connsiteY83" fmla="*/ 876900 h 1016263"/>
                <a:gd name="connsiteX84" fmla="*/ 520493 w 2260497"/>
                <a:gd name="connsiteY84" fmla="*/ 882260 h 1016263"/>
                <a:gd name="connsiteX85" fmla="*/ 464211 w 2260497"/>
                <a:gd name="connsiteY85" fmla="*/ 831338 h 1016263"/>
                <a:gd name="connsiteX86" fmla="*/ 418650 w 2260497"/>
                <a:gd name="connsiteY86" fmla="*/ 812578 h 1016263"/>
                <a:gd name="connsiteX87" fmla="*/ 381130 w 2260497"/>
                <a:gd name="connsiteY87" fmla="*/ 775057 h 1016263"/>
                <a:gd name="connsiteX88" fmla="*/ 413290 w 2260497"/>
                <a:gd name="connsiteY88" fmla="*/ 767017 h 1016263"/>
                <a:gd name="connsiteX89" fmla="*/ 445451 w 2260497"/>
                <a:gd name="connsiteY89" fmla="*/ 710735 h 1016263"/>
                <a:gd name="connsiteX90" fmla="*/ 426690 w 2260497"/>
                <a:gd name="connsiteY90" fmla="*/ 691975 h 1016263"/>
                <a:gd name="connsiteX91" fmla="*/ 488332 w 2260497"/>
                <a:gd name="connsiteY91" fmla="*/ 659813 h 1016263"/>
                <a:gd name="connsiteX92" fmla="*/ 488332 w 2260497"/>
                <a:gd name="connsiteY92" fmla="*/ 656209 h 1016263"/>
                <a:gd name="connsiteX93" fmla="*/ 459494 w 2260497"/>
                <a:gd name="connsiteY93" fmla="*/ 659813 h 1016263"/>
                <a:gd name="connsiteX94" fmla="*/ 459494 w 2260497"/>
                <a:gd name="connsiteY94" fmla="*/ 658059 h 1016263"/>
                <a:gd name="connsiteX95" fmla="*/ 445451 w 2260497"/>
                <a:gd name="connsiteY95" fmla="*/ 659813 h 1016263"/>
                <a:gd name="connsiteX96" fmla="*/ 445451 w 2260497"/>
                <a:gd name="connsiteY96" fmla="*/ 635693 h 1016263"/>
                <a:gd name="connsiteX97" fmla="*/ 469571 w 2260497"/>
                <a:gd name="connsiteY97" fmla="*/ 616933 h 1016263"/>
                <a:gd name="connsiteX98" fmla="*/ 515133 w 2260497"/>
                <a:gd name="connsiteY98" fmla="*/ 608893 h 1016263"/>
                <a:gd name="connsiteX99" fmla="*/ 520493 w 2260497"/>
                <a:gd name="connsiteY99" fmla="*/ 590132 h 1016263"/>
                <a:gd name="connsiteX100" fmla="*/ 507092 w 2260497"/>
                <a:gd name="connsiteY100" fmla="*/ 552611 h 1016263"/>
                <a:gd name="connsiteX101" fmla="*/ 528533 w 2260497"/>
                <a:gd name="connsiteY101" fmla="*/ 520450 h 1016263"/>
                <a:gd name="connsiteX102" fmla="*/ 528533 w 2260497"/>
                <a:gd name="connsiteY102" fmla="*/ 496330 h 1016263"/>
                <a:gd name="connsiteX103" fmla="*/ 464211 w 2260497"/>
                <a:gd name="connsiteY103" fmla="*/ 474889 h 1016263"/>
                <a:gd name="connsiteX104" fmla="*/ 451453 w 2260497"/>
                <a:gd name="connsiteY104" fmla="*/ 474889 h 1016263"/>
                <a:gd name="connsiteX105" fmla="*/ 437410 w 2260497"/>
                <a:gd name="connsiteY105" fmla="*/ 474889 h 1016263"/>
                <a:gd name="connsiteX106" fmla="*/ 415950 w 2260497"/>
                <a:gd name="connsiteY106" fmla="*/ 448661 h 1016263"/>
                <a:gd name="connsiteX107" fmla="*/ 389812 w 2260497"/>
                <a:gd name="connsiteY107" fmla="*/ 456128 h 1016263"/>
                <a:gd name="connsiteX108" fmla="*/ 384528 w 2260497"/>
                <a:gd name="connsiteY108" fmla="*/ 453626 h 1016263"/>
                <a:gd name="connsiteX109" fmla="*/ 375769 w 2260497"/>
                <a:gd name="connsiteY109" fmla="*/ 456128 h 1016263"/>
                <a:gd name="connsiteX110" fmla="*/ 324848 w 2260497"/>
                <a:gd name="connsiteY110" fmla="*/ 432008 h 1016263"/>
                <a:gd name="connsiteX111" fmla="*/ 324848 w 2260497"/>
                <a:gd name="connsiteY111" fmla="*/ 418608 h 1016263"/>
                <a:gd name="connsiteX112" fmla="*/ 306088 w 2260497"/>
                <a:gd name="connsiteY112" fmla="*/ 386447 h 1016263"/>
                <a:gd name="connsiteX113" fmla="*/ 287969 w 2260497"/>
                <a:gd name="connsiteY113" fmla="*/ 386447 h 1016263"/>
                <a:gd name="connsiteX114" fmla="*/ 273926 w 2260497"/>
                <a:gd name="connsiteY114" fmla="*/ 386447 h 1016263"/>
                <a:gd name="connsiteX115" fmla="*/ 268566 w 2260497"/>
                <a:gd name="connsiteY115" fmla="*/ 367686 h 1016263"/>
                <a:gd name="connsiteX116" fmla="*/ 279286 w 2260497"/>
                <a:gd name="connsiteY116" fmla="*/ 348926 h 1016263"/>
                <a:gd name="connsiteX117" fmla="*/ 256153 w 2260497"/>
                <a:gd name="connsiteY117" fmla="*/ 312940 h 1016263"/>
                <a:gd name="connsiteX118" fmla="*/ 223647 w 2260497"/>
                <a:gd name="connsiteY118" fmla="*/ 316765 h 1016263"/>
                <a:gd name="connsiteX119" fmla="*/ 219552 w 2260497"/>
                <a:gd name="connsiteY119" fmla="*/ 315595 h 1016263"/>
                <a:gd name="connsiteX120" fmla="*/ 209605 w 2260497"/>
                <a:gd name="connsiteY120" fmla="*/ 316765 h 1016263"/>
                <a:gd name="connsiteX121" fmla="*/ 203827 w 2260497"/>
                <a:gd name="connsiteY121" fmla="*/ 315114 h 1016263"/>
                <a:gd name="connsiteX122" fmla="*/ 199527 w 2260497"/>
                <a:gd name="connsiteY122" fmla="*/ 330165 h 1016263"/>
                <a:gd name="connsiteX123" fmla="*/ 186543 w 2260497"/>
                <a:gd name="connsiteY123" fmla="*/ 326456 h 1016263"/>
                <a:gd name="connsiteX124" fmla="*/ 185484 w 2260497"/>
                <a:gd name="connsiteY124" fmla="*/ 330165 h 1016263"/>
                <a:gd name="connsiteX125" fmla="*/ 166724 w 2260497"/>
                <a:gd name="connsiteY125" fmla="*/ 324805 h 1016263"/>
                <a:gd name="connsiteX126" fmla="*/ 153323 w 2260497"/>
                <a:gd name="connsiteY126" fmla="*/ 279243 h 1016263"/>
                <a:gd name="connsiteX127" fmla="*/ 147963 w 2260497"/>
                <a:gd name="connsiteY127" fmla="*/ 260483 h 1016263"/>
                <a:gd name="connsiteX128" fmla="*/ 153323 w 2260497"/>
                <a:gd name="connsiteY128" fmla="*/ 255123 h 1016263"/>
                <a:gd name="connsiteX129" fmla="*/ 167366 w 2260497"/>
                <a:gd name="connsiteY129" fmla="*/ 255123 h 1016263"/>
                <a:gd name="connsiteX130" fmla="*/ 190845 w 2260497"/>
                <a:gd name="connsiteY130" fmla="*/ 255123 h 1016263"/>
                <a:gd name="connsiteX131" fmla="*/ 204245 w 2260497"/>
                <a:gd name="connsiteY131" fmla="*/ 241723 h 1016263"/>
                <a:gd name="connsiteX132" fmla="*/ 190845 w 2260497"/>
                <a:gd name="connsiteY132" fmla="*/ 214922 h 1016263"/>
                <a:gd name="connsiteX133" fmla="*/ 166724 w 2260497"/>
                <a:gd name="connsiteY133" fmla="*/ 204203 h 1016263"/>
                <a:gd name="connsiteX134" fmla="*/ 166724 w 2260497"/>
                <a:gd name="connsiteY134" fmla="*/ 196162 h 1016263"/>
                <a:gd name="connsiteX135" fmla="*/ 147963 w 2260497"/>
                <a:gd name="connsiteY135" fmla="*/ 177401 h 1016263"/>
                <a:gd name="connsiteX136" fmla="*/ 121163 w 2260497"/>
                <a:gd name="connsiteY136" fmla="*/ 134520 h 1016263"/>
                <a:gd name="connsiteX137" fmla="*/ 134563 w 2260497"/>
                <a:gd name="connsiteY137" fmla="*/ 107720 h 1016263"/>
                <a:gd name="connsiteX138" fmla="*/ 129203 w 2260497"/>
                <a:gd name="connsiteY138" fmla="*/ 75558 h 1016263"/>
                <a:gd name="connsiteX139" fmla="*/ 90804 w 2260497"/>
                <a:gd name="connsiteY139" fmla="*/ 59747 h 1016263"/>
                <a:gd name="connsiteX140" fmla="*/ 78924 w 2260497"/>
                <a:gd name="connsiteY140" fmla="*/ 64838 h 1016263"/>
                <a:gd name="connsiteX141" fmla="*/ 76744 w 2260497"/>
                <a:gd name="connsiteY141" fmla="*/ 59754 h 1016263"/>
                <a:gd name="connsiteX142" fmla="*/ 64881 w 2260497"/>
                <a:gd name="connsiteY142" fmla="*/ 64838 h 1016263"/>
                <a:gd name="connsiteX143" fmla="*/ 56841 w 2260497"/>
                <a:gd name="connsiteY143" fmla="*/ 46078 h 1016263"/>
                <a:gd name="connsiteX144" fmla="*/ 8599 w 2260497"/>
                <a:gd name="connsiteY144" fmla="*/ 32678 h 1016263"/>
                <a:gd name="connsiteX145" fmla="*/ 0 w 2260497"/>
                <a:gd name="connsiteY145" fmla="*/ 0 h 101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260497" h="1016263">
                  <a:moveTo>
                    <a:pt x="0" y="0"/>
                  </a:moveTo>
                  <a:lnTo>
                    <a:pt x="2260497" y="0"/>
                  </a:lnTo>
                  <a:lnTo>
                    <a:pt x="2260497" y="408600"/>
                  </a:lnTo>
                  <a:lnTo>
                    <a:pt x="2257177" y="413248"/>
                  </a:lnTo>
                  <a:lnTo>
                    <a:pt x="2163373" y="236363"/>
                  </a:lnTo>
                  <a:lnTo>
                    <a:pt x="2104412" y="177401"/>
                  </a:lnTo>
                  <a:lnTo>
                    <a:pt x="2107711" y="173691"/>
                  </a:lnTo>
                  <a:lnTo>
                    <a:pt x="2030013" y="222963"/>
                  </a:lnTo>
                  <a:lnTo>
                    <a:pt x="1987131" y="228323"/>
                  </a:lnTo>
                  <a:lnTo>
                    <a:pt x="1987387" y="226535"/>
                  </a:lnTo>
                  <a:lnTo>
                    <a:pt x="1973090" y="228323"/>
                  </a:lnTo>
                  <a:lnTo>
                    <a:pt x="1978449" y="190801"/>
                  </a:lnTo>
                  <a:lnTo>
                    <a:pt x="1929049" y="169631"/>
                  </a:lnTo>
                  <a:lnTo>
                    <a:pt x="1890650" y="185441"/>
                  </a:lnTo>
                  <a:lnTo>
                    <a:pt x="1889941" y="179951"/>
                  </a:lnTo>
                  <a:lnTo>
                    <a:pt x="1876607" y="185441"/>
                  </a:lnTo>
                  <a:lnTo>
                    <a:pt x="1865886" y="102359"/>
                  </a:lnTo>
                  <a:lnTo>
                    <a:pt x="1799582" y="90928"/>
                  </a:lnTo>
                  <a:lnTo>
                    <a:pt x="1759326" y="121120"/>
                  </a:lnTo>
                  <a:lnTo>
                    <a:pt x="1649443" y="145240"/>
                  </a:lnTo>
                  <a:lnTo>
                    <a:pt x="1630683" y="166681"/>
                  </a:lnTo>
                  <a:lnTo>
                    <a:pt x="1467199" y="190801"/>
                  </a:lnTo>
                  <a:lnTo>
                    <a:pt x="1448439" y="214922"/>
                  </a:lnTo>
                  <a:lnTo>
                    <a:pt x="1480599" y="265843"/>
                  </a:lnTo>
                  <a:lnTo>
                    <a:pt x="1435038" y="284604"/>
                  </a:lnTo>
                  <a:lnTo>
                    <a:pt x="1448439" y="306044"/>
                  </a:lnTo>
                  <a:lnTo>
                    <a:pt x="1402878" y="335525"/>
                  </a:lnTo>
                  <a:lnTo>
                    <a:pt x="1472559" y="386447"/>
                  </a:lnTo>
                  <a:lnTo>
                    <a:pt x="1467199" y="418608"/>
                  </a:lnTo>
                  <a:lnTo>
                    <a:pt x="1453349" y="417453"/>
                  </a:lnTo>
                  <a:lnTo>
                    <a:pt x="1453156" y="418608"/>
                  </a:lnTo>
                  <a:lnTo>
                    <a:pt x="1402089" y="414352"/>
                  </a:lnTo>
                  <a:lnTo>
                    <a:pt x="1389477" y="432008"/>
                  </a:lnTo>
                  <a:lnTo>
                    <a:pt x="1379505" y="426309"/>
                  </a:lnTo>
                  <a:lnTo>
                    <a:pt x="1375434" y="432008"/>
                  </a:lnTo>
                  <a:lnTo>
                    <a:pt x="1319153" y="399847"/>
                  </a:lnTo>
                  <a:lnTo>
                    <a:pt x="1263514" y="399847"/>
                  </a:lnTo>
                  <a:lnTo>
                    <a:pt x="1220632" y="432008"/>
                  </a:lnTo>
                  <a:lnTo>
                    <a:pt x="1213010" y="427193"/>
                  </a:lnTo>
                  <a:lnTo>
                    <a:pt x="1206590" y="432008"/>
                  </a:lnTo>
                  <a:lnTo>
                    <a:pt x="1155668" y="399847"/>
                  </a:lnTo>
                  <a:lnTo>
                    <a:pt x="1059187" y="356966"/>
                  </a:lnTo>
                  <a:lnTo>
                    <a:pt x="1003548" y="356966"/>
                  </a:lnTo>
                  <a:lnTo>
                    <a:pt x="915104" y="432008"/>
                  </a:lnTo>
                  <a:lnTo>
                    <a:pt x="909744" y="482930"/>
                  </a:lnTo>
                  <a:lnTo>
                    <a:pt x="897039" y="470224"/>
                  </a:lnTo>
                  <a:lnTo>
                    <a:pt x="895702" y="482930"/>
                  </a:lnTo>
                  <a:lnTo>
                    <a:pt x="860074" y="447301"/>
                  </a:lnTo>
                  <a:lnTo>
                    <a:pt x="832023" y="515090"/>
                  </a:lnTo>
                  <a:lnTo>
                    <a:pt x="845423" y="525810"/>
                  </a:lnTo>
                  <a:lnTo>
                    <a:pt x="821302" y="576732"/>
                  </a:lnTo>
                  <a:lnTo>
                    <a:pt x="849416" y="620181"/>
                  </a:lnTo>
                  <a:lnTo>
                    <a:pt x="868902" y="616933"/>
                  </a:lnTo>
                  <a:lnTo>
                    <a:pt x="870462" y="619013"/>
                  </a:lnTo>
                  <a:lnTo>
                    <a:pt x="882944" y="616933"/>
                  </a:lnTo>
                  <a:lnTo>
                    <a:pt x="915104" y="659813"/>
                  </a:lnTo>
                  <a:lnTo>
                    <a:pt x="909744" y="691975"/>
                  </a:lnTo>
                  <a:lnTo>
                    <a:pt x="933866" y="705375"/>
                  </a:lnTo>
                  <a:lnTo>
                    <a:pt x="915104" y="742896"/>
                  </a:lnTo>
                  <a:lnTo>
                    <a:pt x="872224" y="748257"/>
                  </a:lnTo>
                  <a:lnTo>
                    <a:pt x="826663" y="817938"/>
                  </a:lnTo>
                  <a:lnTo>
                    <a:pt x="864184" y="868860"/>
                  </a:lnTo>
                  <a:lnTo>
                    <a:pt x="864184" y="914420"/>
                  </a:lnTo>
                  <a:lnTo>
                    <a:pt x="909744" y="984103"/>
                  </a:lnTo>
                  <a:lnTo>
                    <a:pt x="882944" y="1002863"/>
                  </a:lnTo>
                  <a:lnTo>
                    <a:pt x="877584" y="1016263"/>
                  </a:lnTo>
                  <a:lnTo>
                    <a:pt x="863541" y="1016263"/>
                  </a:lnTo>
                  <a:lnTo>
                    <a:pt x="858824" y="1016263"/>
                  </a:lnTo>
                  <a:lnTo>
                    <a:pt x="844781" y="1016263"/>
                  </a:lnTo>
                  <a:lnTo>
                    <a:pt x="812620" y="976062"/>
                  </a:lnTo>
                  <a:lnTo>
                    <a:pt x="799220" y="976062"/>
                  </a:lnTo>
                  <a:lnTo>
                    <a:pt x="775099" y="965342"/>
                  </a:lnTo>
                  <a:lnTo>
                    <a:pt x="761698" y="938542"/>
                  </a:lnTo>
                  <a:lnTo>
                    <a:pt x="729352" y="929299"/>
                  </a:lnTo>
                  <a:lnTo>
                    <a:pt x="706059" y="933181"/>
                  </a:lnTo>
                  <a:lnTo>
                    <a:pt x="704053" y="931175"/>
                  </a:lnTo>
                  <a:lnTo>
                    <a:pt x="692017" y="933181"/>
                  </a:lnTo>
                  <a:lnTo>
                    <a:pt x="686656" y="927821"/>
                  </a:lnTo>
                  <a:lnTo>
                    <a:pt x="627695" y="895660"/>
                  </a:lnTo>
                  <a:lnTo>
                    <a:pt x="566054" y="887620"/>
                  </a:lnTo>
                  <a:lnTo>
                    <a:pt x="538363" y="879708"/>
                  </a:lnTo>
                  <a:lnTo>
                    <a:pt x="534536" y="882260"/>
                  </a:lnTo>
                  <a:lnTo>
                    <a:pt x="528647" y="876931"/>
                  </a:lnTo>
                  <a:lnTo>
                    <a:pt x="528533" y="876900"/>
                  </a:lnTo>
                  <a:lnTo>
                    <a:pt x="520493" y="882260"/>
                  </a:lnTo>
                  <a:lnTo>
                    <a:pt x="464211" y="831338"/>
                  </a:lnTo>
                  <a:lnTo>
                    <a:pt x="418650" y="812578"/>
                  </a:lnTo>
                  <a:lnTo>
                    <a:pt x="381130" y="775057"/>
                  </a:lnTo>
                  <a:lnTo>
                    <a:pt x="413290" y="767017"/>
                  </a:lnTo>
                  <a:lnTo>
                    <a:pt x="445451" y="710735"/>
                  </a:lnTo>
                  <a:lnTo>
                    <a:pt x="426690" y="691975"/>
                  </a:lnTo>
                  <a:lnTo>
                    <a:pt x="488332" y="659813"/>
                  </a:lnTo>
                  <a:lnTo>
                    <a:pt x="488332" y="656209"/>
                  </a:lnTo>
                  <a:lnTo>
                    <a:pt x="459494" y="659813"/>
                  </a:lnTo>
                  <a:lnTo>
                    <a:pt x="459494" y="658059"/>
                  </a:lnTo>
                  <a:lnTo>
                    <a:pt x="445451" y="659813"/>
                  </a:lnTo>
                  <a:lnTo>
                    <a:pt x="445451" y="635693"/>
                  </a:lnTo>
                  <a:lnTo>
                    <a:pt x="469571" y="616933"/>
                  </a:lnTo>
                  <a:lnTo>
                    <a:pt x="515133" y="608893"/>
                  </a:lnTo>
                  <a:lnTo>
                    <a:pt x="520493" y="590132"/>
                  </a:lnTo>
                  <a:lnTo>
                    <a:pt x="507092" y="552611"/>
                  </a:lnTo>
                  <a:lnTo>
                    <a:pt x="528533" y="520450"/>
                  </a:lnTo>
                  <a:lnTo>
                    <a:pt x="528533" y="496330"/>
                  </a:lnTo>
                  <a:lnTo>
                    <a:pt x="464211" y="474889"/>
                  </a:lnTo>
                  <a:lnTo>
                    <a:pt x="451453" y="474889"/>
                  </a:lnTo>
                  <a:lnTo>
                    <a:pt x="437410" y="474889"/>
                  </a:lnTo>
                  <a:lnTo>
                    <a:pt x="415950" y="448661"/>
                  </a:lnTo>
                  <a:lnTo>
                    <a:pt x="389812" y="456128"/>
                  </a:lnTo>
                  <a:lnTo>
                    <a:pt x="384528" y="453626"/>
                  </a:lnTo>
                  <a:lnTo>
                    <a:pt x="375769" y="456128"/>
                  </a:lnTo>
                  <a:lnTo>
                    <a:pt x="324848" y="432008"/>
                  </a:lnTo>
                  <a:lnTo>
                    <a:pt x="324848" y="418608"/>
                  </a:lnTo>
                  <a:lnTo>
                    <a:pt x="306088" y="386447"/>
                  </a:lnTo>
                  <a:lnTo>
                    <a:pt x="287969" y="386447"/>
                  </a:lnTo>
                  <a:lnTo>
                    <a:pt x="273926" y="386447"/>
                  </a:lnTo>
                  <a:lnTo>
                    <a:pt x="268566" y="367686"/>
                  </a:lnTo>
                  <a:lnTo>
                    <a:pt x="279286" y="348926"/>
                  </a:lnTo>
                  <a:lnTo>
                    <a:pt x="256153" y="312940"/>
                  </a:lnTo>
                  <a:lnTo>
                    <a:pt x="223647" y="316765"/>
                  </a:lnTo>
                  <a:lnTo>
                    <a:pt x="219552" y="315595"/>
                  </a:lnTo>
                  <a:lnTo>
                    <a:pt x="209605" y="316765"/>
                  </a:lnTo>
                  <a:lnTo>
                    <a:pt x="203827" y="315114"/>
                  </a:lnTo>
                  <a:lnTo>
                    <a:pt x="199527" y="330165"/>
                  </a:lnTo>
                  <a:lnTo>
                    <a:pt x="186543" y="326456"/>
                  </a:lnTo>
                  <a:lnTo>
                    <a:pt x="185484" y="330165"/>
                  </a:lnTo>
                  <a:lnTo>
                    <a:pt x="166724" y="324805"/>
                  </a:lnTo>
                  <a:lnTo>
                    <a:pt x="153323" y="279243"/>
                  </a:lnTo>
                  <a:lnTo>
                    <a:pt x="147963" y="260483"/>
                  </a:lnTo>
                  <a:lnTo>
                    <a:pt x="153323" y="255123"/>
                  </a:lnTo>
                  <a:lnTo>
                    <a:pt x="167366" y="255123"/>
                  </a:lnTo>
                  <a:lnTo>
                    <a:pt x="190845" y="255123"/>
                  </a:lnTo>
                  <a:lnTo>
                    <a:pt x="204245" y="241723"/>
                  </a:lnTo>
                  <a:lnTo>
                    <a:pt x="190845" y="214922"/>
                  </a:lnTo>
                  <a:lnTo>
                    <a:pt x="166724" y="204203"/>
                  </a:lnTo>
                  <a:lnTo>
                    <a:pt x="166724" y="196162"/>
                  </a:lnTo>
                  <a:lnTo>
                    <a:pt x="147963" y="177401"/>
                  </a:lnTo>
                  <a:lnTo>
                    <a:pt x="121163" y="134520"/>
                  </a:lnTo>
                  <a:lnTo>
                    <a:pt x="134563" y="107720"/>
                  </a:lnTo>
                  <a:lnTo>
                    <a:pt x="129203" y="75558"/>
                  </a:lnTo>
                  <a:lnTo>
                    <a:pt x="90804" y="59747"/>
                  </a:lnTo>
                  <a:lnTo>
                    <a:pt x="78924" y="64838"/>
                  </a:lnTo>
                  <a:lnTo>
                    <a:pt x="76744" y="59754"/>
                  </a:lnTo>
                  <a:lnTo>
                    <a:pt x="64881" y="64838"/>
                  </a:lnTo>
                  <a:lnTo>
                    <a:pt x="56841" y="46078"/>
                  </a:lnTo>
                  <a:lnTo>
                    <a:pt x="8599" y="32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41275" cap="flat">
              <a:solidFill>
                <a:schemeClr val="bg1">
                  <a:lumMod val="40000"/>
                  <a:lumOff val="60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44717EFC-5CC6-7613-3D8D-E98D65FFDC82}"/>
                </a:ext>
              </a:extLst>
            </p:cNvPr>
            <p:cNvSpPr/>
            <p:nvPr userDrawn="1"/>
          </p:nvSpPr>
          <p:spPr>
            <a:xfrm>
              <a:off x="8660371" y="1303514"/>
              <a:ext cx="491928" cy="1301964"/>
            </a:xfrm>
            <a:custGeom>
              <a:avLst/>
              <a:gdLst>
                <a:gd name="connsiteX0" fmla="*/ 429325 w 491928"/>
                <a:gd name="connsiteY0" fmla="*/ 0 h 1301964"/>
                <a:gd name="connsiteX1" fmla="*/ 472206 w 491928"/>
                <a:gd name="connsiteY1" fmla="*/ 61642 h 1301964"/>
                <a:gd name="connsiteX2" fmla="*/ 472206 w 491928"/>
                <a:gd name="connsiteY2" fmla="*/ 101843 h 1301964"/>
                <a:gd name="connsiteX3" fmla="*/ 485606 w 491928"/>
                <a:gd name="connsiteY3" fmla="*/ 131324 h 1301964"/>
                <a:gd name="connsiteX4" fmla="*/ 485606 w 491928"/>
                <a:gd name="connsiteY4" fmla="*/ 158125 h 1301964"/>
                <a:gd name="connsiteX5" fmla="*/ 474373 w 491928"/>
                <a:gd name="connsiteY5" fmla="*/ 154380 h 1301964"/>
                <a:gd name="connsiteX6" fmla="*/ 474373 w 491928"/>
                <a:gd name="connsiteY6" fmla="*/ 165614 h 1301964"/>
                <a:gd name="connsiteX7" fmla="*/ 462539 w 491928"/>
                <a:gd name="connsiteY7" fmla="*/ 161669 h 1301964"/>
                <a:gd name="connsiteX8" fmla="*/ 466846 w 491928"/>
                <a:gd name="connsiteY8" fmla="*/ 209045 h 1301964"/>
                <a:gd name="connsiteX9" fmla="*/ 491928 w 491928"/>
                <a:gd name="connsiteY9" fmla="*/ 226751 h 1301964"/>
                <a:gd name="connsiteX10" fmla="*/ 491928 w 491928"/>
                <a:gd name="connsiteY10" fmla="*/ 1196463 h 1301964"/>
                <a:gd name="connsiteX11" fmla="*/ 487727 w 491928"/>
                <a:gd name="connsiteY11" fmla="*/ 1197723 h 1301964"/>
                <a:gd name="connsiteX12" fmla="*/ 472206 w 491928"/>
                <a:gd name="connsiteY12" fmla="*/ 1222114 h 1301964"/>
                <a:gd name="connsiteX13" fmla="*/ 485606 w 491928"/>
                <a:gd name="connsiteY13" fmla="*/ 1235514 h 1301964"/>
                <a:gd name="connsiteX14" fmla="*/ 471811 w 491928"/>
                <a:gd name="connsiteY14" fmla="*/ 1240441 h 1301964"/>
                <a:gd name="connsiteX15" fmla="*/ 474373 w 491928"/>
                <a:gd name="connsiteY15" fmla="*/ 1243003 h 1301964"/>
                <a:gd name="connsiteX16" fmla="*/ 446384 w 491928"/>
                <a:gd name="connsiteY16" fmla="*/ 1252999 h 1301964"/>
                <a:gd name="connsiteX17" fmla="*/ 434684 w 491928"/>
                <a:gd name="connsiteY17" fmla="*/ 1281075 h 1301964"/>
                <a:gd name="connsiteX18" fmla="*/ 415924 w 491928"/>
                <a:gd name="connsiteY18" fmla="*/ 1294475 h 1301964"/>
                <a:gd name="connsiteX19" fmla="*/ 415647 w 491928"/>
                <a:gd name="connsiteY19" fmla="*/ 1294139 h 1301964"/>
                <a:gd name="connsiteX20" fmla="*/ 404691 w 491928"/>
                <a:gd name="connsiteY20" fmla="*/ 1301964 h 1301964"/>
                <a:gd name="connsiteX21" fmla="*/ 367170 w 491928"/>
                <a:gd name="connsiteY21" fmla="*/ 1256403 h 1301964"/>
                <a:gd name="connsiteX22" fmla="*/ 340369 w 491928"/>
                <a:gd name="connsiteY22" fmla="*/ 1200122 h 1301964"/>
                <a:gd name="connsiteX23" fmla="*/ 329649 w 491928"/>
                <a:gd name="connsiteY23" fmla="*/ 1154561 h 1301964"/>
                <a:gd name="connsiteX24" fmla="*/ 310889 w 491928"/>
                <a:gd name="connsiteY24" fmla="*/ 1130439 h 1301964"/>
                <a:gd name="connsiteX25" fmla="*/ 289448 w 491928"/>
                <a:gd name="connsiteY25" fmla="*/ 1090238 h 1301964"/>
                <a:gd name="connsiteX26" fmla="*/ 278727 w 491928"/>
                <a:gd name="connsiteY26" fmla="*/ 1033958 h 1301964"/>
                <a:gd name="connsiteX27" fmla="*/ 270687 w 491928"/>
                <a:gd name="connsiteY27" fmla="*/ 1009836 h 1301964"/>
                <a:gd name="connsiteX28" fmla="*/ 233166 w 491928"/>
                <a:gd name="connsiteY28" fmla="*/ 945514 h 1301964"/>
                <a:gd name="connsiteX29" fmla="*/ 214406 w 491928"/>
                <a:gd name="connsiteY29" fmla="*/ 857073 h 1301964"/>
                <a:gd name="connsiteX30" fmla="*/ 201006 w 491928"/>
                <a:gd name="connsiteY30" fmla="*/ 800791 h 1301964"/>
                <a:gd name="connsiteX31" fmla="*/ 201006 w 491928"/>
                <a:gd name="connsiteY31" fmla="*/ 749869 h 1301964"/>
                <a:gd name="connsiteX32" fmla="*/ 195645 w 491928"/>
                <a:gd name="connsiteY32" fmla="*/ 704308 h 1301964"/>
                <a:gd name="connsiteX33" fmla="*/ 131324 w 491928"/>
                <a:gd name="connsiteY33" fmla="*/ 728429 h 1301964"/>
                <a:gd name="connsiteX34" fmla="*/ 101843 w 491928"/>
                <a:gd name="connsiteY34" fmla="*/ 723069 h 1301964"/>
                <a:gd name="connsiteX35" fmla="*/ 42881 w 491928"/>
                <a:gd name="connsiteY35" fmla="*/ 666787 h 1301964"/>
                <a:gd name="connsiteX36" fmla="*/ 61642 w 491928"/>
                <a:gd name="connsiteY36" fmla="*/ 653386 h 1301964"/>
                <a:gd name="connsiteX37" fmla="*/ 50922 w 491928"/>
                <a:gd name="connsiteY37" fmla="*/ 634626 h 1301964"/>
                <a:gd name="connsiteX38" fmla="*/ 0 w 491928"/>
                <a:gd name="connsiteY38" fmla="*/ 589065 h 1301964"/>
                <a:gd name="connsiteX39" fmla="*/ 29481 w 491928"/>
                <a:gd name="connsiteY39" fmla="*/ 564944 h 1301964"/>
                <a:gd name="connsiteX40" fmla="*/ 31561 w 491928"/>
                <a:gd name="connsiteY40" fmla="*/ 564944 h 1301964"/>
                <a:gd name="connsiteX41" fmla="*/ 40714 w 491928"/>
                <a:gd name="connsiteY41" fmla="*/ 557455 h 1301964"/>
                <a:gd name="connsiteX42" fmla="*/ 123761 w 491928"/>
                <a:gd name="connsiteY42" fmla="*/ 557455 h 1301964"/>
                <a:gd name="connsiteX43" fmla="*/ 112564 w 491928"/>
                <a:gd name="connsiteY43" fmla="*/ 519383 h 1301964"/>
                <a:gd name="connsiteX44" fmla="*/ 88442 w 491928"/>
                <a:gd name="connsiteY44" fmla="*/ 495263 h 1301964"/>
                <a:gd name="connsiteX45" fmla="*/ 80402 w 491928"/>
                <a:gd name="connsiteY45" fmla="*/ 463101 h 1301964"/>
                <a:gd name="connsiteX46" fmla="*/ 56282 w 491928"/>
                <a:gd name="connsiteY46" fmla="*/ 438981 h 1301964"/>
                <a:gd name="connsiteX47" fmla="*/ 107203 w 491928"/>
                <a:gd name="connsiteY47" fmla="*/ 388059 h 1301964"/>
                <a:gd name="connsiteX48" fmla="*/ 110592 w 491928"/>
                <a:gd name="connsiteY48" fmla="*/ 388417 h 1301964"/>
                <a:gd name="connsiteX49" fmla="*/ 118437 w 491928"/>
                <a:gd name="connsiteY49" fmla="*/ 380570 h 1301964"/>
                <a:gd name="connsiteX50" fmla="*/ 164832 w 491928"/>
                <a:gd name="connsiteY50" fmla="*/ 385454 h 1301964"/>
                <a:gd name="connsiteX51" fmla="*/ 201006 w 491928"/>
                <a:gd name="connsiteY51" fmla="*/ 342498 h 1301964"/>
                <a:gd name="connsiteX52" fmla="*/ 227807 w 491928"/>
                <a:gd name="connsiteY52" fmla="*/ 291577 h 1301964"/>
                <a:gd name="connsiteX53" fmla="*/ 270687 w 491928"/>
                <a:gd name="connsiteY53" fmla="*/ 240656 h 1301964"/>
                <a:gd name="connsiteX54" fmla="*/ 270687 w 491928"/>
                <a:gd name="connsiteY54" fmla="*/ 203134 h 1301964"/>
                <a:gd name="connsiteX55" fmla="*/ 302849 w 491928"/>
                <a:gd name="connsiteY55" fmla="*/ 179014 h 1301964"/>
                <a:gd name="connsiteX56" fmla="*/ 270687 w 491928"/>
                <a:gd name="connsiteY56" fmla="*/ 146853 h 1301964"/>
                <a:gd name="connsiteX57" fmla="*/ 259967 w 491928"/>
                <a:gd name="connsiteY57" fmla="*/ 114692 h 1301964"/>
                <a:gd name="connsiteX58" fmla="*/ 241207 w 491928"/>
                <a:gd name="connsiteY58" fmla="*/ 69131 h 1301964"/>
                <a:gd name="connsiteX59" fmla="*/ 259967 w 491928"/>
                <a:gd name="connsiteY59" fmla="*/ 45011 h 1301964"/>
                <a:gd name="connsiteX60" fmla="*/ 264673 w 491928"/>
                <a:gd name="connsiteY60" fmla="*/ 45915 h 1301964"/>
                <a:gd name="connsiteX61" fmla="*/ 271200 w 491928"/>
                <a:gd name="connsiteY61" fmla="*/ 37522 h 1301964"/>
                <a:gd name="connsiteX62" fmla="*/ 340882 w 491928"/>
                <a:gd name="connsiteY62" fmla="*/ 50922 h 1301964"/>
                <a:gd name="connsiteX63" fmla="*/ 386373 w 491928"/>
                <a:gd name="connsiteY63" fmla="*/ 43739 h 1301964"/>
                <a:gd name="connsiteX64" fmla="*/ 418092 w 491928"/>
                <a:gd name="connsiteY64" fmla="*/ 7489 h 1301964"/>
                <a:gd name="connsiteX65" fmla="*/ 420165 w 491928"/>
                <a:gd name="connsiteY65" fmla="*/ 10469 h 1301964"/>
                <a:gd name="connsiteX66" fmla="*/ 429325 w 491928"/>
                <a:gd name="connsiteY66" fmla="*/ 0 h 130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91928" h="1301964">
                  <a:moveTo>
                    <a:pt x="429325" y="0"/>
                  </a:moveTo>
                  <a:lnTo>
                    <a:pt x="472206" y="61642"/>
                  </a:lnTo>
                  <a:lnTo>
                    <a:pt x="472206" y="101843"/>
                  </a:lnTo>
                  <a:lnTo>
                    <a:pt x="485606" y="131324"/>
                  </a:lnTo>
                  <a:lnTo>
                    <a:pt x="485606" y="158125"/>
                  </a:lnTo>
                  <a:lnTo>
                    <a:pt x="474373" y="154380"/>
                  </a:lnTo>
                  <a:lnTo>
                    <a:pt x="474373" y="165614"/>
                  </a:lnTo>
                  <a:lnTo>
                    <a:pt x="462539" y="161669"/>
                  </a:lnTo>
                  <a:lnTo>
                    <a:pt x="466846" y="209045"/>
                  </a:lnTo>
                  <a:lnTo>
                    <a:pt x="491928" y="226751"/>
                  </a:lnTo>
                  <a:lnTo>
                    <a:pt x="491928" y="1196463"/>
                  </a:lnTo>
                  <a:lnTo>
                    <a:pt x="487727" y="1197723"/>
                  </a:lnTo>
                  <a:lnTo>
                    <a:pt x="472206" y="1222114"/>
                  </a:lnTo>
                  <a:lnTo>
                    <a:pt x="485606" y="1235514"/>
                  </a:lnTo>
                  <a:lnTo>
                    <a:pt x="471811" y="1240441"/>
                  </a:lnTo>
                  <a:lnTo>
                    <a:pt x="474373" y="1243003"/>
                  </a:lnTo>
                  <a:lnTo>
                    <a:pt x="446384" y="1252999"/>
                  </a:lnTo>
                  <a:lnTo>
                    <a:pt x="434684" y="1281075"/>
                  </a:lnTo>
                  <a:lnTo>
                    <a:pt x="415924" y="1294475"/>
                  </a:lnTo>
                  <a:lnTo>
                    <a:pt x="415647" y="1294139"/>
                  </a:lnTo>
                  <a:lnTo>
                    <a:pt x="404691" y="1301964"/>
                  </a:lnTo>
                  <a:lnTo>
                    <a:pt x="367170" y="1256403"/>
                  </a:lnTo>
                  <a:lnTo>
                    <a:pt x="340369" y="1200122"/>
                  </a:lnTo>
                  <a:lnTo>
                    <a:pt x="329649" y="1154561"/>
                  </a:lnTo>
                  <a:lnTo>
                    <a:pt x="310889" y="1130439"/>
                  </a:lnTo>
                  <a:lnTo>
                    <a:pt x="289448" y="1090238"/>
                  </a:lnTo>
                  <a:lnTo>
                    <a:pt x="278727" y="1033958"/>
                  </a:lnTo>
                  <a:lnTo>
                    <a:pt x="270687" y="1009836"/>
                  </a:lnTo>
                  <a:lnTo>
                    <a:pt x="233166" y="945514"/>
                  </a:lnTo>
                  <a:lnTo>
                    <a:pt x="214406" y="857073"/>
                  </a:lnTo>
                  <a:lnTo>
                    <a:pt x="201006" y="800791"/>
                  </a:lnTo>
                  <a:lnTo>
                    <a:pt x="201006" y="749869"/>
                  </a:lnTo>
                  <a:lnTo>
                    <a:pt x="195645" y="704308"/>
                  </a:lnTo>
                  <a:lnTo>
                    <a:pt x="131324" y="728429"/>
                  </a:lnTo>
                  <a:lnTo>
                    <a:pt x="101843" y="723069"/>
                  </a:lnTo>
                  <a:lnTo>
                    <a:pt x="42881" y="666787"/>
                  </a:lnTo>
                  <a:lnTo>
                    <a:pt x="61642" y="653386"/>
                  </a:lnTo>
                  <a:lnTo>
                    <a:pt x="50922" y="634626"/>
                  </a:lnTo>
                  <a:lnTo>
                    <a:pt x="0" y="589065"/>
                  </a:lnTo>
                  <a:lnTo>
                    <a:pt x="29481" y="564944"/>
                  </a:lnTo>
                  <a:lnTo>
                    <a:pt x="31561" y="564944"/>
                  </a:lnTo>
                  <a:lnTo>
                    <a:pt x="40714" y="557455"/>
                  </a:lnTo>
                  <a:lnTo>
                    <a:pt x="123761" y="557455"/>
                  </a:lnTo>
                  <a:lnTo>
                    <a:pt x="112564" y="519383"/>
                  </a:lnTo>
                  <a:lnTo>
                    <a:pt x="88442" y="495263"/>
                  </a:lnTo>
                  <a:lnTo>
                    <a:pt x="80402" y="463101"/>
                  </a:lnTo>
                  <a:lnTo>
                    <a:pt x="56282" y="438981"/>
                  </a:lnTo>
                  <a:lnTo>
                    <a:pt x="107203" y="388059"/>
                  </a:lnTo>
                  <a:lnTo>
                    <a:pt x="110592" y="388417"/>
                  </a:lnTo>
                  <a:lnTo>
                    <a:pt x="118437" y="380570"/>
                  </a:lnTo>
                  <a:lnTo>
                    <a:pt x="164832" y="385454"/>
                  </a:lnTo>
                  <a:lnTo>
                    <a:pt x="201006" y="342498"/>
                  </a:lnTo>
                  <a:lnTo>
                    <a:pt x="227807" y="291577"/>
                  </a:lnTo>
                  <a:lnTo>
                    <a:pt x="270687" y="240656"/>
                  </a:lnTo>
                  <a:lnTo>
                    <a:pt x="270687" y="203134"/>
                  </a:lnTo>
                  <a:lnTo>
                    <a:pt x="302849" y="179014"/>
                  </a:lnTo>
                  <a:lnTo>
                    <a:pt x="270687" y="146853"/>
                  </a:lnTo>
                  <a:lnTo>
                    <a:pt x="259967" y="114692"/>
                  </a:lnTo>
                  <a:lnTo>
                    <a:pt x="241207" y="69131"/>
                  </a:lnTo>
                  <a:lnTo>
                    <a:pt x="259967" y="45011"/>
                  </a:lnTo>
                  <a:lnTo>
                    <a:pt x="264673" y="45915"/>
                  </a:lnTo>
                  <a:lnTo>
                    <a:pt x="271200" y="37522"/>
                  </a:lnTo>
                  <a:lnTo>
                    <a:pt x="340882" y="50922"/>
                  </a:lnTo>
                  <a:lnTo>
                    <a:pt x="386373" y="43739"/>
                  </a:lnTo>
                  <a:lnTo>
                    <a:pt x="418092" y="7489"/>
                  </a:lnTo>
                  <a:lnTo>
                    <a:pt x="420165" y="10469"/>
                  </a:lnTo>
                  <a:lnTo>
                    <a:pt x="429325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41275" cap="flat">
              <a:solidFill>
                <a:schemeClr val="bg1">
                  <a:lumMod val="40000"/>
                  <a:lumOff val="60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37482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a a mano libera 154">
            <a:extLst>
              <a:ext uri="{FF2B5EF4-FFF2-40B4-BE49-F238E27FC236}">
                <a16:creationId xmlns:a16="http://schemas.microsoft.com/office/drawing/2014/main" id="{472276A2-63FD-7B82-B86A-C92609DD809B}"/>
              </a:ext>
            </a:extLst>
          </p:cNvPr>
          <p:cNvSpPr/>
          <p:nvPr userDrawn="1"/>
        </p:nvSpPr>
        <p:spPr>
          <a:xfrm>
            <a:off x="5047083" y="-24959"/>
            <a:ext cx="7149179" cy="6891171"/>
          </a:xfrm>
          <a:custGeom>
            <a:avLst/>
            <a:gdLst>
              <a:gd name="connsiteX0" fmla="*/ 1623120 w 5361884"/>
              <a:gd name="connsiteY0" fmla="*/ 0 h 5168378"/>
              <a:gd name="connsiteX1" fmla="*/ 1623120 w 5361884"/>
              <a:gd name="connsiteY1" fmla="*/ 5857 h 5168378"/>
              <a:gd name="connsiteX2" fmla="*/ 4970722 w 5361884"/>
              <a:gd name="connsiteY2" fmla="*/ 5857 h 5168378"/>
              <a:gd name="connsiteX3" fmla="*/ 5129458 w 5361884"/>
              <a:gd name="connsiteY3" fmla="*/ 106405 h 5168378"/>
              <a:gd name="connsiteX4" fmla="*/ 5361884 w 5361884"/>
              <a:gd name="connsiteY4" fmla="*/ 282782 h 5168378"/>
              <a:gd name="connsiteX5" fmla="*/ 5361884 w 5361884"/>
              <a:gd name="connsiteY5" fmla="*/ 5168378 h 5168378"/>
              <a:gd name="connsiteX6" fmla="*/ 903339 w 5361884"/>
              <a:gd name="connsiteY6" fmla="*/ 5168378 h 5168378"/>
              <a:gd name="connsiteX7" fmla="*/ 751274 w 5361884"/>
              <a:gd name="connsiteY7" fmla="*/ 4998590 h 5168378"/>
              <a:gd name="connsiteX8" fmla="*/ 0 w 5361884"/>
              <a:gd name="connsiteY8" fmla="*/ 2874884 h 5168378"/>
              <a:gd name="connsiteX9" fmla="*/ 1450526 w 5361884"/>
              <a:gd name="connsiteY9" fmla="*/ 106405 h 5168378"/>
              <a:gd name="connsiteX10" fmla="*/ 1623120 w 5361884"/>
              <a:gd name="connsiteY10" fmla="*/ 0 h 5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1884" h="5168378">
                <a:moveTo>
                  <a:pt x="1623120" y="0"/>
                </a:moveTo>
                <a:lnTo>
                  <a:pt x="1623120" y="5857"/>
                </a:lnTo>
                <a:lnTo>
                  <a:pt x="4970722" y="5857"/>
                </a:lnTo>
                <a:lnTo>
                  <a:pt x="5129458" y="106405"/>
                </a:lnTo>
                <a:lnTo>
                  <a:pt x="5361884" y="282782"/>
                </a:lnTo>
                <a:lnTo>
                  <a:pt x="5361884" y="5168378"/>
                </a:lnTo>
                <a:lnTo>
                  <a:pt x="903339" y="5168378"/>
                </a:lnTo>
                <a:lnTo>
                  <a:pt x="751274" y="4998590"/>
                </a:lnTo>
                <a:cubicBezTo>
                  <a:pt x="281937" y="4421470"/>
                  <a:pt x="0" y="3681589"/>
                  <a:pt x="0" y="2874884"/>
                </a:cubicBezTo>
                <a:cubicBezTo>
                  <a:pt x="0" y="1722448"/>
                  <a:pt x="575383" y="706388"/>
                  <a:pt x="1450526" y="106405"/>
                </a:cubicBezTo>
                <a:lnTo>
                  <a:pt x="162312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1BFC2-591B-DA24-4104-9CA44FA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0436D-B8C8-6BF5-1EA6-0381B1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BB97-9990-851B-CA9E-F6E9AE34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3" name="Segnaposto testo 152">
            <a:extLst>
              <a:ext uri="{FF2B5EF4-FFF2-40B4-BE49-F238E27FC236}">
                <a16:creationId xmlns:a16="http://schemas.microsoft.com/office/drawing/2014/main" id="{AD4A3DF3-5954-43FD-7CE5-FF8E0A726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86" y="1591733"/>
            <a:ext cx="3892641" cy="33887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A909EF91-26B0-97F9-02C2-7F1FD22E7F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9CBAC5AF-37D9-C1B5-2C0D-DD3F9091321F}"/>
              </a:ext>
            </a:extLst>
          </p:cNvPr>
          <p:cNvGrpSpPr/>
          <p:nvPr userDrawn="1"/>
        </p:nvGrpSpPr>
        <p:grpSpPr>
          <a:xfrm>
            <a:off x="5531864" y="-1266296"/>
            <a:ext cx="6660137" cy="8158669"/>
            <a:chOff x="4148897" y="-949722"/>
            <a:chExt cx="4995103" cy="6119002"/>
          </a:xfrm>
        </p:grpSpPr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A432E743-A14B-37A5-8D77-7422BDA14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3154" y="3745854"/>
              <a:ext cx="67577" cy="122078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7B72FEE1-BEDE-DB4B-3986-E12DF73B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85" y="4064124"/>
              <a:ext cx="41421" cy="98099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82F4BB6B-543C-E7EC-284E-18CE90938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2324" y="-949722"/>
              <a:ext cx="3119483" cy="4069934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68">
              <a:extLst>
                <a:ext uri="{FF2B5EF4-FFF2-40B4-BE49-F238E27FC236}">
                  <a16:creationId xmlns:a16="http://schemas.microsoft.com/office/drawing/2014/main" id="{516381F0-B50F-D52B-3F6E-14FFFCC8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4" y="4286476"/>
              <a:ext cx="427266" cy="588582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89D5C297-3066-7A5D-4C66-52404B23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642" y="4332256"/>
              <a:ext cx="124257" cy="104637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FEE14567-7D65-C794-9672-B57BDEFB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161" y="3889729"/>
              <a:ext cx="388029" cy="12861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37A6D7E8-E6CC-2721-6067-3F5D93D17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486" y="4013986"/>
              <a:ext cx="128617" cy="87198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90">
              <a:extLst>
                <a:ext uri="{FF2B5EF4-FFF2-40B4-BE49-F238E27FC236}">
                  <a16:creationId xmlns:a16="http://schemas.microsoft.com/office/drawing/2014/main" id="{6529F058-C45A-4021-E6EE-692FCCFF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216" y="4678864"/>
              <a:ext cx="204913" cy="222352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55FCED38-3948-435F-5624-95A5D97A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226" y="4524090"/>
              <a:ext cx="102457" cy="12861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32">
              <a:extLst>
                <a:ext uri="{FF2B5EF4-FFF2-40B4-BE49-F238E27FC236}">
                  <a16:creationId xmlns:a16="http://schemas.microsoft.com/office/drawing/2014/main" id="{53AA865F-E94A-403E-44E9-9BAE9929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468" y="4090282"/>
              <a:ext cx="143875" cy="150416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34">
              <a:extLst>
                <a:ext uri="{FF2B5EF4-FFF2-40B4-BE49-F238E27FC236}">
                  <a16:creationId xmlns:a16="http://schemas.microsoft.com/office/drawing/2014/main" id="{87D88AB9-4FDC-7B29-56C3-33F7D58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55" y="4430352"/>
              <a:ext cx="174395" cy="252872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36">
              <a:extLst>
                <a:ext uri="{FF2B5EF4-FFF2-40B4-BE49-F238E27FC236}">
                  <a16:creationId xmlns:a16="http://schemas.microsoft.com/office/drawing/2014/main" id="{022D7E36-5FB0-FDAF-E488-34C262BB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926" y="4157861"/>
              <a:ext cx="215815" cy="10899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40">
              <a:extLst>
                <a:ext uri="{FF2B5EF4-FFF2-40B4-BE49-F238E27FC236}">
                  <a16:creationId xmlns:a16="http://schemas.microsoft.com/office/drawing/2014/main" id="{5D6BFE11-C553-2EE7-4B9A-9723E7E98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289" y="4013986"/>
              <a:ext cx="98099" cy="71938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60">
              <a:extLst>
                <a:ext uri="{FF2B5EF4-FFF2-40B4-BE49-F238E27FC236}">
                  <a16:creationId xmlns:a16="http://schemas.microsoft.com/office/drawing/2014/main" id="{026F2816-8191-B71E-7BE1-571A9BD8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772" y="4064124"/>
              <a:ext cx="78479" cy="32701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202">
              <a:extLst>
                <a:ext uri="{FF2B5EF4-FFF2-40B4-BE49-F238E27FC236}">
                  <a16:creationId xmlns:a16="http://schemas.microsoft.com/office/drawing/2014/main" id="{CD335911-843E-B94D-68DD-F73AD8AF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57" y="3512601"/>
              <a:ext cx="1068167" cy="697579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230">
              <a:extLst>
                <a:ext uri="{FF2B5EF4-FFF2-40B4-BE49-F238E27FC236}">
                  <a16:creationId xmlns:a16="http://schemas.microsoft.com/office/drawing/2014/main" id="{1A9861E4-7405-9A6B-6567-43DC40DAB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604" y="4194920"/>
              <a:ext cx="159135" cy="154777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244">
              <a:extLst>
                <a:ext uri="{FF2B5EF4-FFF2-40B4-BE49-F238E27FC236}">
                  <a16:creationId xmlns:a16="http://schemas.microsoft.com/office/drawing/2014/main" id="{E07A8B09-2E52-48A0-CEE2-8F23BC3B0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278" y="4388932"/>
              <a:ext cx="204913" cy="82839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 254">
              <a:extLst>
                <a:ext uri="{FF2B5EF4-FFF2-40B4-BE49-F238E27FC236}">
                  <a16:creationId xmlns:a16="http://schemas.microsoft.com/office/drawing/2014/main" id="{20452C70-E5FA-B073-B5D7-36CCC6C2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161" y="4064124"/>
              <a:ext cx="56678" cy="21799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293">
              <a:extLst>
                <a:ext uri="{FF2B5EF4-FFF2-40B4-BE49-F238E27FC236}">
                  <a16:creationId xmlns:a16="http://schemas.microsoft.com/office/drawing/2014/main" id="{865EFC6E-40B4-511E-8507-A1EB02D05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0766" y="4214537"/>
              <a:ext cx="82839" cy="45780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301">
              <a:extLst>
                <a:ext uri="{FF2B5EF4-FFF2-40B4-BE49-F238E27FC236}">
                  <a16:creationId xmlns:a16="http://schemas.microsoft.com/office/drawing/2014/main" id="{3E3C1146-AB29-0C97-98F6-1681B538B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971" y="4513191"/>
              <a:ext cx="143875" cy="150416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339">
              <a:extLst>
                <a:ext uri="{FF2B5EF4-FFF2-40B4-BE49-F238E27FC236}">
                  <a16:creationId xmlns:a16="http://schemas.microsoft.com/office/drawing/2014/main" id="{E567ADA0-D0A2-7E81-ABF3-4B8592F79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897" y="1097233"/>
              <a:ext cx="3697164" cy="2958169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342">
              <a:extLst>
                <a:ext uri="{FF2B5EF4-FFF2-40B4-BE49-F238E27FC236}">
                  <a16:creationId xmlns:a16="http://schemas.microsoft.com/office/drawing/2014/main" id="{E4FDEB4E-0115-7E83-B692-D6FAE04B9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708" y="4297374"/>
              <a:ext cx="475225" cy="407647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B32A765A-5BAF-7EB4-09B9-65694D2AA055}"/>
                </a:ext>
              </a:extLst>
            </p:cNvPr>
            <p:cNvSpPr/>
            <p:nvPr userDrawn="1"/>
          </p:nvSpPr>
          <p:spPr>
            <a:xfrm>
              <a:off x="7623708" y="-18719"/>
              <a:ext cx="1520292" cy="2096924"/>
            </a:xfrm>
            <a:custGeom>
              <a:avLst/>
              <a:gdLst>
                <a:gd name="connsiteX0" fmla="*/ 228081 w 1520292"/>
                <a:gd name="connsiteY0" fmla="*/ 0 h 2096924"/>
                <a:gd name="connsiteX1" fmla="*/ 1520292 w 1520292"/>
                <a:gd name="connsiteY1" fmla="*/ 0 h 2096924"/>
                <a:gd name="connsiteX2" fmla="*/ 1520292 w 1520292"/>
                <a:gd name="connsiteY2" fmla="*/ 1441325 h 2096924"/>
                <a:gd name="connsiteX3" fmla="*/ 1499793 w 1520292"/>
                <a:gd name="connsiteY3" fmla="*/ 1447304 h 2096924"/>
                <a:gd name="connsiteX4" fmla="*/ 1464914 w 1520292"/>
                <a:gd name="connsiteY4" fmla="*/ 1447304 h 2096924"/>
                <a:gd name="connsiteX5" fmla="*/ 1427856 w 1520292"/>
                <a:gd name="connsiteY5" fmla="*/ 1482183 h 2096924"/>
                <a:gd name="connsiteX6" fmla="*/ 1377717 w 1520292"/>
                <a:gd name="connsiteY6" fmla="*/ 1575920 h 2096924"/>
                <a:gd name="connsiteX7" fmla="*/ 1303600 w 1520292"/>
                <a:gd name="connsiteY7" fmla="*/ 1636958 h 2096924"/>
                <a:gd name="connsiteX8" fmla="*/ 1279620 w 1520292"/>
                <a:gd name="connsiteY8" fmla="*/ 1643498 h 2096924"/>
                <a:gd name="connsiteX9" fmla="*/ 1231662 w 1520292"/>
                <a:gd name="connsiteY9" fmla="*/ 1663117 h 2096924"/>
                <a:gd name="connsiteX10" fmla="*/ 1181523 w 1520292"/>
                <a:gd name="connsiteY10" fmla="*/ 1684917 h 2096924"/>
                <a:gd name="connsiteX11" fmla="*/ 1151004 w 1520292"/>
                <a:gd name="connsiteY11" fmla="*/ 1735055 h 2096924"/>
                <a:gd name="connsiteX12" fmla="*/ 1151004 w 1520292"/>
                <a:gd name="connsiteY12" fmla="*/ 1791733 h 2096924"/>
                <a:gd name="connsiteX13" fmla="*/ 1129205 w 1520292"/>
                <a:gd name="connsiteY13" fmla="*/ 1844052 h 2096924"/>
                <a:gd name="connsiteX14" fmla="*/ 1072527 w 1520292"/>
                <a:gd name="connsiteY14" fmla="*/ 1907270 h 2096924"/>
                <a:gd name="connsiteX15" fmla="*/ 1087786 w 1520292"/>
                <a:gd name="connsiteY15" fmla="*/ 1963948 h 2096924"/>
                <a:gd name="connsiteX16" fmla="*/ 1072527 w 1520292"/>
                <a:gd name="connsiteY16" fmla="*/ 2024986 h 2096924"/>
                <a:gd name="connsiteX17" fmla="*/ 1057267 w 1520292"/>
                <a:gd name="connsiteY17" fmla="*/ 2096924 h 2096924"/>
                <a:gd name="connsiteX18" fmla="*/ 1004949 w 1520292"/>
                <a:gd name="connsiteY18" fmla="*/ 2096924 h 2096924"/>
                <a:gd name="connsiteX19" fmla="*/ 954810 w 1520292"/>
                <a:gd name="connsiteY19" fmla="*/ 2040246 h 2096924"/>
                <a:gd name="connsiteX20" fmla="*/ 882873 w 1520292"/>
                <a:gd name="connsiteY20" fmla="*/ 2040246 h 2096924"/>
                <a:gd name="connsiteX21" fmla="*/ 845814 w 1520292"/>
                <a:gd name="connsiteY21" fmla="*/ 1998827 h 2096924"/>
                <a:gd name="connsiteX22" fmla="*/ 824014 w 1520292"/>
                <a:gd name="connsiteY22" fmla="*/ 1931249 h 2096924"/>
                <a:gd name="connsiteX23" fmla="*/ 762977 w 1520292"/>
                <a:gd name="connsiteY23" fmla="*/ 1833152 h 2096924"/>
                <a:gd name="connsiteX24" fmla="*/ 747717 w 1520292"/>
                <a:gd name="connsiteY24" fmla="*/ 1783014 h 2096924"/>
                <a:gd name="connsiteX25" fmla="*/ 743357 w 1520292"/>
                <a:gd name="connsiteY25" fmla="*/ 1711076 h 2096924"/>
                <a:gd name="connsiteX26" fmla="*/ 691039 w 1520292"/>
                <a:gd name="connsiteY26" fmla="*/ 1628239 h 2096924"/>
                <a:gd name="connsiteX27" fmla="*/ 706298 w 1520292"/>
                <a:gd name="connsiteY27" fmla="*/ 1565020 h 2096924"/>
                <a:gd name="connsiteX28" fmla="*/ 680139 w 1520292"/>
                <a:gd name="connsiteY28" fmla="*/ 1530142 h 2096924"/>
                <a:gd name="connsiteX29" fmla="*/ 717198 w 1520292"/>
                <a:gd name="connsiteY29" fmla="*/ 1425505 h 2096924"/>
                <a:gd name="connsiteX30" fmla="*/ 767336 w 1520292"/>
                <a:gd name="connsiteY30" fmla="*/ 1390626 h 2096924"/>
                <a:gd name="connsiteX31" fmla="*/ 784776 w 1520292"/>
                <a:gd name="connsiteY31" fmla="*/ 1349207 h 2096924"/>
                <a:gd name="connsiteX32" fmla="*/ 789136 w 1520292"/>
                <a:gd name="connsiteY32" fmla="*/ 1270729 h 2096924"/>
                <a:gd name="connsiteX33" fmla="*/ 747717 w 1520292"/>
                <a:gd name="connsiteY33" fmla="*/ 1303428 h 2096924"/>
                <a:gd name="connsiteX34" fmla="*/ 732457 w 1520292"/>
                <a:gd name="connsiteY34" fmla="*/ 1318688 h 2096924"/>
                <a:gd name="connsiteX35" fmla="*/ 701938 w 1520292"/>
                <a:gd name="connsiteY35" fmla="*/ 1333948 h 2096924"/>
                <a:gd name="connsiteX36" fmla="*/ 653980 w 1520292"/>
                <a:gd name="connsiteY36" fmla="*/ 1303428 h 2096924"/>
                <a:gd name="connsiteX37" fmla="*/ 653980 w 1520292"/>
                <a:gd name="connsiteY37" fmla="*/ 1229311 h 2096924"/>
                <a:gd name="connsiteX38" fmla="*/ 664880 w 1520292"/>
                <a:gd name="connsiteY38" fmla="*/ 1179172 h 2096924"/>
                <a:gd name="connsiteX39" fmla="*/ 701938 w 1520292"/>
                <a:gd name="connsiteY39" fmla="*/ 1172633 h 2096924"/>
                <a:gd name="connsiteX40" fmla="*/ 773876 w 1520292"/>
                <a:gd name="connsiteY40" fmla="*/ 1205332 h 2096924"/>
                <a:gd name="connsiteX41" fmla="*/ 710658 w 1520292"/>
                <a:gd name="connsiteY41" fmla="*/ 1131214 h 2096924"/>
                <a:gd name="connsiteX42" fmla="*/ 680139 w 1520292"/>
                <a:gd name="connsiteY42" fmla="*/ 1096335 h 2096924"/>
                <a:gd name="connsiteX43" fmla="*/ 645260 w 1520292"/>
                <a:gd name="connsiteY43" fmla="*/ 1111594 h 2096924"/>
                <a:gd name="connsiteX44" fmla="*/ 614741 w 1520292"/>
                <a:gd name="connsiteY44" fmla="*/ 1085435 h 2096924"/>
                <a:gd name="connsiteX45" fmla="*/ 653980 w 1520292"/>
                <a:gd name="connsiteY45" fmla="*/ 976438 h 2096924"/>
                <a:gd name="connsiteX46" fmla="*/ 634361 w 1520292"/>
                <a:gd name="connsiteY46" fmla="*/ 937200 h 2096924"/>
                <a:gd name="connsiteX47" fmla="*/ 603841 w 1520292"/>
                <a:gd name="connsiteY47" fmla="*/ 847822 h 2096924"/>
                <a:gd name="connsiteX48" fmla="*/ 562423 w 1520292"/>
                <a:gd name="connsiteY48" fmla="*/ 714847 h 2096924"/>
                <a:gd name="connsiteX49" fmla="*/ 516644 w 1520292"/>
                <a:gd name="connsiteY49" fmla="*/ 662528 h 2096924"/>
                <a:gd name="connsiteX50" fmla="*/ 516644 w 1520292"/>
                <a:gd name="connsiteY50" fmla="*/ 601490 h 2096924"/>
                <a:gd name="connsiteX51" fmla="*/ 422907 w 1520292"/>
                <a:gd name="connsiteY51" fmla="*/ 518653 h 2096924"/>
                <a:gd name="connsiteX52" fmla="*/ 350969 w 1520292"/>
                <a:gd name="connsiteY52" fmla="*/ 507753 h 2096924"/>
                <a:gd name="connsiteX53" fmla="*/ 252872 w 1520292"/>
                <a:gd name="connsiteY53" fmla="*/ 512113 h 2096924"/>
                <a:gd name="connsiteX54" fmla="*/ 170035 w 1520292"/>
                <a:gd name="connsiteY54" fmla="*/ 529552 h 2096924"/>
                <a:gd name="connsiteX55" fmla="*/ 128616 w 1520292"/>
                <a:gd name="connsiteY55" fmla="*/ 477234 h 2096924"/>
                <a:gd name="connsiteX56" fmla="*/ 67578 w 1520292"/>
                <a:gd name="connsiteY56" fmla="*/ 383497 h 2096924"/>
                <a:gd name="connsiteX57" fmla="*/ 159135 w 1520292"/>
                <a:gd name="connsiteY57" fmla="*/ 333358 h 2096924"/>
                <a:gd name="connsiteX58" fmla="*/ 226713 w 1520292"/>
                <a:gd name="connsiteY58" fmla="*/ 322459 h 2096924"/>
                <a:gd name="connsiteX59" fmla="*/ 78478 w 1520292"/>
                <a:gd name="connsiteY59" fmla="*/ 281040 h 2096924"/>
                <a:gd name="connsiteX60" fmla="*/ 0 w 1520292"/>
                <a:gd name="connsiteY60" fmla="*/ 213462 h 2096924"/>
                <a:gd name="connsiteX61" fmla="*/ 4360 w 1520292"/>
                <a:gd name="connsiteY61" fmla="*/ 145884 h 2096924"/>
                <a:gd name="connsiteX62" fmla="*/ 139516 w 1520292"/>
                <a:gd name="connsiteY62" fmla="*/ 63047 h 2096924"/>
                <a:gd name="connsiteX63" fmla="*/ 228081 w 1520292"/>
                <a:gd name="connsiteY63" fmla="*/ 0 h 20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20292" h="2096924">
                  <a:moveTo>
                    <a:pt x="228081" y="0"/>
                  </a:moveTo>
                  <a:lnTo>
                    <a:pt x="1520292" y="0"/>
                  </a:lnTo>
                  <a:lnTo>
                    <a:pt x="1520292" y="1441325"/>
                  </a:lnTo>
                  <a:lnTo>
                    <a:pt x="1499793" y="1447304"/>
                  </a:lnTo>
                  <a:lnTo>
                    <a:pt x="1464914" y="1447304"/>
                  </a:lnTo>
                  <a:lnTo>
                    <a:pt x="1427856" y="1482183"/>
                  </a:lnTo>
                  <a:lnTo>
                    <a:pt x="1377717" y="1575920"/>
                  </a:lnTo>
                  <a:lnTo>
                    <a:pt x="1303600" y="1636958"/>
                  </a:lnTo>
                  <a:lnTo>
                    <a:pt x="1279620" y="1643498"/>
                  </a:lnTo>
                  <a:lnTo>
                    <a:pt x="1231662" y="1663117"/>
                  </a:lnTo>
                  <a:lnTo>
                    <a:pt x="1181523" y="1684917"/>
                  </a:lnTo>
                  <a:lnTo>
                    <a:pt x="1151004" y="1735055"/>
                  </a:lnTo>
                  <a:lnTo>
                    <a:pt x="1151004" y="1791733"/>
                  </a:lnTo>
                  <a:lnTo>
                    <a:pt x="1129205" y="1844052"/>
                  </a:lnTo>
                  <a:lnTo>
                    <a:pt x="1072527" y="1907270"/>
                  </a:lnTo>
                  <a:lnTo>
                    <a:pt x="1087786" y="1963948"/>
                  </a:lnTo>
                  <a:lnTo>
                    <a:pt x="1072527" y="2024986"/>
                  </a:lnTo>
                  <a:lnTo>
                    <a:pt x="1057267" y="2096924"/>
                  </a:lnTo>
                  <a:lnTo>
                    <a:pt x="1004949" y="2096924"/>
                  </a:lnTo>
                  <a:lnTo>
                    <a:pt x="954810" y="2040246"/>
                  </a:lnTo>
                  <a:lnTo>
                    <a:pt x="882873" y="2040246"/>
                  </a:lnTo>
                  <a:lnTo>
                    <a:pt x="845814" y="1998827"/>
                  </a:lnTo>
                  <a:lnTo>
                    <a:pt x="824014" y="1931249"/>
                  </a:lnTo>
                  <a:lnTo>
                    <a:pt x="762977" y="1833152"/>
                  </a:lnTo>
                  <a:lnTo>
                    <a:pt x="747717" y="1783014"/>
                  </a:lnTo>
                  <a:lnTo>
                    <a:pt x="743357" y="1711076"/>
                  </a:lnTo>
                  <a:lnTo>
                    <a:pt x="691039" y="1628239"/>
                  </a:lnTo>
                  <a:lnTo>
                    <a:pt x="706298" y="1565020"/>
                  </a:lnTo>
                  <a:lnTo>
                    <a:pt x="680139" y="1530142"/>
                  </a:lnTo>
                  <a:lnTo>
                    <a:pt x="717198" y="1425505"/>
                  </a:lnTo>
                  <a:lnTo>
                    <a:pt x="767336" y="1390626"/>
                  </a:lnTo>
                  <a:lnTo>
                    <a:pt x="784776" y="1349207"/>
                  </a:lnTo>
                  <a:lnTo>
                    <a:pt x="789136" y="1270729"/>
                  </a:lnTo>
                  <a:lnTo>
                    <a:pt x="747717" y="1303428"/>
                  </a:lnTo>
                  <a:lnTo>
                    <a:pt x="732457" y="1318688"/>
                  </a:lnTo>
                  <a:lnTo>
                    <a:pt x="701938" y="1333948"/>
                  </a:lnTo>
                  <a:lnTo>
                    <a:pt x="653980" y="1303428"/>
                  </a:lnTo>
                  <a:lnTo>
                    <a:pt x="653980" y="1229311"/>
                  </a:lnTo>
                  <a:lnTo>
                    <a:pt x="664880" y="1179172"/>
                  </a:lnTo>
                  <a:lnTo>
                    <a:pt x="701938" y="1172633"/>
                  </a:lnTo>
                  <a:lnTo>
                    <a:pt x="773876" y="1205332"/>
                  </a:lnTo>
                  <a:lnTo>
                    <a:pt x="710658" y="1131214"/>
                  </a:lnTo>
                  <a:lnTo>
                    <a:pt x="680139" y="1096335"/>
                  </a:lnTo>
                  <a:lnTo>
                    <a:pt x="645260" y="1111594"/>
                  </a:lnTo>
                  <a:lnTo>
                    <a:pt x="614741" y="1085435"/>
                  </a:lnTo>
                  <a:lnTo>
                    <a:pt x="653980" y="976438"/>
                  </a:lnTo>
                  <a:lnTo>
                    <a:pt x="634361" y="937200"/>
                  </a:lnTo>
                  <a:lnTo>
                    <a:pt x="603841" y="847822"/>
                  </a:lnTo>
                  <a:lnTo>
                    <a:pt x="562423" y="714847"/>
                  </a:lnTo>
                  <a:lnTo>
                    <a:pt x="516644" y="662528"/>
                  </a:lnTo>
                  <a:lnTo>
                    <a:pt x="516644" y="601490"/>
                  </a:lnTo>
                  <a:lnTo>
                    <a:pt x="422907" y="518653"/>
                  </a:lnTo>
                  <a:lnTo>
                    <a:pt x="350969" y="507753"/>
                  </a:lnTo>
                  <a:lnTo>
                    <a:pt x="252872" y="512113"/>
                  </a:lnTo>
                  <a:lnTo>
                    <a:pt x="170035" y="529552"/>
                  </a:lnTo>
                  <a:lnTo>
                    <a:pt x="128616" y="477234"/>
                  </a:lnTo>
                  <a:lnTo>
                    <a:pt x="67578" y="383497"/>
                  </a:lnTo>
                  <a:lnTo>
                    <a:pt x="159135" y="333358"/>
                  </a:lnTo>
                  <a:lnTo>
                    <a:pt x="226713" y="322459"/>
                  </a:lnTo>
                  <a:lnTo>
                    <a:pt x="78478" y="281040"/>
                  </a:lnTo>
                  <a:lnTo>
                    <a:pt x="0" y="213462"/>
                  </a:lnTo>
                  <a:lnTo>
                    <a:pt x="4360" y="145884"/>
                  </a:lnTo>
                  <a:lnTo>
                    <a:pt x="139516" y="63047"/>
                  </a:lnTo>
                  <a:lnTo>
                    <a:pt x="228081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41275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E49C070C-467E-249C-13F7-162D27105109}"/>
                </a:ext>
              </a:extLst>
            </p:cNvPr>
            <p:cNvSpPr/>
            <p:nvPr userDrawn="1"/>
          </p:nvSpPr>
          <p:spPr>
            <a:xfrm>
              <a:off x="7597549" y="4543710"/>
              <a:ext cx="1386437" cy="625570"/>
            </a:xfrm>
            <a:custGeom>
              <a:avLst/>
              <a:gdLst>
                <a:gd name="connsiteX0" fmla="*/ 468686 w 1386437"/>
                <a:gd name="connsiteY0" fmla="*/ 0 h 627645"/>
                <a:gd name="connsiteX1" fmla="*/ 486125 w 1386437"/>
                <a:gd name="connsiteY1" fmla="*/ 0 h 627645"/>
                <a:gd name="connsiteX2" fmla="*/ 494845 w 1386437"/>
                <a:gd name="connsiteY2" fmla="*/ 6540 h 627645"/>
                <a:gd name="connsiteX3" fmla="*/ 490485 w 1386437"/>
                <a:gd name="connsiteY3" fmla="*/ 21800 h 627645"/>
                <a:gd name="connsiteX4" fmla="*/ 501385 w 1386437"/>
                <a:gd name="connsiteY4" fmla="*/ 26159 h 627645"/>
                <a:gd name="connsiteX5" fmla="*/ 510104 w 1386437"/>
                <a:gd name="connsiteY5" fmla="*/ 41419 h 627645"/>
                <a:gd name="connsiteX6" fmla="*/ 501385 w 1386437"/>
                <a:gd name="connsiteY6" fmla="*/ 52319 h 627645"/>
                <a:gd name="connsiteX7" fmla="*/ 494845 w 1386437"/>
                <a:gd name="connsiteY7" fmla="*/ 89377 h 627645"/>
                <a:gd name="connsiteX8" fmla="*/ 505745 w 1386437"/>
                <a:gd name="connsiteY8" fmla="*/ 104637 h 627645"/>
                <a:gd name="connsiteX9" fmla="*/ 505745 w 1386437"/>
                <a:gd name="connsiteY9" fmla="*/ 119897 h 627645"/>
                <a:gd name="connsiteX10" fmla="*/ 531904 w 1386437"/>
                <a:gd name="connsiteY10" fmla="*/ 135156 h 627645"/>
                <a:gd name="connsiteX11" fmla="*/ 547163 w 1386437"/>
                <a:gd name="connsiteY11" fmla="*/ 139516 h 627645"/>
                <a:gd name="connsiteX12" fmla="*/ 551523 w 1386437"/>
                <a:gd name="connsiteY12" fmla="*/ 130796 h 627645"/>
                <a:gd name="connsiteX13" fmla="*/ 562423 w 1386437"/>
                <a:gd name="connsiteY13" fmla="*/ 130796 h 627645"/>
                <a:gd name="connsiteX14" fmla="*/ 577682 w 1386437"/>
                <a:gd name="connsiteY14" fmla="*/ 124256 h 627645"/>
                <a:gd name="connsiteX15" fmla="*/ 588582 w 1386437"/>
                <a:gd name="connsiteY15" fmla="*/ 115537 h 627645"/>
                <a:gd name="connsiteX16" fmla="*/ 608201 w 1386437"/>
                <a:gd name="connsiteY16" fmla="*/ 119897 h 627645"/>
                <a:gd name="connsiteX17" fmla="*/ 619101 w 1386437"/>
                <a:gd name="connsiteY17" fmla="*/ 115537 h 627645"/>
                <a:gd name="connsiteX18" fmla="*/ 634361 w 1386437"/>
                <a:gd name="connsiteY18" fmla="*/ 119897 h 627645"/>
                <a:gd name="connsiteX19" fmla="*/ 640900 w 1386437"/>
                <a:gd name="connsiteY19" fmla="*/ 108997 h 627645"/>
                <a:gd name="connsiteX20" fmla="*/ 634361 w 1386437"/>
                <a:gd name="connsiteY20" fmla="*/ 104637 h 627645"/>
                <a:gd name="connsiteX21" fmla="*/ 640900 w 1386437"/>
                <a:gd name="connsiteY21" fmla="*/ 93737 h 627645"/>
                <a:gd name="connsiteX22" fmla="*/ 649620 w 1386437"/>
                <a:gd name="connsiteY22" fmla="*/ 98097 h 627645"/>
                <a:gd name="connsiteX23" fmla="*/ 664880 w 1386437"/>
                <a:gd name="connsiteY23" fmla="*/ 93737 h 627645"/>
                <a:gd name="connsiteX24" fmla="*/ 686679 w 1386437"/>
                <a:gd name="connsiteY24" fmla="*/ 98097 h 627645"/>
                <a:gd name="connsiteX25" fmla="*/ 706298 w 1386437"/>
                <a:gd name="connsiteY25" fmla="*/ 108997 h 627645"/>
                <a:gd name="connsiteX26" fmla="*/ 712838 w 1386437"/>
                <a:gd name="connsiteY26" fmla="*/ 98097 h 627645"/>
                <a:gd name="connsiteX27" fmla="*/ 721558 w 1386437"/>
                <a:gd name="connsiteY27" fmla="*/ 98097 h 627645"/>
                <a:gd name="connsiteX28" fmla="*/ 728098 w 1386437"/>
                <a:gd name="connsiteY28" fmla="*/ 108997 h 627645"/>
                <a:gd name="connsiteX29" fmla="*/ 743357 w 1386437"/>
                <a:gd name="connsiteY29" fmla="*/ 108997 h 627645"/>
                <a:gd name="connsiteX30" fmla="*/ 758617 w 1386437"/>
                <a:gd name="connsiteY30" fmla="*/ 93737 h 627645"/>
                <a:gd name="connsiteX31" fmla="*/ 769516 w 1386437"/>
                <a:gd name="connsiteY31" fmla="*/ 67578 h 627645"/>
                <a:gd name="connsiteX32" fmla="*/ 789136 w 1386437"/>
                <a:gd name="connsiteY32" fmla="*/ 37059 h 627645"/>
                <a:gd name="connsiteX33" fmla="*/ 800035 w 1386437"/>
                <a:gd name="connsiteY33" fmla="*/ 37059 h 627645"/>
                <a:gd name="connsiteX34" fmla="*/ 810935 w 1386437"/>
                <a:gd name="connsiteY34" fmla="*/ 52319 h 627645"/>
                <a:gd name="connsiteX35" fmla="*/ 830554 w 1386437"/>
                <a:gd name="connsiteY35" fmla="*/ 115537 h 627645"/>
                <a:gd name="connsiteX36" fmla="*/ 850174 w 1386437"/>
                <a:gd name="connsiteY36" fmla="*/ 119897 h 627645"/>
                <a:gd name="connsiteX37" fmla="*/ 850174 w 1386437"/>
                <a:gd name="connsiteY37" fmla="*/ 146056 h 627645"/>
                <a:gd name="connsiteX38" fmla="*/ 826194 w 1386437"/>
                <a:gd name="connsiteY38" fmla="*/ 176575 h 627645"/>
                <a:gd name="connsiteX39" fmla="*/ 834914 w 1386437"/>
                <a:gd name="connsiteY39" fmla="*/ 187474 h 627645"/>
                <a:gd name="connsiteX40" fmla="*/ 898132 w 1386437"/>
                <a:gd name="connsiteY40" fmla="*/ 191834 h 627645"/>
                <a:gd name="connsiteX41" fmla="*/ 898132 w 1386437"/>
                <a:gd name="connsiteY41" fmla="*/ 228893 h 627645"/>
                <a:gd name="connsiteX42" fmla="*/ 924291 w 1386437"/>
                <a:gd name="connsiteY42" fmla="*/ 202734 h 627645"/>
                <a:gd name="connsiteX43" fmla="*/ 970070 w 1386437"/>
                <a:gd name="connsiteY43" fmla="*/ 217993 h 627645"/>
                <a:gd name="connsiteX44" fmla="*/ 1026748 w 1386437"/>
                <a:gd name="connsiteY44" fmla="*/ 237613 h 627645"/>
                <a:gd name="connsiteX45" fmla="*/ 1046368 w 1386437"/>
                <a:gd name="connsiteY45" fmla="*/ 259412 h 627645"/>
                <a:gd name="connsiteX46" fmla="*/ 1037648 w 1386437"/>
                <a:gd name="connsiteY46" fmla="*/ 279032 h 627645"/>
                <a:gd name="connsiteX47" fmla="*/ 1079067 w 1386437"/>
                <a:gd name="connsiteY47" fmla="*/ 263772 h 627645"/>
                <a:gd name="connsiteX48" fmla="*/ 1151004 w 1386437"/>
                <a:gd name="connsiteY48" fmla="*/ 285571 h 627645"/>
                <a:gd name="connsiteX49" fmla="*/ 1201143 w 1386437"/>
                <a:gd name="connsiteY49" fmla="*/ 285571 h 627645"/>
                <a:gd name="connsiteX50" fmla="*/ 1253461 w 1386437"/>
                <a:gd name="connsiteY50" fmla="*/ 311730 h 627645"/>
                <a:gd name="connsiteX51" fmla="*/ 1299240 w 1386437"/>
                <a:gd name="connsiteY51" fmla="*/ 350969 h 627645"/>
                <a:gd name="connsiteX52" fmla="*/ 1325399 w 1386437"/>
                <a:gd name="connsiteY52" fmla="*/ 361869 h 627645"/>
                <a:gd name="connsiteX53" fmla="*/ 1355918 w 1386437"/>
                <a:gd name="connsiteY53" fmla="*/ 361869 h 627645"/>
                <a:gd name="connsiteX54" fmla="*/ 1366818 w 1386437"/>
                <a:gd name="connsiteY54" fmla="*/ 377128 h 627645"/>
                <a:gd name="connsiteX55" fmla="*/ 1382077 w 1386437"/>
                <a:gd name="connsiteY55" fmla="*/ 418547 h 627645"/>
                <a:gd name="connsiteX56" fmla="*/ 1386437 w 1386437"/>
                <a:gd name="connsiteY56" fmla="*/ 440346 h 627645"/>
                <a:gd name="connsiteX57" fmla="*/ 1371177 w 1386437"/>
                <a:gd name="connsiteY57" fmla="*/ 501385 h 627645"/>
                <a:gd name="connsiteX58" fmla="*/ 1355918 w 1386437"/>
                <a:gd name="connsiteY58" fmla="*/ 523184 h 627645"/>
                <a:gd name="connsiteX59" fmla="*/ 1305779 w 1386437"/>
                <a:gd name="connsiteY59" fmla="*/ 573322 h 627645"/>
                <a:gd name="connsiteX60" fmla="*/ 1283980 w 1386437"/>
                <a:gd name="connsiteY60" fmla="*/ 614741 h 627645"/>
                <a:gd name="connsiteX61" fmla="*/ 1272919 w 1386437"/>
                <a:gd name="connsiteY61" fmla="*/ 627645 h 627645"/>
                <a:gd name="connsiteX62" fmla="*/ 370298 w 1386437"/>
                <a:gd name="connsiteY62" fmla="*/ 627645 h 627645"/>
                <a:gd name="connsiteX63" fmla="*/ 340070 w 1386437"/>
                <a:gd name="connsiteY63" fmla="*/ 621281 h 627645"/>
                <a:gd name="connsiteX64" fmla="*/ 305191 w 1386437"/>
                <a:gd name="connsiteY64" fmla="*/ 588582 h 627645"/>
                <a:gd name="connsiteX65" fmla="*/ 305191 w 1386437"/>
                <a:gd name="connsiteY65" fmla="*/ 568962 h 627645"/>
                <a:gd name="connsiteX66" fmla="*/ 298651 w 1386437"/>
                <a:gd name="connsiteY66" fmla="*/ 553703 h 627645"/>
                <a:gd name="connsiteX67" fmla="*/ 305191 w 1386437"/>
                <a:gd name="connsiteY67" fmla="*/ 527544 h 627645"/>
                <a:gd name="connsiteX68" fmla="*/ 257232 w 1386437"/>
                <a:gd name="connsiteY68" fmla="*/ 531904 h 627645"/>
                <a:gd name="connsiteX69" fmla="*/ 241973 w 1386437"/>
                <a:gd name="connsiteY69" fmla="*/ 547163 h 627645"/>
                <a:gd name="connsiteX70" fmla="*/ 211454 w 1386437"/>
                <a:gd name="connsiteY70" fmla="*/ 562423 h 627645"/>
                <a:gd name="connsiteX71" fmla="*/ 200554 w 1386437"/>
                <a:gd name="connsiteY71" fmla="*/ 573322 h 627645"/>
                <a:gd name="connsiteX72" fmla="*/ 185294 w 1386437"/>
                <a:gd name="connsiteY72" fmla="*/ 573322 h 627645"/>
                <a:gd name="connsiteX73" fmla="*/ 161315 w 1386437"/>
                <a:gd name="connsiteY73" fmla="*/ 568962 h 627645"/>
                <a:gd name="connsiteX74" fmla="*/ 139516 w 1386437"/>
                <a:gd name="connsiteY74" fmla="*/ 573322 h 627645"/>
                <a:gd name="connsiteX75" fmla="*/ 124256 w 1386437"/>
                <a:gd name="connsiteY75" fmla="*/ 573322 h 627645"/>
                <a:gd name="connsiteX76" fmla="*/ 124256 w 1386437"/>
                <a:gd name="connsiteY76" fmla="*/ 516644 h 627645"/>
                <a:gd name="connsiteX77" fmla="*/ 98097 w 1386437"/>
                <a:gd name="connsiteY77" fmla="*/ 538443 h 627645"/>
                <a:gd name="connsiteX78" fmla="*/ 63218 w 1386437"/>
                <a:gd name="connsiteY78" fmla="*/ 538443 h 627645"/>
                <a:gd name="connsiteX79" fmla="*/ 52319 w 1386437"/>
                <a:gd name="connsiteY79" fmla="*/ 516644 h 627645"/>
                <a:gd name="connsiteX80" fmla="*/ 26159 w 1386437"/>
                <a:gd name="connsiteY80" fmla="*/ 516644 h 627645"/>
                <a:gd name="connsiteX81" fmla="*/ 37059 w 1386437"/>
                <a:gd name="connsiteY81" fmla="*/ 501385 h 627645"/>
                <a:gd name="connsiteX82" fmla="*/ 15260 w 1386437"/>
                <a:gd name="connsiteY82" fmla="*/ 481765 h 627645"/>
                <a:gd name="connsiteX83" fmla="*/ 0 w 1386437"/>
                <a:gd name="connsiteY83" fmla="*/ 449066 h 627645"/>
                <a:gd name="connsiteX84" fmla="*/ 10900 w 1386437"/>
                <a:gd name="connsiteY84" fmla="*/ 440346 h 627645"/>
                <a:gd name="connsiteX85" fmla="*/ 10900 w 1386437"/>
                <a:gd name="connsiteY85" fmla="*/ 429447 h 627645"/>
                <a:gd name="connsiteX86" fmla="*/ 30519 w 1386437"/>
                <a:gd name="connsiteY86" fmla="*/ 418547 h 627645"/>
                <a:gd name="connsiteX87" fmla="*/ 26159 w 1386437"/>
                <a:gd name="connsiteY87" fmla="*/ 398928 h 627645"/>
                <a:gd name="connsiteX88" fmla="*/ 37059 w 1386437"/>
                <a:gd name="connsiteY88" fmla="*/ 383668 h 627645"/>
                <a:gd name="connsiteX89" fmla="*/ 41419 w 1386437"/>
                <a:gd name="connsiteY89" fmla="*/ 368409 h 627645"/>
                <a:gd name="connsiteX90" fmla="*/ 78478 w 1386437"/>
                <a:gd name="connsiteY90" fmla="*/ 342250 h 627645"/>
                <a:gd name="connsiteX91" fmla="*/ 108997 w 1386437"/>
                <a:gd name="connsiteY91" fmla="*/ 335710 h 627645"/>
                <a:gd name="connsiteX92" fmla="*/ 113357 w 1386437"/>
                <a:gd name="connsiteY92" fmla="*/ 331350 h 627645"/>
                <a:gd name="connsiteX93" fmla="*/ 143876 w 1386437"/>
                <a:gd name="connsiteY93" fmla="*/ 335710 h 627645"/>
                <a:gd name="connsiteX94" fmla="*/ 161315 w 1386437"/>
                <a:gd name="connsiteY94" fmla="*/ 237613 h 627645"/>
                <a:gd name="connsiteX95" fmla="*/ 161315 w 1386437"/>
                <a:gd name="connsiteY95" fmla="*/ 222353 h 627645"/>
                <a:gd name="connsiteX96" fmla="*/ 154775 w 1386437"/>
                <a:gd name="connsiteY96" fmla="*/ 202734 h 627645"/>
                <a:gd name="connsiteX97" fmla="*/ 139516 w 1386437"/>
                <a:gd name="connsiteY97" fmla="*/ 191834 h 627645"/>
                <a:gd name="connsiteX98" fmla="*/ 139516 w 1386437"/>
                <a:gd name="connsiteY98" fmla="*/ 161315 h 627645"/>
                <a:gd name="connsiteX99" fmla="*/ 161315 w 1386437"/>
                <a:gd name="connsiteY99" fmla="*/ 154775 h 627645"/>
                <a:gd name="connsiteX100" fmla="*/ 170035 w 1386437"/>
                <a:gd name="connsiteY100" fmla="*/ 161315 h 627645"/>
                <a:gd name="connsiteX101" fmla="*/ 170035 w 1386437"/>
                <a:gd name="connsiteY101" fmla="*/ 146056 h 627645"/>
                <a:gd name="connsiteX102" fmla="*/ 150416 w 1386437"/>
                <a:gd name="connsiteY102" fmla="*/ 146056 h 627645"/>
                <a:gd name="connsiteX103" fmla="*/ 150416 w 1386437"/>
                <a:gd name="connsiteY103" fmla="*/ 119897 h 627645"/>
                <a:gd name="connsiteX104" fmla="*/ 217993 w 1386437"/>
                <a:gd name="connsiteY104" fmla="*/ 124256 h 627645"/>
                <a:gd name="connsiteX105" fmla="*/ 226713 w 1386437"/>
                <a:gd name="connsiteY105" fmla="*/ 108997 h 627645"/>
                <a:gd name="connsiteX106" fmla="*/ 237613 w 1386437"/>
                <a:gd name="connsiteY106" fmla="*/ 119897 h 627645"/>
                <a:gd name="connsiteX107" fmla="*/ 241973 w 1386437"/>
                <a:gd name="connsiteY107" fmla="*/ 146056 h 627645"/>
                <a:gd name="connsiteX108" fmla="*/ 252872 w 1386437"/>
                <a:gd name="connsiteY108" fmla="*/ 139516 h 627645"/>
                <a:gd name="connsiteX109" fmla="*/ 274672 w 1386437"/>
                <a:gd name="connsiteY109" fmla="*/ 154775 h 627645"/>
                <a:gd name="connsiteX110" fmla="*/ 298651 w 1386437"/>
                <a:gd name="connsiteY110" fmla="*/ 154775 h 627645"/>
                <a:gd name="connsiteX111" fmla="*/ 305191 w 1386437"/>
                <a:gd name="connsiteY111" fmla="*/ 146056 h 627645"/>
                <a:gd name="connsiteX112" fmla="*/ 331350 w 1386437"/>
                <a:gd name="connsiteY112" fmla="*/ 135156 h 627645"/>
                <a:gd name="connsiteX113" fmla="*/ 346609 w 1386437"/>
                <a:gd name="connsiteY113" fmla="*/ 130796 h 627645"/>
                <a:gd name="connsiteX114" fmla="*/ 350969 w 1386437"/>
                <a:gd name="connsiteY114" fmla="*/ 115537 h 627645"/>
                <a:gd name="connsiteX115" fmla="*/ 377129 w 1386437"/>
                <a:gd name="connsiteY115" fmla="*/ 104637 h 627645"/>
                <a:gd name="connsiteX116" fmla="*/ 372769 w 1386437"/>
                <a:gd name="connsiteY116" fmla="*/ 98097 h 627645"/>
                <a:gd name="connsiteX117" fmla="*/ 346609 w 1386437"/>
                <a:gd name="connsiteY117" fmla="*/ 93737 h 627645"/>
                <a:gd name="connsiteX118" fmla="*/ 340070 w 1386437"/>
                <a:gd name="connsiteY118" fmla="*/ 74118 h 627645"/>
                <a:gd name="connsiteX119" fmla="*/ 340070 w 1386437"/>
                <a:gd name="connsiteY119" fmla="*/ 52319 h 627645"/>
                <a:gd name="connsiteX120" fmla="*/ 324810 w 1386437"/>
                <a:gd name="connsiteY120" fmla="*/ 41419 h 627645"/>
                <a:gd name="connsiteX121" fmla="*/ 331350 w 1386437"/>
                <a:gd name="connsiteY121" fmla="*/ 37059 h 627645"/>
                <a:gd name="connsiteX122" fmla="*/ 355329 w 1386437"/>
                <a:gd name="connsiteY122" fmla="*/ 41419 h 627645"/>
                <a:gd name="connsiteX123" fmla="*/ 388028 w 1386437"/>
                <a:gd name="connsiteY123" fmla="*/ 52319 h 627645"/>
                <a:gd name="connsiteX124" fmla="*/ 396748 w 1386437"/>
                <a:gd name="connsiteY124" fmla="*/ 41419 h 627645"/>
                <a:gd name="connsiteX125" fmla="*/ 422907 w 1386437"/>
                <a:gd name="connsiteY125" fmla="*/ 37059 h 627645"/>
                <a:gd name="connsiteX126" fmla="*/ 459966 w 1386437"/>
                <a:gd name="connsiteY126" fmla="*/ 21800 h 627645"/>
                <a:gd name="connsiteX127" fmla="*/ 475225 w 1386437"/>
                <a:gd name="connsiteY127" fmla="*/ 10900 h 627645"/>
                <a:gd name="connsiteX128" fmla="*/ 468686 w 1386437"/>
                <a:gd name="connsiteY128" fmla="*/ 0 h 6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386437" h="627645">
                  <a:moveTo>
                    <a:pt x="468686" y="0"/>
                  </a:moveTo>
                  <a:lnTo>
                    <a:pt x="486125" y="0"/>
                  </a:lnTo>
                  <a:lnTo>
                    <a:pt x="494845" y="6540"/>
                  </a:lnTo>
                  <a:lnTo>
                    <a:pt x="490485" y="21800"/>
                  </a:lnTo>
                  <a:lnTo>
                    <a:pt x="501385" y="26159"/>
                  </a:lnTo>
                  <a:lnTo>
                    <a:pt x="510104" y="41419"/>
                  </a:lnTo>
                  <a:lnTo>
                    <a:pt x="501385" y="52319"/>
                  </a:lnTo>
                  <a:lnTo>
                    <a:pt x="494845" y="89377"/>
                  </a:lnTo>
                  <a:lnTo>
                    <a:pt x="505745" y="104637"/>
                  </a:lnTo>
                  <a:lnTo>
                    <a:pt x="505745" y="119897"/>
                  </a:lnTo>
                  <a:lnTo>
                    <a:pt x="531904" y="135156"/>
                  </a:lnTo>
                  <a:lnTo>
                    <a:pt x="547163" y="139516"/>
                  </a:lnTo>
                  <a:lnTo>
                    <a:pt x="551523" y="130796"/>
                  </a:lnTo>
                  <a:lnTo>
                    <a:pt x="562423" y="130796"/>
                  </a:lnTo>
                  <a:lnTo>
                    <a:pt x="577682" y="124256"/>
                  </a:lnTo>
                  <a:lnTo>
                    <a:pt x="588582" y="115537"/>
                  </a:lnTo>
                  <a:lnTo>
                    <a:pt x="608201" y="119897"/>
                  </a:lnTo>
                  <a:lnTo>
                    <a:pt x="619101" y="115537"/>
                  </a:lnTo>
                  <a:lnTo>
                    <a:pt x="634361" y="119897"/>
                  </a:lnTo>
                  <a:lnTo>
                    <a:pt x="640900" y="108997"/>
                  </a:lnTo>
                  <a:lnTo>
                    <a:pt x="634361" y="104637"/>
                  </a:lnTo>
                  <a:lnTo>
                    <a:pt x="640900" y="93737"/>
                  </a:lnTo>
                  <a:lnTo>
                    <a:pt x="649620" y="98097"/>
                  </a:lnTo>
                  <a:lnTo>
                    <a:pt x="664880" y="93737"/>
                  </a:lnTo>
                  <a:lnTo>
                    <a:pt x="686679" y="98097"/>
                  </a:lnTo>
                  <a:lnTo>
                    <a:pt x="706298" y="108997"/>
                  </a:lnTo>
                  <a:lnTo>
                    <a:pt x="712838" y="98097"/>
                  </a:lnTo>
                  <a:lnTo>
                    <a:pt x="721558" y="98097"/>
                  </a:lnTo>
                  <a:lnTo>
                    <a:pt x="728098" y="108997"/>
                  </a:lnTo>
                  <a:lnTo>
                    <a:pt x="743357" y="108997"/>
                  </a:lnTo>
                  <a:lnTo>
                    <a:pt x="758617" y="93737"/>
                  </a:lnTo>
                  <a:lnTo>
                    <a:pt x="769516" y="67578"/>
                  </a:lnTo>
                  <a:lnTo>
                    <a:pt x="789136" y="37059"/>
                  </a:lnTo>
                  <a:lnTo>
                    <a:pt x="800035" y="37059"/>
                  </a:lnTo>
                  <a:lnTo>
                    <a:pt x="810935" y="52319"/>
                  </a:lnTo>
                  <a:lnTo>
                    <a:pt x="830554" y="115537"/>
                  </a:lnTo>
                  <a:lnTo>
                    <a:pt x="850174" y="119897"/>
                  </a:lnTo>
                  <a:lnTo>
                    <a:pt x="850174" y="146056"/>
                  </a:lnTo>
                  <a:lnTo>
                    <a:pt x="826194" y="176575"/>
                  </a:lnTo>
                  <a:lnTo>
                    <a:pt x="834914" y="187474"/>
                  </a:lnTo>
                  <a:lnTo>
                    <a:pt x="898132" y="191834"/>
                  </a:lnTo>
                  <a:lnTo>
                    <a:pt x="898132" y="228893"/>
                  </a:lnTo>
                  <a:lnTo>
                    <a:pt x="924291" y="202734"/>
                  </a:lnTo>
                  <a:lnTo>
                    <a:pt x="970070" y="217993"/>
                  </a:lnTo>
                  <a:lnTo>
                    <a:pt x="1026748" y="237613"/>
                  </a:lnTo>
                  <a:lnTo>
                    <a:pt x="1046368" y="259412"/>
                  </a:lnTo>
                  <a:lnTo>
                    <a:pt x="1037648" y="279032"/>
                  </a:lnTo>
                  <a:lnTo>
                    <a:pt x="1079067" y="263772"/>
                  </a:lnTo>
                  <a:lnTo>
                    <a:pt x="1151004" y="285571"/>
                  </a:lnTo>
                  <a:lnTo>
                    <a:pt x="1201143" y="285571"/>
                  </a:lnTo>
                  <a:lnTo>
                    <a:pt x="1253461" y="311730"/>
                  </a:lnTo>
                  <a:lnTo>
                    <a:pt x="1299240" y="350969"/>
                  </a:lnTo>
                  <a:lnTo>
                    <a:pt x="1325399" y="361869"/>
                  </a:lnTo>
                  <a:lnTo>
                    <a:pt x="1355918" y="361869"/>
                  </a:lnTo>
                  <a:lnTo>
                    <a:pt x="1366818" y="377128"/>
                  </a:lnTo>
                  <a:lnTo>
                    <a:pt x="1382077" y="418547"/>
                  </a:lnTo>
                  <a:lnTo>
                    <a:pt x="1386437" y="440346"/>
                  </a:lnTo>
                  <a:lnTo>
                    <a:pt x="1371177" y="501385"/>
                  </a:lnTo>
                  <a:lnTo>
                    <a:pt x="1355918" y="523184"/>
                  </a:lnTo>
                  <a:lnTo>
                    <a:pt x="1305779" y="573322"/>
                  </a:lnTo>
                  <a:lnTo>
                    <a:pt x="1283980" y="614741"/>
                  </a:lnTo>
                  <a:lnTo>
                    <a:pt x="1272919" y="627645"/>
                  </a:lnTo>
                  <a:lnTo>
                    <a:pt x="370298" y="627645"/>
                  </a:lnTo>
                  <a:lnTo>
                    <a:pt x="340070" y="621281"/>
                  </a:lnTo>
                  <a:lnTo>
                    <a:pt x="305191" y="588582"/>
                  </a:lnTo>
                  <a:lnTo>
                    <a:pt x="305191" y="568962"/>
                  </a:lnTo>
                  <a:lnTo>
                    <a:pt x="298651" y="553703"/>
                  </a:lnTo>
                  <a:lnTo>
                    <a:pt x="305191" y="527544"/>
                  </a:lnTo>
                  <a:lnTo>
                    <a:pt x="257232" y="531904"/>
                  </a:lnTo>
                  <a:lnTo>
                    <a:pt x="241973" y="547163"/>
                  </a:lnTo>
                  <a:lnTo>
                    <a:pt x="211454" y="562423"/>
                  </a:lnTo>
                  <a:lnTo>
                    <a:pt x="200554" y="573322"/>
                  </a:lnTo>
                  <a:lnTo>
                    <a:pt x="185294" y="573322"/>
                  </a:lnTo>
                  <a:lnTo>
                    <a:pt x="161315" y="568962"/>
                  </a:lnTo>
                  <a:lnTo>
                    <a:pt x="139516" y="573322"/>
                  </a:lnTo>
                  <a:lnTo>
                    <a:pt x="124256" y="573322"/>
                  </a:lnTo>
                  <a:lnTo>
                    <a:pt x="124256" y="516644"/>
                  </a:lnTo>
                  <a:lnTo>
                    <a:pt x="98097" y="538443"/>
                  </a:lnTo>
                  <a:lnTo>
                    <a:pt x="63218" y="538443"/>
                  </a:lnTo>
                  <a:lnTo>
                    <a:pt x="52319" y="516644"/>
                  </a:lnTo>
                  <a:lnTo>
                    <a:pt x="26159" y="516644"/>
                  </a:lnTo>
                  <a:lnTo>
                    <a:pt x="37059" y="501385"/>
                  </a:lnTo>
                  <a:lnTo>
                    <a:pt x="15260" y="481765"/>
                  </a:lnTo>
                  <a:lnTo>
                    <a:pt x="0" y="449066"/>
                  </a:lnTo>
                  <a:lnTo>
                    <a:pt x="10900" y="440346"/>
                  </a:lnTo>
                  <a:lnTo>
                    <a:pt x="10900" y="429447"/>
                  </a:lnTo>
                  <a:lnTo>
                    <a:pt x="30519" y="418547"/>
                  </a:lnTo>
                  <a:lnTo>
                    <a:pt x="26159" y="398928"/>
                  </a:lnTo>
                  <a:lnTo>
                    <a:pt x="37059" y="383668"/>
                  </a:lnTo>
                  <a:lnTo>
                    <a:pt x="41419" y="368409"/>
                  </a:lnTo>
                  <a:lnTo>
                    <a:pt x="78478" y="342250"/>
                  </a:lnTo>
                  <a:lnTo>
                    <a:pt x="108997" y="335710"/>
                  </a:lnTo>
                  <a:lnTo>
                    <a:pt x="113357" y="331350"/>
                  </a:lnTo>
                  <a:lnTo>
                    <a:pt x="143876" y="335710"/>
                  </a:lnTo>
                  <a:lnTo>
                    <a:pt x="161315" y="237613"/>
                  </a:lnTo>
                  <a:lnTo>
                    <a:pt x="161315" y="222353"/>
                  </a:lnTo>
                  <a:lnTo>
                    <a:pt x="154775" y="202734"/>
                  </a:lnTo>
                  <a:lnTo>
                    <a:pt x="139516" y="191834"/>
                  </a:lnTo>
                  <a:lnTo>
                    <a:pt x="139516" y="161315"/>
                  </a:lnTo>
                  <a:lnTo>
                    <a:pt x="161315" y="154775"/>
                  </a:lnTo>
                  <a:lnTo>
                    <a:pt x="170035" y="161315"/>
                  </a:lnTo>
                  <a:lnTo>
                    <a:pt x="170035" y="146056"/>
                  </a:lnTo>
                  <a:lnTo>
                    <a:pt x="150416" y="146056"/>
                  </a:lnTo>
                  <a:lnTo>
                    <a:pt x="150416" y="119897"/>
                  </a:lnTo>
                  <a:lnTo>
                    <a:pt x="217993" y="124256"/>
                  </a:lnTo>
                  <a:lnTo>
                    <a:pt x="226713" y="108997"/>
                  </a:lnTo>
                  <a:lnTo>
                    <a:pt x="237613" y="119897"/>
                  </a:lnTo>
                  <a:lnTo>
                    <a:pt x="241973" y="146056"/>
                  </a:lnTo>
                  <a:lnTo>
                    <a:pt x="252872" y="139516"/>
                  </a:lnTo>
                  <a:lnTo>
                    <a:pt x="274672" y="154775"/>
                  </a:lnTo>
                  <a:lnTo>
                    <a:pt x="298651" y="154775"/>
                  </a:lnTo>
                  <a:lnTo>
                    <a:pt x="305191" y="146056"/>
                  </a:lnTo>
                  <a:lnTo>
                    <a:pt x="331350" y="135156"/>
                  </a:lnTo>
                  <a:lnTo>
                    <a:pt x="346609" y="130796"/>
                  </a:lnTo>
                  <a:lnTo>
                    <a:pt x="350969" y="115537"/>
                  </a:lnTo>
                  <a:lnTo>
                    <a:pt x="377129" y="104637"/>
                  </a:lnTo>
                  <a:lnTo>
                    <a:pt x="372769" y="98097"/>
                  </a:lnTo>
                  <a:lnTo>
                    <a:pt x="346609" y="93737"/>
                  </a:lnTo>
                  <a:lnTo>
                    <a:pt x="340070" y="74118"/>
                  </a:lnTo>
                  <a:lnTo>
                    <a:pt x="340070" y="52319"/>
                  </a:lnTo>
                  <a:lnTo>
                    <a:pt x="324810" y="41419"/>
                  </a:lnTo>
                  <a:lnTo>
                    <a:pt x="331350" y="37059"/>
                  </a:lnTo>
                  <a:lnTo>
                    <a:pt x="355329" y="41419"/>
                  </a:lnTo>
                  <a:lnTo>
                    <a:pt x="388028" y="52319"/>
                  </a:lnTo>
                  <a:lnTo>
                    <a:pt x="396748" y="41419"/>
                  </a:lnTo>
                  <a:lnTo>
                    <a:pt x="422907" y="37059"/>
                  </a:lnTo>
                  <a:lnTo>
                    <a:pt x="459966" y="21800"/>
                  </a:lnTo>
                  <a:lnTo>
                    <a:pt x="475225" y="10900"/>
                  </a:lnTo>
                  <a:lnTo>
                    <a:pt x="468686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41275" cap="flat">
              <a:solidFill>
                <a:schemeClr val="bg1">
                  <a:lumMod val="40000"/>
                  <a:lumOff val="60000"/>
                </a:schemeClr>
              </a:solidFill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5" name="Figura a mano libera 74">
              <a:extLst>
                <a:ext uri="{FF2B5EF4-FFF2-40B4-BE49-F238E27FC236}">
                  <a16:creationId xmlns:a16="http://schemas.microsoft.com/office/drawing/2014/main" id="{E576E6A9-8C3D-7930-C4ED-4AC21659DD94}"/>
                </a:ext>
              </a:extLst>
            </p:cNvPr>
            <p:cNvSpPr/>
            <p:nvPr userDrawn="1"/>
          </p:nvSpPr>
          <p:spPr>
            <a:xfrm>
              <a:off x="7335956" y="4731184"/>
              <a:ext cx="446848" cy="438095"/>
            </a:xfrm>
            <a:custGeom>
              <a:avLst/>
              <a:gdLst>
                <a:gd name="connsiteX0" fmla="*/ 215814 w 446848"/>
                <a:gd name="connsiteY0" fmla="*/ 0 h 438095"/>
                <a:gd name="connsiteX1" fmla="*/ 220174 w 446848"/>
                <a:gd name="connsiteY1" fmla="*/ 0 h 438095"/>
                <a:gd name="connsiteX2" fmla="*/ 246333 w 446848"/>
                <a:gd name="connsiteY2" fmla="*/ 15260 h 438095"/>
                <a:gd name="connsiteX3" fmla="*/ 257233 w 446848"/>
                <a:gd name="connsiteY3" fmla="*/ 30519 h 438095"/>
                <a:gd name="connsiteX4" fmla="*/ 272492 w 446848"/>
                <a:gd name="connsiteY4" fmla="*/ 41419 h 438095"/>
                <a:gd name="connsiteX5" fmla="*/ 292112 w 446848"/>
                <a:gd name="connsiteY5" fmla="*/ 76298 h 438095"/>
                <a:gd name="connsiteX6" fmla="*/ 318271 w 446848"/>
                <a:gd name="connsiteY6" fmla="*/ 82838 h 438095"/>
                <a:gd name="connsiteX7" fmla="*/ 340070 w 446848"/>
                <a:gd name="connsiteY7" fmla="*/ 71938 h 438095"/>
                <a:gd name="connsiteX8" fmla="*/ 348790 w 446848"/>
                <a:gd name="connsiteY8" fmla="*/ 76298 h 438095"/>
                <a:gd name="connsiteX9" fmla="*/ 374949 w 446848"/>
                <a:gd name="connsiteY9" fmla="*/ 71938 h 438095"/>
                <a:gd name="connsiteX10" fmla="*/ 401109 w 446848"/>
                <a:gd name="connsiteY10" fmla="*/ 91557 h 438095"/>
                <a:gd name="connsiteX11" fmla="*/ 374949 w 446848"/>
                <a:gd name="connsiteY11" fmla="*/ 128616 h 438095"/>
                <a:gd name="connsiteX12" fmla="*/ 390209 w 446848"/>
                <a:gd name="connsiteY12" fmla="*/ 128616 h 438095"/>
                <a:gd name="connsiteX13" fmla="*/ 405468 w 446848"/>
                <a:gd name="connsiteY13" fmla="*/ 143876 h 438095"/>
                <a:gd name="connsiteX14" fmla="*/ 374949 w 446848"/>
                <a:gd name="connsiteY14" fmla="*/ 143876 h 438095"/>
                <a:gd name="connsiteX15" fmla="*/ 370589 w 446848"/>
                <a:gd name="connsiteY15" fmla="*/ 148236 h 438095"/>
                <a:gd name="connsiteX16" fmla="*/ 340070 w 446848"/>
                <a:gd name="connsiteY16" fmla="*/ 154775 h 438095"/>
                <a:gd name="connsiteX17" fmla="*/ 298652 w 446848"/>
                <a:gd name="connsiteY17" fmla="*/ 180935 h 438095"/>
                <a:gd name="connsiteX18" fmla="*/ 298652 w 446848"/>
                <a:gd name="connsiteY18" fmla="*/ 196194 h 438095"/>
                <a:gd name="connsiteX19" fmla="*/ 287752 w 446848"/>
                <a:gd name="connsiteY19" fmla="*/ 211454 h 438095"/>
                <a:gd name="connsiteX20" fmla="*/ 292112 w 446848"/>
                <a:gd name="connsiteY20" fmla="*/ 231073 h 438095"/>
                <a:gd name="connsiteX21" fmla="*/ 272492 w 446848"/>
                <a:gd name="connsiteY21" fmla="*/ 237613 h 438095"/>
                <a:gd name="connsiteX22" fmla="*/ 272492 w 446848"/>
                <a:gd name="connsiteY22" fmla="*/ 252872 h 438095"/>
                <a:gd name="connsiteX23" fmla="*/ 261593 w 446848"/>
                <a:gd name="connsiteY23" fmla="*/ 261592 h 438095"/>
                <a:gd name="connsiteX24" fmla="*/ 276852 w 446848"/>
                <a:gd name="connsiteY24" fmla="*/ 294291 h 438095"/>
                <a:gd name="connsiteX25" fmla="*/ 292112 w 446848"/>
                <a:gd name="connsiteY25" fmla="*/ 313911 h 438095"/>
                <a:gd name="connsiteX26" fmla="*/ 287752 w 446848"/>
                <a:gd name="connsiteY26" fmla="*/ 329170 h 438095"/>
                <a:gd name="connsiteX27" fmla="*/ 313911 w 446848"/>
                <a:gd name="connsiteY27" fmla="*/ 329170 h 438095"/>
                <a:gd name="connsiteX28" fmla="*/ 324811 w 446848"/>
                <a:gd name="connsiteY28" fmla="*/ 350969 h 438095"/>
                <a:gd name="connsiteX29" fmla="*/ 355330 w 446848"/>
                <a:gd name="connsiteY29" fmla="*/ 350969 h 438095"/>
                <a:gd name="connsiteX30" fmla="*/ 385849 w 446848"/>
                <a:gd name="connsiteY30" fmla="*/ 329170 h 438095"/>
                <a:gd name="connsiteX31" fmla="*/ 385849 w 446848"/>
                <a:gd name="connsiteY31" fmla="*/ 381488 h 438095"/>
                <a:gd name="connsiteX32" fmla="*/ 396749 w 446848"/>
                <a:gd name="connsiteY32" fmla="*/ 385848 h 438095"/>
                <a:gd name="connsiteX33" fmla="*/ 416368 w 446848"/>
                <a:gd name="connsiteY33" fmla="*/ 381488 h 438095"/>
                <a:gd name="connsiteX34" fmla="*/ 446848 w 446848"/>
                <a:gd name="connsiteY34" fmla="*/ 438095 h 438095"/>
                <a:gd name="connsiteX35" fmla="*/ 161995 w 446848"/>
                <a:gd name="connsiteY35" fmla="*/ 438095 h 438095"/>
                <a:gd name="connsiteX36" fmla="*/ 154776 w 446848"/>
                <a:gd name="connsiteY36" fmla="*/ 427267 h 438095"/>
                <a:gd name="connsiteX37" fmla="*/ 117717 w 446848"/>
                <a:gd name="connsiteY37" fmla="*/ 359689 h 438095"/>
                <a:gd name="connsiteX38" fmla="*/ 80658 w 446848"/>
                <a:gd name="connsiteY38" fmla="*/ 287751 h 438095"/>
                <a:gd name="connsiteX39" fmla="*/ 71938 w 446848"/>
                <a:gd name="connsiteY39" fmla="*/ 272492 h 438095"/>
                <a:gd name="connsiteX40" fmla="*/ 61038 w 446848"/>
                <a:gd name="connsiteY40" fmla="*/ 246333 h 438095"/>
                <a:gd name="connsiteX41" fmla="*/ 30519 w 446848"/>
                <a:gd name="connsiteY41" fmla="*/ 226713 h 438095"/>
                <a:gd name="connsiteX42" fmla="*/ 4360 w 446848"/>
                <a:gd name="connsiteY42" fmla="*/ 211454 h 438095"/>
                <a:gd name="connsiteX43" fmla="*/ 19620 w 446848"/>
                <a:gd name="connsiteY43" fmla="*/ 196194 h 438095"/>
                <a:gd name="connsiteX44" fmla="*/ 0 w 446848"/>
                <a:gd name="connsiteY44" fmla="*/ 159135 h 438095"/>
                <a:gd name="connsiteX45" fmla="*/ 15260 w 446848"/>
                <a:gd name="connsiteY45" fmla="*/ 139516 h 438095"/>
                <a:gd name="connsiteX46" fmla="*/ 41419 w 446848"/>
                <a:gd name="connsiteY46" fmla="*/ 113357 h 438095"/>
                <a:gd name="connsiteX47" fmla="*/ 45779 w 446848"/>
                <a:gd name="connsiteY47" fmla="*/ 128616 h 438095"/>
                <a:gd name="connsiteX48" fmla="*/ 34879 w 446848"/>
                <a:gd name="connsiteY48" fmla="*/ 139516 h 438095"/>
                <a:gd name="connsiteX49" fmla="*/ 34879 w 446848"/>
                <a:gd name="connsiteY49" fmla="*/ 148236 h 438095"/>
                <a:gd name="connsiteX50" fmla="*/ 50139 w 446848"/>
                <a:gd name="connsiteY50" fmla="*/ 148236 h 438095"/>
                <a:gd name="connsiteX51" fmla="*/ 65398 w 446848"/>
                <a:gd name="connsiteY51" fmla="*/ 148236 h 438095"/>
                <a:gd name="connsiteX52" fmla="*/ 76298 w 446848"/>
                <a:gd name="connsiteY52" fmla="*/ 170035 h 438095"/>
                <a:gd name="connsiteX53" fmla="*/ 98097 w 446848"/>
                <a:gd name="connsiteY53" fmla="*/ 154775 h 438095"/>
                <a:gd name="connsiteX54" fmla="*/ 106817 w 446848"/>
                <a:gd name="connsiteY54" fmla="*/ 132976 h 438095"/>
                <a:gd name="connsiteX55" fmla="*/ 128617 w 446848"/>
                <a:gd name="connsiteY55" fmla="*/ 98097 h 438095"/>
                <a:gd name="connsiteX56" fmla="*/ 170035 w 446848"/>
                <a:gd name="connsiteY56" fmla="*/ 87198 h 438095"/>
                <a:gd name="connsiteX57" fmla="*/ 204914 w 446848"/>
                <a:gd name="connsiteY57" fmla="*/ 50139 h 438095"/>
                <a:gd name="connsiteX58" fmla="*/ 220174 w 446848"/>
                <a:gd name="connsiteY58" fmla="*/ 26159 h 438095"/>
                <a:gd name="connsiteX59" fmla="*/ 215814 w 446848"/>
                <a:gd name="connsiteY59" fmla="*/ 0 h 43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46848" h="438095">
                  <a:moveTo>
                    <a:pt x="215814" y="0"/>
                  </a:moveTo>
                  <a:lnTo>
                    <a:pt x="220174" y="0"/>
                  </a:lnTo>
                  <a:lnTo>
                    <a:pt x="246333" y="15260"/>
                  </a:lnTo>
                  <a:lnTo>
                    <a:pt x="257233" y="30519"/>
                  </a:lnTo>
                  <a:lnTo>
                    <a:pt x="272492" y="41419"/>
                  </a:lnTo>
                  <a:lnTo>
                    <a:pt x="292112" y="76298"/>
                  </a:lnTo>
                  <a:lnTo>
                    <a:pt x="318271" y="82838"/>
                  </a:lnTo>
                  <a:lnTo>
                    <a:pt x="340070" y="71938"/>
                  </a:lnTo>
                  <a:lnTo>
                    <a:pt x="348790" y="76298"/>
                  </a:lnTo>
                  <a:lnTo>
                    <a:pt x="374949" y="71938"/>
                  </a:lnTo>
                  <a:lnTo>
                    <a:pt x="401109" y="91557"/>
                  </a:lnTo>
                  <a:lnTo>
                    <a:pt x="374949" y="128616"/>
                  </a:lnTo>
                  <a:lnTo>
                    <a:pt x="390209" y="128616"/>
                  </a:lnTo>
                  <a:lnTo>
                    <a:pt x="405468" y="143876"/>
                  </a:lnTo>
                  <a:lnTo>
                    <a:pt x="374949" y="143876"/>
                  </a:lnTo>
                  <a:lnTo>
                    <a:pt x="370589" y="148236"/>
                  </a:lnTo>
                  <a:lnTo>
                    <a:pt x="340070" y="154775"/>
                  </a:lnTo>
                  <a:lnTo>
                    <a:pt x="298652" y="180935"/>
                  </a:lnTo>
                  <a:lnTo>
                    <a:pt x="298652" y="196194"/>
                  </a:lnTo>
                  <a:lnTo>
                    <a:pt x="287752" y="211454"/>
                  </a:lnTo>
                  <a:lnTo>
                    <a:pt x="292112" y="231073"/>
                  </a:lnTo>
                  <a:lnTo>
                    <a:pt x="272492" y="237613"/>
                  </a:lnTo>
                  <a:lnTo>
                    <a:pt x="272492" y="252872"/>
                  </a:lnTo>
                  <a:lnTo>
                    <a:pt x="261593" y="261592"/>
                  </a:lnTo>
                  <a:lnTo>
                    <a:pt x="276852" y="294291"/>
                  </a:lnTo>
                  <a:lnTo>
                    <a:pt x="292112" y="313911"/>
                  </a:lnTo>
                  <a:lnTo>
                    <a:pt x="287752" y="329170"/>
                  </a:lnTo>
                  <a:lnTo>
                    <a:pt x="313911" y="329170"/>
                  </a:lnTo>
                  <a:lnTo>
                    <a:pt x="324811" y="350969"/>
                  </a:lnTo>
                  <a:lnTo>
                    <a:pt x="355330" y="350969"/>
                  </a:lnTo>
                  <a:lnTo>
                    <a:pt x="385849" y="329170"/>
                  </a:lnTo>
                  <a:lnTo>
                    <a:pt x="385849" y="381488"/>
                  </a:lnTo>
                  <a:lnTo>
                    <a:pt x="396749" y="385848"/>
                  </a:lnTo>
                  <a:lnTo>
                    <a:pt x="416368" y="381488"/>
                  </a:lnTo>
                  <a:lnTo>
                    <a:pt x="446848" y="438095"/>
                  </a:lnTo>
                  <a:lnTo>
                    <a:pt x="161995" y="438095"/>
                  </a:lnTo>
                  <a:lnTo>
                    <a:pt x="154776" y="427267"/>
                  </a:lnTo>
                  <a:lnTo>
                    <a:pt x="117717" y="359689"/>
                  </a:lnTo>
                  <a:lnTo>
                    <a:pt x="80658" y="287751"/>
                  </a:lnTo>
                  <a:lnTo>
                    <a:pt x="71938" y="272492"/>
                  </a:lnTo>
                  <a:lnTo>
                    <a:pt x="61038" y="246333"/>
                  </a:lnTo>
                  <a:lnTo>
                    <a:pt x="30519" y="226713"/>
                  </a:lnTo>
                  <a:lnTo>
                    <a:pt x="4360" y="211454"/>
                  </a:lnTo>
                  <a:lnTo>
                    <a:pt x="19620" y="196194"/>
                  </a:lnTo>
                  <a:lnTo>
                    <a:pt x="0" y="159135"/>
                  </a:lnTo>
                  <a:lnTo>
                    <a:pt x="15260" y="139516"/>
                  </a:lnTo>
                  <a:lnTo>
                    <a:pt x="41419" y="113357"/>
                  </a:lnTo>
                  <a:lnTo>
                    <a:pt x="45779" y="128616"/>
                  </a:lnTo>
                  <a:lnTo>
                    <a:pt x="34879" y="139516"/>
                  </a:lnTo>
                  <a:lnTo>
                    <a:pt x="34879" y="148236"/>
                  </a:lnTo>
                  <a:lnTo>
                    <a:pt x="50139" y="148236"/>
                  </a:lnTo>
                  <a:lnTo>
                    <a:pt x="65398" y="148236"/>
                  </a:lnTo>
                  <a:lnTo>
                    <a:pt x="76298" y="170035"/>
                  </a:lnTo>
                  <a:lnTo>
                    <a:pt x="98097" y="154775"/>
                  </a:lnTo>
                  <a:lnTo>
                    <a:pt x="106817" y="132976"/>
                  </a:lnTo>
                  <a:lnTo>
                    <a:pt x="128617" y="98097"/>
                  </a:lnTo>
                  <a:lnTo>
                    <a:pt x="170035" y="87198"/>
                  </a:lnTo>
                  <a:lnTo>
                    <a:pt x="204914" y="50139"/>
                  </a:lnTo>
                  <a:lnTo>
                    <a:pt x="220174" y="26159"/>
                  </a:lnTo>
                  <a:lnTo>
                    <a:pt x="215814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41275" cap="flat">
              <a:noFill/>
              <a:miter lim="4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52602"/>
                        <a:gd name="connsiteY0" fmla="*/ 0 h 1152602"/>
                        <a:gd name="connsiteX1" fmla="*/ 599353 w 1152602"/>
                        <a:gd name="connsiteY1" fmla="*/ 0 h 1152602"/>
                        <a:gd name="connsiteX2" fmla="*/ 1152602 w 1152602"/>
                        <a:gd name="connsiteY2" fmla="*/ 0 h 1152602"/>
                        <a:gd name="connsiteX3" fmla="*/ 1152602 w 1152602"/>
                        <a:gd name="connsiteY3" fmla="*/ 541723 h 1152602"/>
                        <a:gd name="connsiteX4" fmla="*/ 1152602 w 1152602"/>
                        <a:gd name="connsiteY4" fmla="*/ 1152602 h 1152602"/>
                        <a:gd name="connsiteX5" fmla="*/ 599353 w 1152602"/>
                        <a:gd name="connsiteY5" fmla="*/ 1152602 h 1152602"/>
                        <a:gd name="connsiteX6" fmla="*/ 0 w 1152602"/>
                        <a:gd name="connsiteY6" fmla="*/ 1152602 h 1152602"/>
                        <a:gd name="connsiteX7" fmla="*/ 0 w 1152602"/>
                        <a:gd name="connsiteY7" fmla="*/ 587827 h 1152602"/>
                        <a:gd name="connsiteX8" fmla="*/ 0 w 1152602"/>
                        <a:gd name="connsiteY8" fmla="*/ 0 h 1152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602" h="1152602" fill="none" extrusionOk="0">
                          <a:moveTo>
                            <a:pt x="0" y="0"/>
                          </a:moveTo>
                          <a:cubicBezTo>
                            <a:pt x="125914" y="-3193"/>
                            <a:pt x="335361" y="-1411"/>
                            <a:pt x="599353" y="0"/>
                          </a:cubicBezTo>
                          <a:cubicBezTo>
                            <a:pt x="863345" y="1411"/>
                            <a:pt x="942415" y="3247"/>
                            <a:pt x="1152602" y="0"/>
                          </a:cubicBezTo>
                          <a:cubicBezTo>
                            <a:pt x="1175081" y="124483"/>
                            <a:pt x="1175296" y="392387"/>
                            <a:pt x="1152602" y="541723"/>
                          </a:cubicBezTo>
                          <a:cubicBezTo>
                            <a:pt x="1129908" y="691059"/>
                            <a:pt x="1123196" y="929592"/>
                            <a:pt x="1152602" y="1152602"/>
                          </a:cubicBezTo>
                          <a:cubicBezTo>
                            <a:pt x="1011365" y="1134421"/>
                            <a:pt x="874216" y="1178008"/>
                            <a:pt x="599353" y="1152602"/>
                          </a:cubicBezTo>
                          <a:cubicBezTo>
                            <a:pt x="324490" y="1127196"/>
                            <a:pt x="239696" y="1144235"/>
                            <a:pt x="0" y="1152602"/>
                          </a:cubicBezTo>
                          <a:cubicBezTo>
                            <a:pt x="20763" y="964238"/>
                            <a:pt x="24758" y="814685"/>
                            <a:pt x="0" y="587827"/>
                          </a:cubicBezTo>
                          <a:cubicBezTo>
                            <a:pt x="-24758" y="360969"/>
                            <a:pt x="3983" y="170534"/>
                            <a:pt x="0" y="0"/>
                          </a:cubicBezTo>
                          <a:close/>
                        </a:path>
                        <a:path w="1152602" h="1152602" stroke="0" extrusionOk="0">
                          <a:moveTo>
                            <a:pt x="0" y="0"/>
                          </a:moveTo>
                          <a:cubicBezTo>
                            <a:pt x="153306" y="-22389"/>
                            <a:pt x="369041" y="-22282"/>
                            <a:pt x="564775" y="0"/>
                          </a:cubicBezTo>
                          <a:cubicBezTo>
                            <a:pt x="760509" y="22282"/>
                            <a:pt x="986067" y="-4682"/>
                            <a:pt x="1152602" y="0"/>
                          </a:cubicBezTo>
                          <a:cubicBezTo>
                            <a:pt x="1137347" y="139131"/>
                            <a:pt x="1129810" y="471047"/>
                            <a:pt x="1152602" y="599353"/>
                          </a:cubicBezTo>
                          <a:cubicBezTo>
                            <a:pt x="1175394" y="727659"/>
                            <a:pt x="1155723" y="928635"/>
                            <a:pt x="1152602" y="1152602"/>
                          </a:cubicBezTo>
                          <a:cubicBezTo>
                            <a:pt x="1022935" y="1148167"/>
                            <a:pt x="800183" y="1151798"/>
                            <a:pt x="599353" y="1152602"/>
                          </a:cubicBezTo>
                          <a:cubicBezTo>
                            <a:pt x="398523" y="1153406"/>
                            <a:pt x="199493" y="1151281"/>
                            <a:pt x="0" y="1152602"/>
                          </a:cubicBezTo>
                          <a:cubicBezTo>
                            <a:pt x="9336" y="942278"/>
                            <a:pt x="714" y="853831"/>
                            <a:pt x="0" y="599353"/>
                          </a:cubicBezTo>
                          <a:cubicBezTo>
                            <a:pt x="-714" y="344875"/>
                            <a:pt x="29081" y="13956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859" tIns="17859" rIns="17859" bIns="17859" numCol="1" spcCol="38100" rtlCol="0" anchor="ctr">
              <a:noAutofit/>
            </a:bodyPr>
            <a:lstStyle/>
            <a:p>
              <a:pPr marL="0" marR="0" indent="0" algn="ctr" defTabSz="12229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34392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a a mano libera 154">
            <a:extLst>
              <a:ext uri="{FF2B5EF4-FFF2-40B4-BE49-F238E27FC236}">
                <a16:creationId xmlns:a16="http://schemas.microsoft.com/office/drawing/2014/main" id="{472276A2-63FD-7B82-B86A-C92609DD809B}"/>
              </a:ext>
            </a:extLst>
          </p:cNvPr>
          <p:cNvSpPr/>
          <p:nvPr userDrawn="1"/>
        </p:nvSpPr>
        <p:spPr>
          <a:xfrm>
            <a:off x="5047083" y="-24959"/>
            <a:ext cx="7149179" cy="6891171"/>
          </a:xfrm>
          <a:custGeom>
            <a:avLst/>
            <a:gdLst>
              <a:gd name="connsiteX0" fmla="*/ 1623120 w 5361884"/>
              <a:gd name="connsiteY0" fmla="*/ 0 h 5168378"/>
              <a:gd name="connsiteX1" fmla="*/ 1623120 w 5361884"/>
              <a:gd name="connsiteY1" fmla="*/ 5857 h 5168378"/>
              <a:gd name="connsiteX2" fmla="*/ 4970722 w 5361884"/>
              <a:gd name="connsiteY2" fmla="*/ 5857 h 5168378"/>
              <a:gd name="connsiteX3" fmla="*/ 5129458 w 5361884"/>
              <a:gd name="connsiteY3" fmla="*/ 106405 h 5168378"/>
              <a:gd name="connsiteX4" fmla="*/ 5361884 w 5361884"/>
              <a:gd name="connsiteY4" fmla="*/ 282782 h 5168378"/>
              <a:gd name="connsiteX5" fmla="*/ 5361884 w 5361884"/>
              <a:gd name="connsiteY5" fmla="*/ 5168378 h 5168378"/>
              <a:gd name="connsiteX6" fmla="*/ 903339 w 5361884"/>
              <a:gd name="connsiteY6" fmla="*/ 5168378 h 5168378"/>
              <a:gd name="connsiteX7" fmla="*/ 751274 w 5361884"/>
              <a:gd name="connsiteY7" fmla="*/ 4998590 h 5168378"/>
              <a:gd name="connsiteX8" fmla="*/ 0 w 5361884"/>
              <a:gd name="connsiteY8" fmla="*/ 2874884 h 5168378"/>
              <a:gd name="connsiteX9" fmla="*/ 1450526 w 5361884"/>
              <a:gd name="connsiteY9" fmla="*/ 106405 h 5168378"/>
              <a:gd name="connsiteX10" fmla="*/ 1623120 w 5361884"/>
              <a:gd name="connsiteY10" fmla="*/ 0 h 5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1884" h="5168378">
                <a:moveTo>
                  <a:pt x="1623120" y="0"/>
                </a:moveTo>
                <a:lnTo>
                  <a:pt x="1623120" y="5857"/>
                </a:lnTo>
                <a:lnTo>
                  <a:pt x="4970722" y="5857"/>
                </a:lnTo>
                <a:lnTo>
                  <a:pt x="5129458" y="106405"/>
                </a:lnTo>
                <a:lnTo>
                  <a:pt x="5361884" y="282782"/>
                </a:lnTo>
                <a:lnTo>
                  <a:pt x="5361884" y="5168378"/>
                </a:lnTo>
                <a:lnTo>
                  <a:pt x="903339" y="5168378"/>
                </a:lnTo>
                <a:lnTo>
                  <a:pt x="751274" y="4998590"/>
                </a:lnTo>
                <a:cubicBezTo>
                  <a:pt x="281937" y="4421470"/>
                  <a:pt x="0" y="3681589"/>
                  <a:pt x="0" y="2874884"/>
                </a:cubicBezTo>
                <a:cubicBezTo>
                  <a:pt x="0" y="1722448"/>
                  <a:pt x="575383" y="706388"/>
                  <a:pt x="1450526" y="106405"/>
                </a:cubicBezTo>
                <a:lnTo>
                  <a:pt x="162312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41275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1BFC2-591B-DA24-4104-9CA44FA0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0436D-B8C8-6BF5-1EA6-0381B1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C2BB97-9990-851B-CA9E-F6E9AE34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3" name="Segnaposto testo 152">
            <a:extLst>
              <a:ext uri="{FF2B5EF4-FFF2-40B4-BE49-F238E27FC236}">
                <a16:creationId xmlns:a16="http://schemas.microsoft.com/office/drawing/2014/main" id="{AD4A3DF3-5954-43FD-7CE5-FF8E0A726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86" y="1591733"/>
            <a:ext cx="3892641" cy="3388784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A909EF91-26B0-97F9-02C2-7F1FD22E7F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333748"/>
            <a:ext cx="5257799" cy="246219"/>
          </a:xfrm>
        </p:spPr>
        <p:txBody>
          <a:bodyPr anchor="ctr">
            <a:noAutofit/>
          </a:bodyPr>
          <a:lstStyle>
            <a:lvl1pPr>
              <a:defRPr sz="1400" b="0" i="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683D12A4-E4D0-5658-B9F4-C075C5F69D00}"/>
              </a:ext>
            </a:extLst>
          </p:cNvPr>
          <p:cNvGrpSpPr/>
          <p:nvPr userDrawn="1"/>
        </p:nvGrpSpPr>
        <p:grpSpPr>
          <a:xfrm>
            <a:off x="7118639" y="1"/>
            <a:ext cx="5002248" cy="6136572"/>
            <a:chOff x="5631051" y="562088"/>
            <a:chExt cx="3293498" cy="4040341"/>
          </a:xfrm>
        </p:grpSpPr>
        <p:sp>
          <p:nvSpPr>
            <p:cNvPr id="83" name="Freeform 370">
              <a:extLst>
                <a:ext uri="{FF2B5EF4-FFF2-40B4-BE49-F238E27FC236}">
                  <a16:creationId xmlns:a16="http://schemas.microsoft.com/office/drawing/2014/main" id="{66D4E48A-2AE3-72F2-EA63-A90CF0D7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671" y="2719897"/>
              <a:ext cx="351816" cy="355520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5080B7BA-A907-2082-FFDE-4739B0EF9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9025" y="2823593"/>
              <a:ext cx="787578" cy="1752913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103310E9-DFD0-8872-E76A-87E6F495E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6824" y="826259"/>
              <a:ext cx="76536" cy="138259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CDABECCC-7B34-A6D9-3958-E71910CDD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988" y="1186717"/>
              <a:ext cx="46911" cy="111102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72">
              <a:extLst>
                <a:ext uri="{FF2B5EF4-FFF2-40B4-BE49-F238E27FC236}">
                  <a16:creationId xmlns:a16="http://schemas.microsoft.com/office/drawing/2014/main" id="{19003100-3EC3-0E67-4DD1-39D0743D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625" y="2323641"/>
              <a:ext cx="483902" cy="550562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FAA76F1-1CB1-1B9F-0E7C-6CF8C238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335" y="1729873"/>
              <a:ext cx="1570214" cy="1631937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57F9E7BE-798E-D0A4-69FE-6326C1128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3847" y="2644597"/>
              <a:ext cx="345645" cy="1957832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29E4CD57-9408-AADF-41D1-369E9B0C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824" y="1438543"/>
              <a:ext cx="483902" cy="666601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3A0C7AF7-5E27-AF35-E3DC-8715F66E9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370" y="1490391"/>
              <a:ext cx="140727" cy="118507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3E54E2F1-56BA-5F57-71E9-A05BE6BF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936" y="989206"/>
              <a:ext cx="439463" cy="145665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86">
              <a:extLst>
                <a:ext uri="{FF2B5EF4-FFF2-40B4-BE49-F238E27FC236}">
                  <a16:creationId xmlns:a16="http://schemas.microsoft.com/office/drawing/2014/main" id="{6FEC60AF-08DC-00BD-B94A-5A5BA546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808" y="1129933"/>
              <a:ext cx="145665" cy="98756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90">
              <a:extLst>
                <a:ext uri="{FF2B5EF4-FFF2-40B4-BE49-F238E27FC236}">
                  <a16:creationId xmlns:a16="http://schemas.microsoft.com/office/drawing/2014/main" id="{025D8BD7-CF0A-FED4-7622-65358FF7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50" y="1882944"/>
              <a:ext cx="232076" cy="251826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07">
              <a:extLst>
                <a:ext uri="{FF2B5EF4-FFF2-40B4-BE49-F238E27FC236}">
                  <a16:creationId xmlns:a16="http://schemas.microsoft.com/office/drawing/2014/main" id="{D74A8D4B-D7E0-B4E0-B8ED-AD17E4C8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864" y="4302458"/>
              <a:ext cx="135790" cy="76536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09">
              <a:extLst>
                <a:ext uri="{FF2B5EF4-FFF2-40B4-BE49-F238E27FC236}">
                  <a16:creationId xmlns:a16="http://schemas.microsoft.com/office/drawing/2014/main" id="{66206CC1-7F47-B56F-75CE-E9BCE188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035" y="1707654"/>
              <a:ext cx="116039" cy="145665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C22EE729-9B5C-9804-B4C2-50E7401AC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012" y="1216344"/>
              <a:ext cx="162947" cy="170355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E607F363-FABA-E248-83AA-83225B76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7989" y="1601490"/>
              <a:ext cx="197511" cy="286392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9DCE5BD2-3871-8E1F-BA40-2C1C0CB71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051" y="1292880"/>
              <a:ext cx="244421" cy="123444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0B7C6899-4445-EA40-B924-C34C60259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052" y="1129933"/>
              <a:ext cx="111102" cy="8147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60">
              <a:extLst>
                <a:ext uri="{FF2B5EF4-FFF2-40B4-BE49-F238E27FC236}">
                  <a16:creationId xmlns:a16="http://schemas.microsoft.com/office/drawing/2014/main" id="{EDB0B66B-7BDB-FECE-BB78-4EF0B736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9042" y="1186717"/>
              <a:ext cx="88881" cy="37034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202">
              <a:extLst>
                <a:ext uri="{FF2B5EF4-FFF2-40B4-BE49-F238E27FC236}">
                  <a16:creationId xmlns:a16="http://schemas.microsoft.com/office/drawing/2014/main" id="{818F1F2D-16D2-895C-C7D0-D672FD22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051" y="562088"/>
              <a:ext cx="1209756" cy="790045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230">
              <a:extLst>
                <a:ext uri="{FF2B5EF4-FFF2-40B4-BE49-F238E27FC236}">
                  <a16:creationId xmlns:a16="http://schemas.microsoft.com/office/drawing/2014/main" id="{FE47C81D-C42F-A209-7733-9472796FB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242" y="1334851"/>
              <a:ext cx="180230" cy="175293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244">
              <a:extLst>
                <a:ext uri="{FF2B5EF4-FFF2-40B4-BE49-F238E27FC236}">
                  <a16:creationId xmlns:a16="http://schemas.microsoft.com/office/drawing/2014/main" id="{79621AF6-2FB4-FCDF-5C1F-6F43CB166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3877" y="1554581"/>
              <a:ext cx="232076" cy="93819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246">
              <a:extLst>
                <a:ext uri="{FF2B5EF4-FFF2-40B4-BE49-F238E27FC236}">
                  <a16:creationId xmlns:a16="http://schemas.microsoft.com/office/drawing/2014/main" id="{B5A0EDF1-070C-1910-6C59-48AA952B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68" y="1942197"/>
              <a:ext cx="506124" cy="735730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254">
              <a:extLst>
                <a:ext uri="{FF2B5EF4-FFF2-40B4-BE49-F238E27FC236}">
                  <a16:creationId xmlns:a16="http://schemas.microsoft.com/office/drawing/2014/main" id="{60E96B69-894E-E998-CA7D-F0FE1F2E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443" y="1186717"/>
              <a:ext cx="64191" cy="24690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293">
              <a:extLst>
                <a:ext uri="{FF2B5EF4-FFF2-40B4-BE49-F238E27FC236}">
                  <a16:creationId xmlns:a16="http://schemas.microsoft.com/office/drawing/2014/main" id="{D7FB9818-4597-AF16-0AE4-C2AC9F53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424" y="1357069"/>
              <a:ext cx="93819" cy="51848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301">
              <a:extLst>
                <a:ext uri="{FF2B5EF4-FFF2-40B4-BE49-F238E27FC236}">
                  <a16:creationId xmlns:a16="http://schemas.microsoft.com/office/drawing/2014/main" id="{508D50EC-0C3F-1DE8-934A-EECC66DC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309" y="1695309"/>
              <a:ext cx="162947" cy="170355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337">
              <a:extLst>
                <a:ext uri="{FF2B5EF4-FFF2-40B4-BE49-F238E27FC236}">
                  <a16:creationId xmlns:a16="http://schemas.microsoft.com/office/drawing/2014/main" id="{C544708F-4EEC-7618-FC9A-C960D6D5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964" y="3191456"/>
              <a:ext cx="204918" cy="229608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342">
              <a:extLst>
                <a:ext uri="{FF2B5EF4-FFF2-40B4-BE49-F238E27FC236}">
                  <a16:creationId xmlns:a16="http://schemas.microsoft.com/office/drawing/2014/main" id="{C46F21C5-AE82-D548-2220-4E938B76D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62" y="1450887"/>
              <a:ext cx="538218" cy="46168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 w="3175" cap="rnd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7340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A4DC670F-54C5-4A66-86E6-81D82B0B1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75650"/>
            <a:ext cx="3054096" cy="1280160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/>
              <a:t>Click to edit 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F6520C-AFA0-4061-96E6-5B117DA88F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231136"/>
            <a:ext cx="3044952" cy="3947720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9732A0-06E1-48E3-BCB9-413458C4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75650"/>
            <a:ext cx="3044952" cy="540569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0AD37E-82C8-4907-B576-583419342D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2648" y="775650"/>
            <a:ext cx="3044952" cy="540569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lnSpc>
                <a:spcPct val="110000"/>
              </a:lnSpc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78595977-7FF2-4F2F-B145-18BEC829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461504" cy="5303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1AECFA-1D18-49B1-A36F-FC21EB58FC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14400" y="1261872"/>
            <a:ext cx="7461504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179E3-AEDC-4530-AD3C-6439B936975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400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00F7547-7A32-42F0-9BCE-89567E16D6C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55569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916733D8-D6ED-4328-8C1F-75CA8F04B62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96738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73C19301-9887-4915-89A3-DD20F771D41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37906" y="2231136"/>
            <a:ext cx="2139696" cy="3941064"/>
          </a:xfrm>
        </p:spPr>
        <p:txBody>
          <a:bodyPr/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2B4D0014-5433-4CAA-A6DB-FEE2C1FA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2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461504" cy="5303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2226B1-C1D2-402E-8DC7-63A6EC4E10A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1257300"/>
            <a:ext cx="7461504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3D996-1FA1-4262-8C8C-D95583DCAD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231136"/>
            <a:ext cx="4879848" cy="3941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A3B26A7-5C63-4A8B-90B2-FB9644362E5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7752" y="2231136"/>
            <a:ext cx="4885944" cy="3941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B40DD0B-0B55-44E2-B785-35AC22CF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D96B5-917D-4556-9FE6-02830BC19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flipV="1">
            <a:off x="4316819" y="5996763"/>
            <a:ext cx="6960781" cy="3690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algn="r" defTabSz="914400" rtl="0" eaLnBrk="1" latinLnBrk="0" hangingPunct="1"/>
            <a:endParaRPr lang="en-US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301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461504" cy="5303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4EAE92-0D6E-4398-A00B-A9DC5E76FE1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1257300"/>
            <a:ext cx="7461504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C24CDD-6130-4C5D-975B-23825CF6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24E3C-6419-4B5A-B80A-7BA009B7E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789920" y="294591"/>
            <a:ext cx="487680" cy="1833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algn="r" defTabSz="914400" rtl="0" eaLnBrk="1" latinLnBrk="0" hangingPunct="1"/>
            <a:fld id="{208997C6-AED8-4153-89E3-7FC682DCDBBA}" type="slidenum">
              <a:rPr lang="en-US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‹N›</a:t>
            </a:fld>
            <a:endParaRPr lang="en-US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0306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6B7-8805-4582-84B0-25D75248F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461504" cy="53035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3114F-79D4-4D14-9647-606247DC772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4400" y="1257300"/>
            <a:ext cx="7461504" cy="265176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9426-262C-452F-A3C1-F9CFEC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31136"/>
            <a:ext cx="10332720" cy="3941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id="{B1097459-7804-4334-AC08-FC81E4A8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5784"/>
            <a:ext cx="6710680" cy="111056"/>
          </a:xfrm>
        </p:spPr>
        <p:txBody>
          <a:bodyPr anchor="t">
            <a:sp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43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group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63" Type="http://schemas.openxmlformats.org/officeDocument/2006/relationships/slideLayout" Target="../slideLayouts/slideLayout114.xml"/><Relationship Id="rId68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8" Type="http://schemas.openxmlformats.org/officeDocument/2006/relationships/slideLayout" Target="../slideLayouts/slideLayout109.xml"/><Relationship Id="rId66" Type="http://schemas.openxmlformats.org/officeDocument/2006/relationships/slideLayout" Target="../slideLayouts/slideLayout117.xml"/><Relationship Id="rId74" Type="http://schemas.openxmlformats.org/officeDocument/2006/relationships/slideLayout" Target="../slideLayouts/slideLayout125.xml"/><Relationship Id="rId79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56" Type="http://schemas.openxmlformats.org/officeDocument/2006/relationships/slideLayout" Target="../slideLayouts/slideLayout107.xml"/><Relationship Id="rId64" Type="http://schemas.openxmlformats.org/officeDocument/2006/relationships/slideLayout" Target="../slideLayouts/slideLayout115.xml"/><Relationship Id="rId69" Type="http://schemas.openxmlformats.org/officeDocument/2006/relationships/slideLayout" Target="../slideLayouts/slideLayout120.xml"/><Relationship Id="rId7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72" Type="http://schemas.openxmlformats.org/officeDocument/2006/relationships/slideLayout" Target="../slideLayouts/slideLayout123.xml"/><Relationship Id="rId80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59" Type="http://schemas.openxmlformats.org/officeDocument/2006/relationships/slideLayout" Target="../slideLayouts/slideLayout110.xml"/><Relationship Id="rId67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slideLayout" Target="../slideLayouts/slideLayout105.xml"/><Relationship Id="rId62" Type="http://schemas.openxmlformats.org/officeDocument/2006/relationships/slideLayout" Target="../slideLayouts/slideLayout113.xml"/><Relationship Id="rId70" Type="http://schemas.openxmlformats.org/officeDocument/2006/relationships/slideLayout" Target="../slideLayouts/slideLayout121.xml"/><Relationship Id="rId75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57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Relationship Id="rId60" Type="http://schemas.openxmlformats.org/officeDocument/2006/relationships/slideLayout" Target="../slideLayouts/slideLayout111.xml"/><Relationship Id="rId65" Type="http://schemas.openxmlformats.org/officeDocument/2006/relationships/slideLayout" Target="../slideLayouts/slideLayout116.xml"/><Relationship Id="rId73" Type="http://schemas.openxmlformats.org/officeDocument/2006/relationships/slideLayout" Target="../slideLayouts/slideLayout124.xml"/><Relationship Id="rId78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85.xml"/><Relationship Id="rId50" Type="http://schemas.openxmlformats.org/officeDocument/2006/relationships/slideLayout" Target="../slideLayouts/slideLayout101.xml"/><Relationship Id="rId55" Type="http://schemas.openxmlformats.org/officeDocument/2006/relationships/slideLayout" Target="../slideLayouts/slideLayout106.xml"/><Relationship Id="rId7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58.xml"/><Relationship Id="rId7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B8A8A93-9CD1-F69A-BAC6-DF0B4DBAF287}"/>
              </a:ext>
            </a:extLst>
          </p:cNvPr>
          <p:cNvSpPr/>
          <p:nvPr userDrawn="1"/>
        </p:nvSpPr>
        <p:spPr>
          <a:xfrm>
            <a:off x="0" y="1"/>
            <a:ext cx="12192000" cy="5541433"/>
          </a:xfrm>
          <a:prstGeom prst="rect">
            <a:avLst/>
          </a:prstGeom>
          <a:solidFill>
            <a:schemeClr val="bg2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ctr">
            <a:noAutofit/>
          </a:bodyPr>
          <a:lstStyle/>
          <a:p>
            <a:pPr marL="0" marR="0" indent="0" algn="ctr" defTabSz="12229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533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998348-8FAA-0270-FB58-30A8F0A43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987" y="466946"/>
            <a:ext cx="2743200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C255B5-8EAE-8FCA-1AEB-24AC3811D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7675" y="5877460"/>
            <a:ext cx="1768664" cy="69674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51A59-8BF7-E74A-8216-8F0E4442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6" y="1212571"/>
            <a:ext cx="6253565" cy="267677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345B8-065F-D6D5-BAEB-A669A37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675" y="4117649"/>
            <a:ext cx="6253565" cy="5909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18" name="CasellaDiTesto 17">
            <a:hlinkClick r:id="rId8"/>
            <a:extLst>
              <a:ext uri="{FF2B5EF4-FFF2-40B4-BE49-F238E27FC236}">
                <a16:creationId xmlns:a16="http://schemas.microsoft.com/office/drawing/2014/main" id="{092DFBC1-F2C7-96B7-891D-824E0175B684}"/>
              </a:ext>
            </a:extLst>
          </p:cNvPr>
          <p:cNvSpPr txBox="1"/>
          <p:nvPr userDrawn="1"/>
        </p:nvSpPr>
        <p:spPr>
          <a:xfrm>
            <a:off x="8937442" y="6007885"/>
            <a:ext cx="2678825" cy="3354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3812" tIns="23812" rIns="23812" bIns="23812" numCol="1" spcCol="38100" rtlCol="0" anchor="t">
            <a:spAutoFit/>
          </a:bodyPr>
          <a:lstStyle/>
          <a:p>
            <a:pPr marL="0" marR="0" indent="0" algn="r" defTabSz="36122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67" b="1" i="0" u="none" strike="noStrike" cap="none" spc="0" normalizeH="0" baseline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www.gigroup.it</a:t>
            </a:r>
            <a:endParaRPr kumimoji="0" lang="it-IT" sz="1867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25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ransition spd="med"/>
  <p:hf hdr="0" dt="0"/>
  <p:txStyles>
    <p:titleStyle>
      <a:lvl1pPr marL="0" marR="0" indent="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3" b="1" i="0" u="none" strike="noStrike" cap="none" spc="-115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0573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867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2667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4800" b="0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380990" marR="0" indent="-38099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SzTx/>
        <a:buFont typeface="Wingdings" pitchFamily="2" charset="2"/>
        <a:buChar char="§"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0" marR="0" indent="0" algn="l" defTabSz="412739" rtl="0" latinLnBrk="0">
        <a:lnSpc>
          <a:spcPts val="1733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867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467" b="0" i="0" u="none" strike="noStrike" cap="none" spc="0" baseline="0">
          <a:solidFill>
            <a:schemeClr val="tx1">
              <a:alpha val="50000"/>
            </a:schemeClr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6pPr>
      <a:lvl7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867" b="0" i="0" u="none" strike="noStrike" cap="none" spc="0" baseline="0">
          <a:solidFill>
            <a:schemeClr val="accent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867" b="0" i="0" u="none" strike="noStrike" cap="none" spc="0" baseline="0">
          <a:solidFill>
            <a:schemeClr val="accent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8pPr>
      <a:lvl9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867" b="0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573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26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51A59-8BF7-E74A-8216-8F0E4442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366186"/>
            <a:ext cx="5257800" cy="909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345B8-065F-D6D5-BAEB-A669A37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87" y="1709235"/>
            <a:ext cx="11028592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err="1"/>
              <a:t>Primary</a:t>
            </a:r>
            <a:r>
              <a:rPr lang="it-IT"/>
              <a:t> Text</a:t>
            </a:r>
          </a:p>
          <a:p>
            <a:pPr lvl="1"/>
            <a:r>
              <a:rPr lang="it-IT" err="1"/>
              <a:t>Bold</a:t>
            </a:r>
            <a:endParaRPr lang="it-IT"/>
          </a:p>
          <a:p>
            <a:pPr lvl="2"/>
            <a:r>
              <a:rPr lang="it-IT"/>
              <a:t>Quote</a:t>
            </a:r>
          </a:p>
          <a:p>
            <a:pPr lvl="3"/>
            <a:r>
              <a:rPr lang="it-IT"/>
              <a:t>Bullet List</a:t>
            </a:r>
          </a:p>
          <a:p>
            <a:pPr lvl="4"/>
            <a:r>
              <a:rPr lang="it-IT"/>
              <a:t>CAPS LOCK</a:t>
            </a:r>
          </a:p>
          <a:p>
            <a:pPr lvl="5"/>
            <a:r>
              <a:rPr lang="it-IT" err="1"/>
              <a:t>Secondary</a:t>
            </a:r>
            <a:r>
              <a:rPr lang="it-IT"/>
              <a:t> Text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16465-1338-E26F-A639-3134EE8B5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167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ACF48-C34D-A05E-BC0F-DA8E78A3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987" y="6356351"/>
            <a:ext cx="434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94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942" r:id="rId27"/>
    <p:sldLayoutId id="2147483981" r:id="rId28"/>
    <p:sldLayoutId id="2147483982" r:id="rId29"/>
  </p:sldLayoutIdLst>
  <p:transition spd="med"/>
  <p:hf hdr="0" dt="0"/>
  <p:txStyles>
    <p:titleStyle>
      <a:lvl1pPr marL="0" marR="0" indent="0" algn="l" defTabSz="1219139" rtl="0" latinLnBrk="0">
        <a:lnSpc>
          <a:spcPts val="26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bg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0573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0" algn="l" defTabSz="412739" rtl="0" latinLnBrk="0">
        <a:lnSpc>
          <a:spcPct val="100000"/>
        </a:lnSpc>
        <a:spcBef>
          <a:spcPts val="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5333" b="0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237061" marR="0" indent="-237061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Tx/>
        <a:buFont typeface="Wingdings" pitchFamily="2" charset="2"/>
        <a:buChar char="§"/>
        <a:tabLst/>
        <a:defRPr sz="1600" b="0" i="0" u="none" strike="noStrike" cap="none" spc="0" baseline="0">
          <a:solidFill>
            <a:schemeClr val="tx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0" marR="0" indent="0" algn="l" defTabSz="412739" rtl="0" latinLnBrk="0">
        <a:lnSpc>
          <a:spcPts val="1733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bg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2">
              <a:alpha val="50000"/>
            </a:schemeClr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6pPr>
      <a:lvl7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5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8pPr>
      <a:lvl9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573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8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51A59-8BF7-E74A-8216-8F0E4442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599391"/>
            <a:ext cx="5257800" cy="580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345B8-065F-D6D5-BAEB-A669A37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87" y="1709235"/>
            <a:ext cx="11028592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err="1"/>
              <a:t>Primary</a:t>
            </a:r>
            <a:r>
              <a:rPr lang="it-IT"/>
              <a:t> Text</a:t>
            </a:r>
          </a:p>
          <a:p>
            <a:pPr lvl="1"/>
            <a:r>
              <a:rPr lang="it-IT" err="1"/>
              <a:t>Bold</a:t>
            </a:r>
            <a:endParaRPr lang="it-IT"/>
          </a:p>
          <a:p>
            <a:pPr lvl="2"/>
            <a:r>
              <a:rPr lang="it-IT"/>
              <a:t>Quote</a:t>
            </a:r>
          </a:p>
          <a:p>
            <a:pPr lvl="3"/>
            <a:r>
              <a:rPr lang="it-IT"/>
              <a:t>Bullet List</a:t>
            </a:r>
          </a:p>
          <a:p>
            <a:pPr lvl="4"/>
            <a:r>
              <a:rPr lang="it-IT"/>
              <a:t>CAPS LOCK</a:t>
            </a:r>
          </a:p>
          <a:p>
            <a:pPr lvl="5"/>
            <a:r>
              <a:rPr lang="it-IT" err="1"/>
              <a:t>Secondary</a:t>
            </a:r>
            <a:r>
              <a:rPr lang="it-IT"/>
              <a:t> Text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16465-1338-E26F-A639-3134EE8B5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167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ACF48-C34D-A05E-BC0F-DA8E78A3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987" y="6356351"/>
            <a:ext cx="434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ransition spd="med"/>
  <p:hf hdr="0" dt="0"/>
  <p:txStyles>
    <p:titleStyle>
      <a:lvl1pPr marL="0" marR="0" indent="0" algn="l" defTabSz="1219139" rtl="0" latinLnBrk="0">
        <a:lnSpc>
          <a:spcPts val="26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0573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0" algn="l" defTabSz="412739" rtl="0" latinLnBrk="0">
        <a:lnSpc>
          <a:spcPct val="100000"/>
        </a:lnSpc>
        <a:spcBef>
          <a:spcPts val="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5333" b="0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237061" marR="0" indent="-237061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SzTx/>
        <a:buFont typeface="Wingdings" pitchFamily="2" charset="2"/>
        <a:buChar char="§"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0" marR="0" indent="0" algn="l" defTabSz="412739" rtl="0" latinLnBrk="0">
        <a:lnSpc>
          <a:spcPts val="1733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>
              <a:alpha val="50000"/>
            </a:schemeClr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6pPr>
      <a:lvl7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8pPr>
      <a:lvl9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573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804">
          <p15:clr>
            <a:srgbClr val="F26B43"/>
          </p15:clr>
        </p15:guide>
        <p15:guide id="4" orient="horz" pos="4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51A59-8BF7-E74A-8216-8F0E4442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599387"/>
            <a:ext cx="5257800" cy="6217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345B8-065F-D6D5-BAEB-A669A37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87" y="1709235"/>
            <a:ext cx="11028592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err="1"/>
              <a:t>Primary</a:t>
            </a:r>
            <a:r>
              <a:rPr lang="it-IT"/>
              <a:t> Text</a:t>
            </a:r>
          </a:p>
          <a:p>
            <a:pPr lvl="1"/>
            <a:r>
              <a:rPr lang="it-IT" err="1"/>
              <a:t>Bold</a:t>
            </a:r>
            <a:endParaRPr lang="it-IT"/>
          </a:p>
          <a:p>
            <a:pPr lvl="2"/>
            <a:r>
              <a:rPr lang="it-IT"/>
              <a:t>Quote</a:t>
            </a:r>
          </a:p>
          <a:p>
            <a:pPr lvl="3"/>
            <a:r>
              <a:rPr lang="it-IT"/>
              <a:t>Bullet List</a:t>
            </a:r>
          </a:p>
          <a:p>
            <a:pPr lvl="4"/>
            <a:r>
              <a:rPr lang="it-IT"/>
              <a:t>CAPS LOCK</a:t>
            </a:r>
          </a:p>
          <a:p>
            <a:pPr lvl="5"/>
            <a:r>
              <a:rPr lang="it-IT" err="1"/>
              <a:t>Secondary</a:t>
            </a:r>
            <a:r>
              <a:rPr lang="it-IT"/>
              <a:t> Text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16465-1338-E26F-A639-3134EE8B5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165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ACF48-C34D-A05E-BC0F-DA8E78A3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986" y="6356351"/>
            <a:ext cx="434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2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  <p:sldLayoutId id="2147483864" r:id="rId26"/>
    <p:sldLayoutId id="2147483865" r:id="rId27"/>
    <p:sldLayoutId id="2147483866" r:id="rId28"/>
    <p:sldLayoutId id="2147483867" r:id="rId29"/>
    <p:sldLayoutId id="2147483868" r:id="rId30"/>
    <p:sldLayoutId id="2147483869" r:id="rId31"/>
    <p:sldLayoutId id="2147483870" r:id="rId32"/>
    <p:sldLayoutId id="2147483871" r:id="rId33"/>
    <p:sldLayoutId id="2147483872" r:id="rId34"/>
    <p:sldLayoutId id="2147483873" r:id="rId35"/>
    <p:sldLayoutId id="2147483874" r:id="rId36"/>
    <p:sldLayoutId id="2147483875" r:id="rId37"/>
    <p:sldLayoutId id="2147483876" r:id="rId38"/>
    <p:sldLayoutId id="2147483877" r:id="rId39"/>
    <p:sldLayoutId id="2147483878" r:id="rId40"/>
    <p:sldLayoutId id="2147483879" r:id="rId41"/>
    <p:sldLayoutId id="2147483880" r:id="rId42"/>
    <p:sldLayoutId id="2147483881" r:id="rId43"/>
    <p:sldLayoutId id="2147483939" r:id="rId44"/>
    <p:sldLayoutId id="2147483940" r:id="rId45"/>
    <p:sldLayoutId id="2147483941" r:id="rId46"/>
    <p:sldLayoutId id="2147483883" r:id="rId47"/>
    <p:sldLayoutId id="2147483884" r:id="rId48"/>
    <p:sldLayoutId id="2147483886" r:id="rId49"/>
    <p:sldLayoutId id="2147483887" r:id="rId50"/>
    <p:sldLayoutId id="2147483890" r:id="rId51"/>
    <p:sldLayoutId id="2147483891" r:id="rId52"/>
    <p:sldLayoutId id="2147483892" r:id="rId53"/>
    <p:sldLayoutId id="2147483893" r:id="rId54"/>
    <p:sldLayoutId id="2147483894" r:id="rId55"/>
    <p:sldLayoutId id="2147483895" r:id="rId56"/>
    <p:sldLayoutId id="2147483896" r:id="rId57"/>
    <p:sldLayoutId id="2147483897" r:id="rId58"/>
    <p:sldLayoutId id="2147483898" r:id="rId59"/>
    <p:sldLayoutId id="2147483899" r:id="rId60"/>
    <p:sldLayoutId id="2147483900" r:id="rId61"/>
    <p:sldLayoutId id="2147483901" r:id="rId62"/>
    <p:sldLayoutId id="2147483902" r:id="rId63"/>
    <p:sldLayoutId id="2147483903" r:id="rId64"/>
    <p:sldLayoutId id="2147483904" r:id="rId65"/>
    <p:sldLayoutId id="2147483905" r:id="rId66"/>
    <p:sldLayoutId id="2147483906" r:id="rId67"/>
    <p:sldLayoutId id="2147483907" r:id="rId68"/>
    <p:sldLayoutId id="2147483908" r:id="rId69"/>
    <p:sldLayoutId id="2147483909" r:id="rId70"/>
    <p:sldLayoutId id="2147483910" r:id="rId71"/>
    <p:sldLayoutId id="2147483911" r:id="rId72"/>
    <p:sldLayoutId id="2147483912" r:id="rId73"/>
    <p:sldLayoutId id="2147483913" r:id="rId74"/>
    <p:sldLayoutId id="2147483914" r:id="rId75"/>
    <p:sldLayoutId id="2147483915" r:id="rId76"/>
    <p:sldLayoutId id="2147483916" r:id="rId77"/>
    <p:sldLayoutId id="2147483917" r:id="rId78"/>
    <p:sldLayoutId id="2147483918" r:id="rId79"/>
  </p:sldLayoutIdLst>
  <p:transition spd="med"/>
  <p:hf hdr="0" dt="0"/>
  <p:txStyles>
    <p:titleStyle>
      <a:lvl1pPr marL="0" marR="0" indent="0" algn="l" defTabSz="1219139" rtl="0" latinLnBrk="0">
        <a:lnSpc>
          <a:spcPts val="26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bg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0573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0" algn="l" defTabSz="412739" rtl="0" latinLnBrk="0">
        <a:lnSpc>
          <a:spcPct val="100000"/>
        </a:lnSpc>
        <a:spcBef>
          <a:spcPts val="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5333" b="0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237061" marR="0" indent="-237061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Tx/>
        <a:buFont typeface="Wingdings" pitchFamily="2" charset="2"/>
        <a:buChar char="§"/>
        <a:tabLst/>
        <a:defRPr sz="1600" b="0" i="0" u="none" strike="noStrike" cap="none" spc="0" baseline="0">
          <a:solidFill>
            <a:schemeClr val="tx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0" marR="0" indent="0" algn="l" defTabSz="412739" rtl="0" latinLnBrk="0">
        <a:lnSpc>
          <a:spcPts val="1733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bg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2">
              <a:alpha val="50000"/>
            </a:schemeClr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6pPr>
      <a:lvl7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5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8pPr>
      <a:lvl9pPr marL="0" marR="0" indent="0" algn="l" defTabSz="412739" rtl="0" latinLnBrk="0">
        <a:lnSpc>
          <a:spcPct val="100000"/>
        </a:lnSpc>
        <a:spcBef>
          <a:spcPts val="80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573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804">
          <p15:clr>
            <a:srgbClr val="F26B43"/>
          </p15:clr>
        </p15:guide>
        <p15:guide id="4" orient="horz" pos="41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D51A59-8BF7-E74A-8216-8F0E4442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87" y="606200"/>
            <a:ext cx="5257800" cy="587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3345B8-065F-D6D5-BAEB-A669A37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87" y="1709235"/>
            <a:ext cx="11028592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err="1"/>
              <a:t>Primary</a:t>
            </a:r>
            <a:r>
              <a:rPr lang="it-IT"/>
              <a:t> Text</a:t>
            </a:r>
          </a:p>
          <a:p>
            <a:pPr lvl="1"/>
            <a:r>
              <a:rPr lang="it-IT" err="1"/>
              <a:t>Bold</a:t>
            </a:r>
            <a:endParaRPr lang="it-IT"/>
          </a:p>
          <a:p>
            <a:pPr lvl="2"/>
            <a:r>
              <a:rPr lang="it-IT"/>
              <a:t>Quote</a:t>
            </a:r>
          </a:p>
          <a:p>
            <a:pPr lvl="3"/>
            <a:r>
              <a:rPr lang="it-IT"/>
              <a:t>Bullet List</a:t>
            </a:r>
          </a:p>
          <a:p>
            <a:pPr lvl="4"/>
            <a:r>
              <a:rPr lang="it-IT"/>
              <a:t>CAPS LOCK</a:t>
            </a:r>
          </a:p>
          <a:p>
            <a:pPr lvl="5"/>
            <a:r>
              <a:rPr lang="it-IT" err="1"/>
              <a:t>Secondary</a:t>
            </a:r>
            <a:r>
              <a:rPr lang="it-IT"/>
              <a:t> Text</a:t>
            </a:r>
          </a:p>
          <a:p>
            <a:pPr lvl="6"/>
            <a:r>
              <a:rPr lang="it-IT"/>
              <a:t>Settimo livello</a:t>
            </a:r>
          </a:p>
          <a:p>
            <a:pPr lvl="7"/>
            <a:r>
              <a:rPr lang="it-IT"/>
              <a:t>Ottavo livello</a:t>
            </a:r>
          </a:p>
          <a:p>
            <a:pPr lvl="8"/>
            <a:r>
              <a:rPr lang="it-IT"/>
              <a:t>Nono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16465-1338-E26F-A639-3134EE8B5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167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GI GROUP: 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ACF48-C34D-A05E-BC0F-DA8E78A3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987" y="6356351"/>
            <a:ext cx="434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0537EE-3E54-8342-BDB7-72763452CD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8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ransition spd="med"/>
  <p:hf hdr="0" dt="0"/>
  <p:txStyles>
    <p:titleStyle>
      <a:lvl1pPr marL="0" marR="0" indent="0" algn="l" defTabSz="1219139" rtl="0" latinLnBrk="0">
        <a:lnSpc>
          <a:spcPts val="2613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0573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l" defTabSz="12191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60" b="1" i="0" u="none" strike="noStrike" cap="none" spc="-11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0" algn="l" defTabSz="412739" rtl="0" latinLnBrk="0">
        <a:lnSpc>
          <a:spcPct val="100000"/>
        </a:lnSpc>
        <a:spcBef>
          <a:spcPts val="0"/>
        </a:spcBef>
        <a:spcAft>
          <a:spcPts val="16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bg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5333" b="0" i="0" u="none" strike="noStrike" cap="none" spc="0" baseline="0">
          <a:solidFill>
            <a:schemeClr val="accent5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237061" marR="0" indent="-237061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Tx/>
        <a:buFont typeface="Wingdings" pitchFamily="2" charset="2"/>
        <a:buChar char="§"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0" marR="0" indent="0" algn="l" defTabSz="412739" rtl="0" latinLnBrk="0">
        <a:lnSpc>
          <a:spcPts val="1733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39" rtl="0" latinLnBrk="0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>
              <a:alpha val="50000"/>
            </a:schemeClr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6pPr>
      <a:lvl7pPr marL="0" marR="0" indent="0" algn="l" defTabSz="412739" rtl="0" latinLnBrk="0">
        <a:lnSpc>
          <a:spcPct val="100000"/>
        </a:lnSpc>
        <a:spcBef>
          <a:spcPts val="1600"/>
        </a:spcBef>
        <a:spcAft>
          <a:spcPts val="8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3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39" rtl="0" latinLnBrk="0">
        <a:lnSpc>
          <a:spcPct val="100000"/>
        </a:lnSpc>
        <a:spcBef>
          <a:spcPts val="1600"/>
        </a:spcBef>
        <a:spcAft>
          <a:spcPts val="8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8pPr>
      <a:lvl9pPr marL="0" marR="0" indent="0" algn="l" defTabSz="412739" rtl="0" latinLnBrk="0">
        <a:lnSpc>
          <a:spcPct val="100000"/>
        </a:lnSpc>
        <a:spcBef>
          <a:spcPts val="1600"/>
        </a:spcBef>
        <a:spcAft>
          <a:spcPts val="80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accent2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9pPr>
    </p:bodyStyle>
    <p:otherStyle>
      <a:lvl1pPr marL="0" marR="0" indent="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573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11470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17205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2293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2867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3440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40144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45879" algn="ctr" defTabSz="2920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804">
          <p15:clr>
            <a:srgbClr val="F26B43"/>
          </p15:clr>
        </p15:guide>
        <p15:guide id="4" orient="horz" pos="4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FBF46E-CF5E-A1E9-CAD7-DF81AFACFA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9" y="3503406"/>
            <a:ext cx="2556822" cy="500765"/>
          </a:xfrm>
          <a:prstGeom prst="rect">
            <a:avLst/>
          </a:prstGeom>
        </p:spPr>
      </p:pic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500D7E1F-D8B4-40C5-A6AC-90B00B6159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35CA2713-6CC7-484F-AB24-8C444E7E7D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5" name="Segnaposto immagine 8" descr="Immagine che contiene persona, vestiti, Viso umano, aria aperta&#10;&#10;Descrizione generata automaticamente">
            <a:extLst>
              <a:ext uri="{FF2B5EF4-FFF2-40B4-BE49-F238E27FC236}">
                <a16:creationId xmlns:a16="http://schemas.microsoft.com/office/drawing/2014/main" id="{635295EE-F353-4859-959F-CA69FB17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5" t="-21108" r="1466" b="22411"/>
          <a:stretch/>
        </p:blipFill>
        <p:spPr>
          <a:xfrm>
            <a:off x="7054196" y="-1507486"/>
            <a:ext cx="2574473" cy="7048919"/>
          </a:xfrm>
          <a:prstGeom prst="rect">
            <a:avLst/>
          </a:prstGeom>
        </p:spPr>
      </p:pic>
      <p:pic>
        <p:nvPicPr>
          <p:cNvPr id="16" name="Picture 2" descr="Man and woman covering themselves with brown and blue scarf">
            <a:extLst>
              <a:ext uri="{FF2B5EF4-FFF2-40B4-BE49-F238E27FC236}">
                <a16:creationId xmlns:a16="http://schemas.microsoft.com/office/drawing/2014/main" id="{817300D1-CE12-4DB7-887F-766DEA741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21308" r="44594" b="13934"/>
          <a:stretch/>
        </p:blipFill>
        <p:spPr bwMode="auto">
          <a:xfrm>
            <a:off x="9613705" y="-643690"/>
            <a:ext cx="2574000" cy="61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24036364-52DB-4CBB-9BBA-FB161DF6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7987" y="813455"/>
            <a:ext cx="2743200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FFFFFF">
                    <a:alpha val="50000"/>
                  </a:srgbClr>
                </a:solidFill>
                <a:latin typeface="Montserrat Light" panose="020B0604020202020204" pitchFamily="2" charset="0"/>
              </a:rPr>
              <a:t>June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Montserrat Light" panose="020B0604020202020204" pitchFamily="2" charset="0"/>
              </a:rPr>
              <a:t>2024</a:t>
            </a:r>
          </a:p>
        </p:txBody>
      </p:sp>
      <p:sp>
        <p:nvSpPr>
          <p:cNvPr id="22" name="Titolo 5">
            <a:extLst>
              <a:ext uri="{FF2B5EF4-FFF2-40B4-BE49-F238E27FC236}">
                <a16:creationId xmlns:a16="http://schemas.microsoft.com/office/drawing/2014/main" id="{1CD77F94-75EB-434D-BA3A-3F25B3CD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75" y="1420430"/>
            <a:ext cx="5327513" cy="2676776"/>
          </a:xfrm>
        </p:spPr>
        <p:txBody>
          <a:bodyPr/>
          <a:lstStyle/>
          <a:p>
            <a:br>
              <a:rPr lang="it-IT" sz="3600" dirty="0">
                <a:latin typeface="Montserrat" panose="00000500000000000000" pitchFamily="2" charset="0"/>
              </a:rPr>
            </a:br>
            <a:br>
              <a:rPr lang="it-IT" sz="3600" dirty="0">
                <a:latin typeface="Montserrat" panose="00000500000000000000" pitchFamily="2" charset="0"/>
              </a:rPr>
            </a:b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DF44E9-BAA6-494D-A479-1D930A793149}"/>
              </a:ext>
            </a:extLst>
          </p:cNvPr>
          <p:cNvSpPr txBox="1"/>
          <p:nvPr/>
        </p:nvSpPr>
        <p:spPr>
          <a:xfrm>
            <a:off x="550128" y="2209800"/>
            <a:ext cx="6406353" cy="79323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DM Sans"/>
              </a:rPr>
              <a:t>Inclusion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DM San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7B63A5-B773-4609-AE44-0CA80090C8AF}"/>
              </a:ext>
            </a:extLst>
          </p:cNvPr>
          <p:cNvSpPr txBox="1"/>
          <p:nvPr/>
        </p:nvSpPr>
        <p:spPr>
          <a:xfrm>
            <a:off x="504703" y="3086564"/>
            <a:ext cx="5797551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2400" b="1" kern="0" dirty="0">
                <a:latin typeface="Montserrat" panose="00000500000000000000" pitchFamily="2" charset="0"/>
                <a:cs typeface="Arial"/>
                <a:sym typeface="DM Sans"/>
              </a:rPr>
              <a:t>What are the opportunities of </a:t>
            </a:r>
            <a:r>
              <a:rPr lang="en-US" sz="2400" b="1" kern="0" dirty="0" err="1">
                <a:latin typeface="Montserrat" panose="00000500000000000000" pitchFamily="2" charset="0"/>
                <a:cs typeface="Arial"/>
                <a:sym typeface="DM Sans"/>
              </a:rPr>
              <a:t>Form.Integra</a:t>
            </a:r>
            <a:r>
              <a:rPr lang="en-US" sz="2400" b="1" kern="0" dirty="0">
                <a:latin typeface="Montserrat" panose="00000500000000000000" pitchFamily="2" charset="0"/>
                <a:cs typeface="Arial"/>
                <a:sym typeface="DM Sans"/>
              </a:rPr>
              <a:t>?</a:t>
            </a:r>
            <a:endParaRPr lang="it-IT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3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EB3F96-BC83-6D66-422C-21572AC325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8686" y="4386944"/>
            <a:ext cx="2160000" cy="1041399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latin typeface="Montserrat "/>
              </a:rPr>
              <a:t>We organize courses with our educational partners to provide training opportunities for migrants who choose to take part.</a:t>
            </a:r>
            <a:endParaRPr lang="it-IT" sz="1200" dirty="0">
              <a:latin typeface="Montserrat 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D5655B-7F1B-FACC-471A-F657D53D81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8687" y="4005115"/>
            <a:ext cx="2160000" cy="381828"/>
          </a:xfrm>
        </p:spPr>
        <p:txBody>
          <a:bodyPr lIns="0" tIns="0" rIns="0" bIns="0"/>
          <a:lstStyle/>
          <a:p>
            <a:pPr algn="ctr">
              <a:spcAft>
                <a:spcPts val="0"/>
              </a:spcAft>
            </a:pPr>
            <a:r>
              <a:rPr lang="it-IT" sz="1600" dirty="0">
                <a:latin typeface="Montserrat "/>
              </a:rPr>
              <a:t>OPEN COURSES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985978D-3540-1C3C-16FF-6DC3666982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13466" y="4005115"/>
            <a:ext cx="2160000" cy="504707"/>
          </a:xfr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latin typeface="Montserrat "/>
              </a:rPr>
              <a:t>CLIENT PROJECTS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3C328D9-7BDA-59FA-B2EA-7E1B8C406A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61784" y="4005115"/>
            <a:ext cx="2160000" cy="381828"/>
          </a:xfr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latin typeface="Montserrat "/>
              </a:rPr>
              <a:t>PARTNERSHIP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A1C1D909-1C4C-94EC-89C7-94B309A1296F}"/>
              </a:ext>
            </a:extLst>
          </p:cNvPr>
          <p:cNvSpPr txBox="1">
            <a:spLocks/>
          </p:cNvSpPr>
          <p:nvPr/>
        </p:nvSpPr>
        <p:spPr>
          <a:xfrm>
            <a:off x="371475" y="350522"/>
            <a:ext cx="8851681" cy="33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C5007A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FORM.INTEGRA</a:t>
            </a:r>
          </a:p>
        </p:txBody>
      </p:sp>
      <p:sp>
        <p:nvSpPr>
          <p:cNvPr id="10" name="Titolo 21">
            <a:extLst>
              <a:ext uri="{FF2B5EF4-FFF2-40B4-BE49-F238E27FC236}">
                <a16:creationId xmlns:a16="http://schemas.microsoft.com/office/drawing/2014/main" id="{841290CF-BCF9-4D72-36AE-26B478A501F9}"/>
              </a:ext>
            </a:extLst>
          </p:cNvPr>
          <p:cNvSpPr txBox="1">
            <a:spLocks/>
          </p:cNvSpPr>
          <p:nvPr/>
        </p:nvSpPr>
        <p:spPr>
          <a:xfrm>
            <a:off x="371475" y="776061"/>
            <a:ext cx="9840027" cy="53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139" rtl="0" latinLnBrk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How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have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we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used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the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opportunity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?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1FBA782-F5E1-843F-B0E5-8F4100C8D1E4}"/>
              </a:ext>
            </a:extLst>
          </p:cNvPr>
          <p:cNvSpPr txBox="1">
            <a:spLocks/>
          </p:cNvSpPr>
          <p:nvPr/>
        </p:nvSpPr>
        <p:spPr>
          <a:xfrm>
            <a:off x="5013466" y="4386943"/>
            <a:ext cx="2160000" cy="1238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67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kern="0" dirty="0">
                <a:latin typeface="Montserrat "/>
              </a:rPr>
              <a:t>It is the most virtuous companies that ask us to support them in defining inclusion projects and identify migrants as a potential target group</a:t>
            </a:r>
            <a:endParaRPr lang="it-IT" sz="1100" kern="0" dirty="0">
              <a:latin typeface="Montserrat "/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61A305E4-3EEC-22CC-3F2F-5370082FEAAB}"/>
              </a:ext>
            </a:extLst>
          </p:cNvPr>
          <p:cNvSpPr txBox="1">
            <a:spLocks/>
          </p:cNvSpPr>
          <p:nvPr/>
        </p:nvSpPr>
        <p:spPr>
          <a:xfrm>
            <a:off x="8568245" y="4386943"/>
            <a:ext cx="2160000" cy="1476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67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kern="0" dirty="0">
                <a:latin typeface="Montserrat "/>
              </a:rPr>
              <a:t>Through the Foundation, we come into contact with Associations, Cooperatives, and Institutions to jointly develop projects aimed at promoting inclusion and integration</a:t>
            </a:r>
            <a:endParaRPr lang="it-IT" sz="1100" kern="0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5066028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C035279-97E2-4938-4BE9-F9E6ACF3EB1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03111" y="2306962"/>
            <a:ext cx="1980000" cy="2808000"/>
          </a:xfr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Selection activities by Gi Group with the support of Gi </a:t>
            </a:r>
            <a:r>
              <a:rPr lang="en-US" sz="1100" dirty="0" err="1">
                <a:solidFill>
                  <a:srgbClr val="575757"/>
                </a:solidFill>
                <a:latin typeface="Montserrat" panose="00000500000000000000" pitchFamily="2" charset="0"/>
              </a:rPr>
              <a:t>Ricolloca</a:t>
            </a: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 (a team dedicated to active policies) for future participants in the training program through group interviews and simple tests (mainly manual).</a:t>
            </a:r>
            <a:endParaRPr lang="it-IT" sz="1100" dirty="0">
              <a:solidFill>
                <a:srgbClr val="575757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A8B080-9B47-C5AD-2BEE-2DDD91217E8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471329" y="2306962"/>
            <a:ext cx="1980000" cy="2808000"/>
          </a:xfr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Collaboration with the client and specialized training entities to build the most suitable training path.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integration of linguistic competencies and specific basic technical skills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The program should also promotes self-awareness and addresses themes related to inclusion and the appreciation of differences.</a:t>
            </a:r>
            <a:endParaRPr lang="it-IT" sz="1100" dirty="0">
              <a:solidFill>
                <a:srgbClr val="575757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9CA3872-87F7-EDEB-9D9B-8AF596658A2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837950" y="2306962"/>
            <a:ext cx="1980000" cy="2808000"/>
          </a:xfr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Caring activities for the individuals involved in the project through an individualized and personalized path aimed at (re)integration into the workforce, by assessing employability and providing guidance.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100" dirty="0">
              <a:solidFill>
                <a:srgbClr val="575757"/>
              </a:solidFill>
              <a:latin typeface="Montserrat" panose="00000500000000000000" pitchFamily="2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575757"/>
                </a:solidFill>
                <a:latin typeface="Montserrat" panose="00000500000000000000" pitchFamily="2" charset="0"/>
              </a:rPr>
              <a:t>Possible consultancy to the company about EDI.</a:t>
            </a:r>
            <a:endParaRPr lang="it-IT" sz="1100" dirty="0">
              <a:solidFill>
                <a:srgbClr val="575757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221">
            <a:extLst>
              <a:ext uri="{FF2B5EF4-FFF2-40B4-BE49-F238E27FC236}">
                <a16:creationId xmlns:a16="http://schemas.microsoft.com/office/drawing/2014/main" id="{D891D361-760A-1731-6651-F54840462A29}"/>
              </a:ext>
            </a:extLst>
          </p:cNvPr>
          <p:cNvSpPr txBox="1"/>
          <p:nvPr/>
        </p:nvSpPr>
        <p:spPr>
          <a:xfrm>
            <a:off x="5104238" y="1282700"/>
            <a:ext cx="1980000" cy="72000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lIns="36000" tIns="36000" rIns="36000" bIns="36000" rtlCol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  <a:latin typeface="Montserrat" panose="00000500000000000000" pitchFamily="2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 Medium" panose="00000600000000000000" pitchFamily="2" charset="0"/>
              </a:rPr>
              <a:t>SELECTION</a:t>
            </a:r>
          </a:p>
        </p:txBody>
      </p:sp>
      <p:sp>
        <p:nvSpPr>
          <p:cNvPr id="11" name="TextBox 223">
            <a:extLst>
              <a:ext uri="{FF2B5EF4-FFF2-40B4-BE49-F238E27FC236}">
                <a16:creationId xmlns:a16="http://schemas.microsoft.com/office/drawing/2014/main" id="{7FF8A323-4C14-ED47-FDEB-0BB981C9EC27}"/>
              </a:ext>
            </a:extLst>
          </p:cNvPr>
          <p:cNvSpPr txBox="1"/>
          <p:nvPr/>
        </p:nvSpPr>
        <p:spPr>
          <a:xfrm>
            <a:off x="7472381" y="1282700"/>
            <a:ext cx="1980000" cy="72000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lIns="36000" tIns="36000" rIns="36000" bIns="36000" rtlCol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  <a:latin typeface="Montserrat" panose="00000500000000000000" pitchFamily="2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 Medium" panose="00000600000000000000" pitchFamily="2" charset="0"/>
              </a:rPr>
              <a:t>TRAINING</a:t>
            </a:r>
          </a:p>
        </p:txBody>
      </p:sp>
      <p:cxnSp>
        <p:nvCxnSpPr>
          <p:cNvPr id="18" name="Google Shape;381;p38">
            <a:extLst>
              <a:ext uri="{FF2B5EF4-FFF2-40B4-BE49-F238E27FC236}">
                <a16:creationId xmlns:a16="http://schemas.microsoft.com/office/drawing/2014/main" id="{453985C2-8F7D-A1DE-0B5F-6124F5635040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8461329" y="2002700"/>
            <a:ext cx="1052" cy="304262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" name="TextBox 225">
            <a:extLst>
              <a:ext uri="{FF2B5EF4-FFF2-40B4-BE49-F238E27FC236}">
                <a16:creationId xmlns:a16="http://schemas.microsoft.com/office/drawing/2014/main" id="{FEE02AC6-4E78-63B1-1E9F-3A445D58D586}"/>
              </a:ext>
            </a:extLst>
          </p:cNvPr>
          <p:cNvSpPr txBox="1"/>
          <p:nvPr/>
        </p:nvSpPr>
        <p:spPr>
          <a:xfrm>
            <a:off x="9840525" y="1282700"/>
            <a:ext cx="1980000" cy="720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 Medium" panose="00000600000000000000" pitchFamily="2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WORK SUPPORT, TUTORSHIP AND CARING</a:t>
            </a:r>
          </a:p>
        </p:txBody>
      </p:sp>
      <p:cxnSp>
        <p:nvCxnSpPr>
          <p:cNvPr id="19" name="Google Shape;381;p38">
            <a:extLst>
              <a:ext uri="{FF2B5EF4-FFF2-40B4-BE49-F238E27FC236}">
                <a16:creationId xmlns:a16="http://schemas.microsoft.com/office/drawing/2014/main" id="{34B99356-2B24-E42F-F049-0825CB60DD00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 flipV="1">
            <a:off x="10827950" y="2002700"/>
            <a:ext cx="2575" cy="30426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TextBox 220">
            <a:extLst>
              <a:ext uri="{FF2B5EF4-FFF2-40B4-BE49-F238E27FC236}">
                <a16:creationId xmlns:a16="http://schemas.microsoft.com/office/drawing/2014/main" id="{C91E57CC-29CC-6A5A-EAE5-0A2C12221215}"/>
              </a:ext>
            </a:extLst>
          </p:cNvPr>
          <p:cNvSpPr txBox="1"/>
          <p:nvPr/>
        </p:nvSpPr>
        <p:spPr>
          <a:xfrm>
            <a:off x="5103111" y="5396564"/>
            <a:ext cx="1980000" cy="928452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indent="0" defTabSz="41273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tx2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Group company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presentation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and project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explanation</a:t>
            </a:r>
            <a:endParaRPr lang="it-IT" sz="900" dirty="0">
              <a:solidFill>
                <a:srgbClr val="ACACAC"/>
              </a:solidFill>
              <a:latin typeface="Montserrat Medium" panose="00000600000000000000" pitchFamily="2" charset="0"/>
              <a:sym typeface="Helvetica Neue"/>
            </a:endParaRP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Group interview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Manual test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  <a:sym typeface="Helvetica Neue"/>
            </a:endParaRPr>
          </a:p>
          <a:p>
            <a:pPr marL="0" marR="0" lvl="0" indent="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20">
            <a:extLst>
              <a:ext uri="{FF2B5EF4-FFF2-40B4-BE49-F238E27FC236}">
                <a16:creationId xmlns:a16="http://schemas.microsoft.com/office/drawing/2014/main" id="{8CA85459-B35C-BB75-2A7B-79A7BFB582A8}"/>
              </a:ext>
            </a:extLst>
          </p:cNvPr>
          <p:cNvSpPr txBox="1"/>
          <p:nvPr/>
        </p:nvSpPr>
        <p:spPr>
          <a:xfrm>
            <a:off x="7468120" y="5396564"/>
            <a:ext cx="1980000" cy="129462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indent="0" defTabSz="41273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tx2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Identification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 of Training provider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Identification of funding sources (e.g.,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Form.Integra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)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maximum 12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participants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 in the class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900" dirty="0">
                <a:solidFill>
                  <a:srgbClr val="ACACAC"/>
                </a:solidFill>
                <a:latin typeface="Montserrat Medium" panose="00000600000000000000" pitchFamily="2" charset="0"/>
              </a:rPr>
              <a:t>Additional 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elf-empowerment and orientation program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26" name="TextBox 220">
            <a:extLst>
              <a:ext uri="{FF2B5EF4-FFF2-40B4-BE49-F238E27FC236}">
                <a16:creationId xmlns:a16="http://schemas.microsoft.com/office/drawing/2014/main" id="{3AB5469B-A4CB-BF4B-A178-2CF467F3CA16}"/>
              </a:ext>
            </a:extLst>
          </p:cNvPr>
          <p:cNvSpPr txBox="1"/>
          <p:nvPr/>
        </p:nvSpPr>
        <p:spPr>
          <a:xfrm>
            <a:off x="9836016" y="5396564"/>
            <a:ext cx="1980000" cy="129462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indent="0" defTabSz="41273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tx2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First and second-level job orientation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Involvement of a cultural mediator if needed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Taking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charge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.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Job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</a:rPr>
              <a:t>accompaniment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900" dirty="0">
                <a:solidFill>
                  <a:srgbClr val="ACACAC"/>
                </a:solidFill>
                <a:latin typeface="Montserrat Medium" panose="00000600000000000000" pitchFamily="2" charset="0"/>
              </a:rPr>
              <a:t>Follow up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cxnSp>
        <p:nvCxnSpPr>
          <p:cNvPr id="35" name="Google Shape;381;p38">
            <a:extLst>
              <a:ext uri="{FF2B5EF4-FFF2-40B4-BE49-F238E27FC236}">
                <a16:creationId xmlns:a16="http://schemas.microsoft.com/office/drawing/2014/main" id="{3888ED3F-E353-E1E5-053B-AC33E1A48607}"/>
              </a:ext>
            </a:extLst>
          </p:cNvPr>
          <p:cNvCxnSpPr>
            <a:cxnSpLocks/>
          </p:cNvCxnSpPr>
          <p:nvPr/>
        </p:nvCxnSpPr>
        <p:spPr>
          <a:xfrm flipV="1">
            <a:off x="6090868" y="5092304"/>
            <a:ext cx="0" cy="304260"/>
          </a:xfrm>
          <a:prstGeom prst="straightConnector1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36" name="Google Shape;381;p38">
            <a:extLst>
              <a:ext uri="{FF2B5EF4-FFF2-40B4-BE49-F238E27FC236}">
                <a16:creationId xmlns:a16="http://schemas.microsoft.com/office/drawing/2014/main" id="{7F9A9028-96BD-5A20-64A9-ACE623000EB7}"/>
              </a:ext>
            </a:extLst>
          </p:cNvPr>
          <p:cNvCxnSpPr>
            <a:cxnSpLocks/>
            <a:stCxn id="26" idx="0"/>
            <a:endCxn id="7" idx="2"/>
          </p:cNvCxnSpPr>
          <p:nvPr/>
        </p:nvCxnSpPr>
        <p:spPr>
          <a:xfrm flipV="1">
            <a:off x="10826016" y="5114962"/>
            <a:ext cx="1934" cy="281602"/>
          </a:xfrm>
          <a:prstGeom prst="straightConnector1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7" name="Google Shape;381;p38">
            <a:extLst>
              <a:ext uri="{FF2B5EF4-FFF2-40B4-BE49-F238E27FC236}">
                <a16:creationId xmlns:a16="http://schemas.microsoft.com/office/drawing/2014/main" id="{7DE9975B-FF5E-E561-EE38-BA4626FB8DF7}"/>
              </a:ext>
            </a:extLst>
          </p:cNvPr>
          <p:cNvCxnSpPr>
            <a:cxnSpLocks/>
            <a:stCxn id="20" idx="0"/>
            <a:endCxn id="15" idx="2"/>
          </p:cNvCxnSpPr>
          <p:nvPr/>
        </p:nvCxnSpPr>
        <p:spPr>
          <a:xfrm flipH="1" flipV="1">
            <a:off x="3726094" y="2002700"/>
            <a:ext cx="396" cy="304262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4" name="Google Shape;381;p38">
            <a:extLst>
              <a:ext uri="{FF2B5EF4-FFF2-40B4-BE49-F238E27FC236}">
                <a16:creationId xmlns:a16="http://schemas.microsoft.com/office/drawing/2014/main" id="{576D8547-ECF4-BE50-97D0-EE0DE6E05E18}"/>
              </a:ext>
            </a:extLst>
          </p:cNvPr>
          <p:cNvCxnSpPr>
            <a:cxnSpLocks/>
          </p:cNvCxnSpPr>
          <p:nvPr/>
        </p:nvCxnSpPr>
        <p:spPr>
          <a:xfrm flipV="1">
            <a:off x="3723608" y="5049646"/>
            <a:ext cx="5765" cy="304260"/>
          </a:xfrm>
          <a:prstGeom prst="straightConnector1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5" name="TextBox 221">
            <a:extLst>
              <a:ext uri="{FF2B5EF4-FFF2-40B4-BE49-F238E27FC236}">
                <a16:creationId xmlns:a16="http://schemas.microsoft.com/office/drawing/2014/main" id="{235898B7-0024-4D76-8338-5C7F7E953E9F}"/>
              </a:ext>
            </a:extLst>
          </p:cNvPr>
          <p:cNvSpPr txBox="1"/>
          <p:nvPr/>
        </p:nvSpPr>
        <p:spPr>
          <a:xfrm>
            <a:off x="2736094" y="1282700"/>
            <a:ext cx="1980000" cy="72000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lIns="36000" tIns="36000" rIns="36000" bIns="36000" rtlCol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  <a:latin typeface="Montserrat" panose="00000500000000000000" pitchFamily="2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 Medium" panose="00000600000000000000" pitchFamily="2" charset="0"/>
              </a:rPr>
              <a:t>SOURCING</a:t>
            </a:r>
          </a:p>
        </p:txBody>
      </p:sp>
      <p:sp>
        <p:nvSpPr>
          <p:cNvPr id="20" name="Segnaposto contenuto 4">
            <a:extLst>
              <a:ext uri="{FF2B5EF4-FFF2-40B4-BE49-F238E27FC236}">
                <a16:creationId xmlns:a16="http://schemas.microsoft.com/office/drawing/2014/main" id="{F35F6533-3FE2-21EB-5979-4F3962206524}"/>
              </a:ext>
            </a:extLst>
          </p:cNvPr>
          <p:cNvSpPr txBox="1">
            <a:spLocks/>
          </p:cNvSpPr>
          <p:nvPr/>
        </p:nvSpPr>
        <p:spPr>
          <a:xfrm>
            <a:off x="2736490" y="2306962"/>
            <a:ext cx="1980000" cy="2808000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lvl="0" indent="0" defTabSz="412739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kern="0" cap="none" spc="0" baseline="0">
                <a:solidFill>
                  <a:srgbClr val="575757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Pre-qualification of available individuals based on criteria defined collaboratively by the Institutions/Associations”</a:t>
            </a:r>
            <a:endParaRPr lang="it-IT" dirty="0">
              <a:sym typeface="Helvetica Neue"/>
            </a:endParaRPr>
          </a:p>
        </p:txBody>
      </p:sp>
      <p:sp>
        <p:nvSpPr>
          <p:cNvPr id="21" name="TextBox 220">
            <a:extLst>
              <a:ext uri="{FF2B5EF4-FFF2-40B4-BE49-F238E27FC236}">
                <a16:creationId xmlns:a16="http://schemas.microsoft.com/office/drawing/2014/main" id="{1A934F4C-E81E-4959-F3E6-EC78A457271F}"/>
              </a:ext>
            </a:extLst>
          </p:cNvPr>
          <p:cNvSpPr txBox="1"/>
          <p:nvPr/>
        </p:nvSpPr>
        <p:spPr>
          <a:xfrm>
            <a:off x="2736490" y="5353906"/>
            <a:ext cx="1980000" cy="872524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indent="0" defTabSz="41273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tx2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The institution/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association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take care of the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pre-qualification</a:t>
            </a:r>
            <a:endParaRPr lang="it-IT" sz="900" dirty="0">
              <a:solidFill>
                <a:srgbClr val="ACACAC"/>
              </a:solidFill>
              <a:latin typeface="Montserrat Medium" panose="00000600000000000000" pitchFamily="2" charset="0"/>
              <a:sym typeface="Helvetica Neue"/>
            </a:endParaRP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Stakeholder management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2" name="Titolo 21">
            <a:extLst>
              <a:ext uri="{FF2B5EF4-FFF2-40B4-BE49-F238E27FC236}">
                <a16:creationId xmlns:a16="http://schemas.microsoft.com/office/drawing/2014/main" id="{4503D789-2471-54CF-567F-4FBD4A166A28}"/>
              </a:ext>
            </a:extLst>
          </p:cNvPr>
          <p:cNvSpPr txBox="1">
            <a:spLocks/>
          </p:cNvSpPr>
          <p:nvPr/>
        </p:nvSpPr>
        <p:spPr>
          <a:xfrm>
            <a:off x="371475" y="776061"/>
            <a:ext cx="7788529" cy="53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139" rtl="0" latinLnBrk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How do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we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manage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welcoming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projects?</a:t>
            </a: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7F2E1DA5-B382-6C4B-B396-5198040CD966}"/>
              </a:ext>
            </a:extLst>
          </p:cNvPr>
          <p:cNvSpPr txBox="1">
            <a:spLocks/>
          </p:cNvSpPr>
          <p:nvPr/>
        </p:nvSpPr>
        <p:spPr>
          <a:xfrm>
            <a:off x="371475" y="350522"/>
            <a:ext cx="8851681" cy="33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C5007A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GI GROUP SOLUTION FRAMEWOR</a:t>
            </a:r>
            <a:r>
              <a:rPr lang="it-IT" sz="2400" kern="0" dirty="0">
                <a:solidFill>
                  <a:srgbClr val="C5007A"/>
                </a:solidFill>
                <a:latin typeface="Montserrat" panose="00000500000000000000" pitchFamily="2" charset="0"/>
              </a:rPr>
              <a:t>K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C5007A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40" name="Google Shape;381;p38">
            <a:extLst>
              <a:ext uri="{FF2B5EF4-FFF2-40B4-BE49-F238E27FC236}">
                <a16:creationId xmlns:a16="http://schemas.microsoft.com/office/drawing/2014/main" id="{88F6B9C7-6A89-8591-5D08-5176428E8432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V="1">
            <a:off x="6093111" y="2002700"/>
            <a:ext cx="1127" cy="304262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4" name="Google Shape;381;p38">
            <a:extLst>
              <a:ext uri="{FF2B5EF4-FFF2-40B4-BE49-F238E27FC236}">
                <a16:creationId xmlns:a16="http://schemas.microsoft.com/office/drawing/2014/main" id="{97578980-DA64-F57F-40E7-FC78D636C2EC}"/>
              </a:ext>
            </a:extLst>
          </p:cNvPr>
          <p:cNvCxnSpPr>
            <a:cxnSpLocks/>
            <a:stCxn id="25" idx="0"/>
            <a:endCxn id="6" idx="2"/>
          </p:cNvCxnSpPr>
          <p:nvPr/>
        </p:nvCxnSpPr>
        <p:spPr>
          <a:xfrm flipV="1">
            <a:off x="8458120" y="5114962"/>
            <a:ext cx="3209" cy="281602"/>
          </a:xfrm>
          <a:prstGeom prst="straightConnector1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6" name="TextBox 221">
            <a:extLst>
              <a:ext uri="{FF2B5EF4-FFF2-40B4-BE49-F238E27FC236}">
                <a16:creationId xmlns:a16="http://schemas.microsoft.com/office/drawing/2014/main" id="{67B57305-713C-C675-EF83-37FF2BF95284}"/>
              </a:ext>
            </a:extLst>
          </p:cNvPr>
          <p:cNvSpPr txBox="1"/>
          <p:nvPr/>
        </p:nvSpPr>
        <p:spPr>
          <a:xfrm>
            <a:off x="367951" y="1282700"/>
            <a:ext cx="1980000" cy="720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  <a:latin typeface="Montserrat" panose="00000500000000000000" pitchFamily="2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ontserrat Medium" panose="00000600000000000000" pitchFamily="2" charset="0"/>
              </a:rPr>
              <a:t>IDENTIFICATION OF PARTNER INSTITUTION</a:t>
            </a:r>
          </a:p>
        </p:txBody>
      </p:sp>
      <p:cxnSp>
        <p:nvCxnSpPr>
          <p:cNvPr id="33" name="Google Shape;381;p38">
            <a:extLst>
              <a:ext uri="{FF2B5EF4-FFF2-40B4-BE49-F238E27FC236}">
                <a16:creationId xmlns:a16="http://schemas.microsoft.com/office/drawing/2014/main" id="{2268AA22-AAE3-4CF3-93D8-1C2BD2E031A7}"/>
              </a:ext>
            </a:extLst>
          </p:cNvPr>
          <p:cNvCxnSpPr>
            <a:cxnSpLocks/>
          </p:cNvCxnSpPr>
          <p:nvPr/>
        </p:nvCxnSpPr>
        <p:spPr>
          <a:xfrm flipV="1">
            <a:off x="1354430" y="5102941"/>
            <a:ext cx="7043" cy="293623"/>
          </a:xfrm>
          <a:prstGeom prst="straightConnector1">
            <a:avLst/>
          </a:prstGeom>
          <a:noFill/>
          <a:ln w="3175" cap="flat" cmpd="sng">
            <a:solidFill>
              <a:schemeClr val="bg1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37" name="Segnaposto contenuto 4">
            <a:extLst>
              <a:ext uri="{FF2B5EF4-FFF2-40B4-BE49-F238E27FC236}">
                <a16:creationId xmlns:a16="http://schemas.microsoft.com/office/drawing/2014/main" id="{56CB487F-077B-4A4E-AF4E-6B337AAF2D5A}"/>
              </a:ext>
            </a:extLst>
          </p:cNvPr>
          <p:cNvSpPr txBox="1">
            <a:spLocks/>
          </p:cNvSpPr>
          <p:nvPr/>
        </p:nvSpPr>
        <p:spPr>
          <a:xfrm>
            <a:off x="367951" y="2306962"/>
            <a:ext cx="1980000" cy="281863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575757"/>
                </a:solidFill>
                <a:latin typeface="Montserrat" panose="00000500000000000000" pitchFamily="2" charset="0"/>
              </a:rPr>
              <a:t>With the Gi Group Foundation, identification of third-sector entities and associations to involve in the project. Along with them, the identification of the most suitable candidate target. </a:t>
            </a:r>
          </a:p>
          <a:p>
            <a:pPr marL="0" marR="0" lvl="0" indent="0" algn="l" defTabSz="41273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575757"/>
                </a:solidFill>
                <a:latin typeface="Montserrat" panose="00000500000000000000" pitchFamily="2" charset="0"/>
              </a:rPr>
              <a:t>Training the operators to carry out targeted prequalification activities on the people they are responsible for.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ontserrat" panose="00000500000000000000" pitchFamily="2" charset="0"/>
              <a:sym typeface="Helvetica Neue"/>
            </a:endParaRPr>
          </a:p>
        </p:txBody>
      </p:sp>
      <p:cxnSp>
        <p:nvCxnSpPr>
          <p:cNvPr id="38" name="Google Shape;381;p38">
            <a:extLst>
              <a:ext uri="{FF2B5EF4-FFF2-40B4-BE49-F238E27FC236}">
                <a16:creationId xmlns:a16="http://schemas.microsoft.com/office/drawing/2014/main" id="{A8DDF5AB-B39C-4BA9-96EE-3E564CE819B4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1357951" y="2002700"/>
            <a:ext cx="0" cy="249433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" name="TextBox 220">
            <a:extLst>
              <a:ext uri="{FF2B5EF4-FFF2-40B4-BE49-F238E27FC236}">
                <a16:creationId xmlns:a16="http://schemas.microsoft.com/office/drawing/2014/main" id="{E9D75719-B35D-4506-B124-D311D4F9C0D2}"/>
              </a:ext>
            </a:extLst>
          </p:cNvPr>
          <p:cNvSpPr txBox="1"/>
          <p:nvPr/>
        </p:nvSpPr>
        <p:spPr>
          <a:xfrm>
            <a:off x="367951" y="5396564"/>
            <a:ext cx="1980000" cy="1110914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vert="horz" lIns="36000" tIns="36000" rIns="36000" bIns="36000" rtlCol="0">
            <a:noAutofit/>
          </a:bodyPr>
          <a:lstStyle>
            <a:defPPr>
              <a:defRPr lang="en-US"/>
            </a:defPPr>
            <a:lvl1pPr marR="0" indent="0" defTabSz="412739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100" b="0" i="0" u="none" strike="noStrike" cap="none" spc="0" baseline="0">
                <a:solidFill>
                  <a:schemeClr val="tx2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7061" marR="0" indent="-237061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marR="0" indent="0" defTabSz="412739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defTabSz="41273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marR="0" indent="0" defTabSz="412739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900" dirty="0">
                <a:solidFill>
                  <a:srgbClr val="ACACAC"/>
                </a:solidFill>
                <a:latin typeface="Montserrat Medium" panose="00000600000000000000" pitchFamily="2" charset="0"/>
                <a:sym typeface="Helvetica Neue"/>
              </a:rPr>
              <a:t>Scouting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</a:t>
            </a:r>
            <a:r>
              <a:rPr lang="it-IT" sz="900" dirty="0">
                <a:solidFill>
                  <a:srgbClr val="ACACAC"/>
                </a:solidFill>
                <a:latin typeface="Montserrat Medium" panose="00000600000000000000" pitchFamily="2" charset="0"/>
                <a:sym typeface="Helvetica Neue"/>
              </a:rPr>
              <a:t>institution/</a:t>
            </a:r>
            <a:r>
              <a:rPr lang="it-IT" sz="900" dirty="0" err="1">
                <a:solidFill>
                  <a:srgbClr val="ACACAC"/>
                </a:solidFill>
                <a:latin typeface="Montserrat Medium" panose="00000600000000000000" pitchFamily="2" charset="0"/>
                <a:sym typeface="Helvetica Neue"/>
              </a:rPr>
              <a:t>associations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  <a:sym typeface="Helvetica Neue"/>
            </a:endParaRP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Pointing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out the candidate target</a:t>
            </a:r>
          </a:p>
          <a:p>
            <a:pPr marL="88900" marR="0" lvl="0" indent="-8890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Train the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operators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about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ACACAC"/>
                </a:solidFill>
                <a:effectLst/>
                <a:uLnTx/>
                <a:uFillTx/>
                <a:latin typeface="Montserrat Medium" panose="00000600000000000000" pitchFamily="2" charset="0"/>
                <a:sym typeface="Helvetica Neue"/>
              </a:rPr>
              <a:t>requirement</a:t>
            </a:r>
            <a:r>
              <a:rPr lang="it-IT" sz="900" dirty="0">
                <a:solidFill>
                  <a:srgbClr val="ACACAC"/>
                </a:solidFill>
                <a:latin typeface="Montserrat Medium" panose="00000600000000000000" pitchFamily="2" charset="0"/>
                <a:sym typeface="Helvetica Neue"/>
              </a:rPr>
              <a:t>s and company </a:t>
            </a:r>
            <a:r>
              <a:rPr lang="it-IT" sz="900" dirty="0" err="1">
                <a:solidFill>
                  <a:srgbClr val="ACACAC"/>
                </a:solidFill>
                <a:latin typeface="Montserrat Medium" panose="00000600000000000000" pitchFamily="2" charset="0"/>
                <a:sym typeface="Helvetica Neue"/>
              </a:rPr>
              <a:t>need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pPr marL="0" marR="0" lvl="0" indent="0" algn="l" defTabSz="412739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CACAC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piè di pagina 4">
            <a:extLst>
              <a:ext uri="{FF2B5EF4-FFF2-40B4-BE49-F238E27FC236}">
                <a16:creationId xmlns:a16="http://schemas.microsoft.com/office/drawing/2014/main" id="{31AAF6F6-DA62-49F0-BED8-65362A0A936B}"/>
              </a:ext>
            </a:extLst>
          </p:cNvPr>
          <p:cNvSpPr txBox="1">
            <a:spLocks/>
          </p:cNvSpPr>
          <p:nvPr/>
        </p:nvSpPr>
        <p:spPr>
          <a:xfrm>
            <a:off x="429700" y="6608203"/>
            <a:ext cx="6440687" cy="1404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buNone/>
              <a:defRPr lang="en-US" sz="700" i="1" kern="1200" spc="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2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Documento riservato a cura di Solution Design – Gi Group Italia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10FDF8-9725-F67F-094D-59595D9DDBDA}"/>
              </a:ext>
            </a:extLst>
          </p:cNvPr>
          <p:cNvSpPr/>
          <p:nvPr/>
        </p:nvSpPr>
        <p:spPr>
          <a:xfrm>
            <a:off x="0" y="0"/>
            <a:ext cx="4200392" cy="6858000"/>
          </a:xfrm>
          <a:prstGeom prst="rect">
            <a:avLst/>
          </a:prstGeom>
          <a:solidFill>
            <a:srgbClr val="C5007A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859" tIns="17859" rIns="17859" bIns="17859" numCol="1" spcCol="38100" rtlCol="0" anchor="ctr">
            <a:noAutofit/>
          </a:bodyPr>
          <a:lstStyle/>
          <a:p>
            <a:pPr marL="0" marR="0" lvl="0" indent="0" algn="ctr" defTabSz="9172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Segnaposto testo 16">
            <a:extLst>
              <a:ext uri="{FF2B5EF4-FFF2-40B4-BE49-F238E27FC236}">
                <a16:creationId xmlns:a16="http://schemas.microsoft.com/office/drawing/2014/main" id="{A99FBD4D-75A3-D5B1-D2A7-7C20AD3DC204}"/>
              </a:ext>
            </a:extLst>
          </p:cNvPr>
          <p:cNvSpPr txBox="1">
            <a:spLocks/>
          </p:cNvSpPr>
          <p:nvPr/>
        </p:nvSpPr>
        <p:spPr>
          <a:xfrm>
            <a:off x="421813" y="1046929"/>
            <a:ext cx="3561357" cy="6336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solidFill>
                  <a:srgbClr val="FFFFFF"/>
                </a:solidFill>
                <a:latin typeface="Montserrat" panose="00000500000000000000" pitchFamily="2" charset="0"/>
              </a:rPr>
              <a:t>FROM A EXTRAORDINARY RECEPTION CENTER TO A COMPANY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itolo 21">
            <a:extLst>
              <a:ext uri="{FF2B5EF4-FFF2-40B4-BE49-F238E27FC236}">
                <a16:creationId xmlns:a16="http://schemas.microsoft.com/office/drawing/2014/main" id="{C2CA84C4-DB5B-3BC6-947A-97E9A7D9979C}"/>
              </a:ext>
            </a:extLst>
          </p:cNvPr>
          <p:cNvSpPr txBox="1">
            <a:spLocks/>
          </p:cNvSpPr>
          <p:nvPr/>
        </p:nvSpPr>
        <p:spPr>
          <a:xfrm>
            <a:off x="429700" y="2447055"/>
            <a:ext cx="3619786" cy="38013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80 hours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civic-linguistic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training</a:t>
            </a: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in the ERC</a:t>
            </a: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80 hours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professional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training</a:t>
            </a: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in the company HQ with </a:t>
            </a:r>
            <a:r>
              <a:rPr lang="it-IT" sz="1600" b="0" kern="0" spc="-116" dirty="0" err="1">
                <a:solidFill>
                  <a:srgbClr val="FFFFFF"/>
                </a:solidFill>
                <a:latin typeface="Montserrat" panose="00000500000000000000" pitchFamily="2" charset="0"/>
              </a:rPr>
              <a:t>internal</a:t>
            </a:r>
            <a:r>
              <a:rPr lang="it-IT" sz="1600" b="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 trainer</a:t>
            </a: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6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month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temporary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contract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  <a:p>
            <a:pPr>
              <a:defRPr/>
            </a:pPr>
            <a:r>
              <a:rPr lang="it-IT" sz="1600" b="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to start</a:t>
            </a:r>
          </a:p>
          <a:p>
            <a:pPr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Support for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accomodation</a:t>
            </a: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0" kern="0" spc="-116" dirty="0" err="1">
                <a:solidFill>
                  <a:srgbClr val="FFFFFF"/>
                </a:solidFill>
                <a:latin typeface="Montserrat" panose="00000500000000000000" pitchFamily="2" charset="0"/>
              </a:rPr>
              <a:t>provided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by the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Peer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With </a:t>
            </a:r>
            <a:r>
              <a:rPr kumimoji="0" lang="it-IT" sz="1600" b="0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well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it-IT" sz="1600" b="0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integrated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 fellow </a:t>
            </a:r>
            <a:r>
              <a:rPr kumimoji="0" lang="it-IT" sz="1600" b="0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countrymen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in the company</a:t>
            </a:r>
          </a:p>
          <a:p>
            <a:pPr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magine 5" descr="Immagine che contiene cerchio, Elementi grafici, Policromia, arte&#10;&#10;Descrizione generata automaticamente">
            <a:extLst>
              <a:ext uri="{FF2B5EF4-FFF2-40B4-BE49-F238E27FC236}">
                <a16:creationId xmlns:a16="http://schemas.microsoft.com/office/drawing/2014/main" id="{0A8CCC14-C001-C673-1F21-E04013E81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076" y="1403218"/>
            <a:ext cx="871356" cy="8713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2C6021-A869-5DB2-AA37-88D8100A0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0" b="37693"/>
          <a:stretch/>
        </p:blipFill>
        <p:spPr>
          <a:xfrm>
            <a:off x="13400767" y="923795"/>
            <a:ext cx="933055" cy="9875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0AC580-6DE6-E24B-99C3-4DF07CA90091}"/>
              </a:ext>
            </a:extLst>
          </p:cNvPr>
          <p:cNvSpPr txBox="1"/>
          <p:nvPr/>
        </p:nvSpPr>
        <p:spPr>
          <a:xfrm>
            <a:off x="13017523" y="1838896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B99591-B5FA-4FC6-0197-ADFB583E8BC3}"/>
              </a:ext>
            </a:extLst>
          </p:cNvPr>
          <p:cNvSpPr txBox="1"/>
          <p:nvPr/>
        </p:nvSpPr>
        <p:spPr>
          <a:xfrm>
            <a:off x="12884650" y="1713621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C2702E-22DB-88F9-F9A0-68E95E06331D}"/>
              </a:ext>
            </a:extLst>
          </p:cNvPr>
          <p:cNvSpPr txBox="1"/>
          <p:nvPr/>
        </p:nvSpPr>
        <p:spPr>
          <a:xfrm>
            <a:off x="12765879" y="1379695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6" name="Immagine 3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9471E9D-0E53-14CD-06C6-1F1716726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5297" r="11852" b="29496"/>
          <a:stretch/>
        </p:blipFill>
        <p:spPr>
          <a:xfrm>
            <a:off x="4944686" y="4823968"/>
            <a:ext cx="1224320" cy="886518"/>
          </a:xfrm>
          <a:prstGeom prst="rect">
            <a:avLst/>
          </a:prstGeom>
        </p:spPr>
      </p:pic>
      <p:sp>
        <p:nvSpPr>
          <p:cNvPr id="37" name="Titolo 21">
            <a:extLst>
              <a:ext uri="{FF2B5EF4-FFF2-40B4-BE49-F238E27FC236}">
                <a16:creationId xmlns:a16="http://schemas.microsoft.com/office/drawing/2014/main" id="{806E4E91-D1B8-B094-56DE-5C17EBE67D0C}"/>
              </a:ext>
            </a:extLst>
          </p:cNvPr>
          <p:cNvSpPr txBox="1">
            <a:spLocks/>
          </p:cNvSpPr>
          <p:nvPr/>
        </p:nvSpPr>
        <p:spPr>
          <a:xfrm>
            <a:off x="6081292" y="1598688"/>
            <a:ext cx="9603283" cy="644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Ravenna</a:t>
            </a:r>
            <a:endParaRPr lang="it-IT" kern="0" spc="-116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6E0F749E-1354-4D30-6AA4-9034190C2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076" y="2984910"/>
            <a:ext cx="987540" cy="98754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91A2DCD-8796-7BB0-6A11-AA03BB058B34}"/>
              </a:ext>
            </a:extLst>
          </p:cNvPr>
          <p:cNvSpPr txBox="1"/>
          <p:nvPr/>
        </p:nvSpPr>
        <p:spPr>
          <a:xfrm>
            <a:off x="6096000" y="1932200"/>
            <a:ext cx="2877660" cy="253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600" dirty="0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The </a:t>
            </a:r>
            <a:r>
              <a:rPr lang="it-IT" sz="1600" dirty="0" err="1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final</a:t>
            </a:r>
            <a:r>
              <a:rPr lang="it-IT" sz="1600" dirty="0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destination</a:t>
            </a:r>
            <a:endParaRPr lang="it-IT" sz="1600" dirty="0">
              <a:solidFill>
                <a:schemeClr val="bg2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Titolo 21">
            <a:extLst>
              <a:ext uri="{FF2B5EF4-FFF2-40B4-BE49-F238E27FC236}">
                <a16:creationId xmlns:a16="http://schemas.microsoft.com/office/drawing/2014/main" id="{D92E1203-9B0A-9EE9-AE15-8647450EFDF3}"/>
              </a:ext>
            </a:extLst>
          </p:cNvPr>
          <p:cNvSpPr txBox="1">
            <a:spLocks/>
          </p:cNvSpPr>
          <p:nvPr/>
        </p:nvSpPr>
        <p:spPr>
          <a:xfrm>
            <a:off x="6107619" y="3328033"/>
            <a:ext cx="4086249" cy="644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indent="0" defTabSz="1219139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0" cap="none" spc="-116" baseline="0">
                <a:solidFill>
                  <a:srgbClr val="005E83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205735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2pPr>
            <a:lvl3pPr marL="0" marR="0" indent="411470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3pPr>
            <a:lvl4pPr marL="0" marR="0" indent="617205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4pPr>
            <a:lvl5pPr marL="0" marR="0" indent="82293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5pPr>
            <a:lvl6pPr marL="0" marR="0" indent="1028674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6pPr>
            <a:lvl7pPr marL="0" marR="0" indent="123440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7pPr>
            <a:lvl8pPr marL="0" marR="0" indent="1440144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8pPr>
            <a:lvl9pPr marL="0" marR="0" indent="164587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it-IT" dirty="0"/>
              <a:t>Marine </a:t>
            </a:r>
            <a:r>
              <a:rPr lang="it-IT" dirty="0" err="1"/>
              <a:t>painter</a:t>
            </a:r>
            <a:endParaRPr lang="it-IT" dirty="0"/>
          </a:p>
        </p:txBody>
      </p:sp>
      <p:sp>
        <p:nvSpPr>
          <p:cNvPr id="43" name="Titolo 21">
            <a:extLst>
              <a:ext uri="{FF2B5EF4-FFF2-40B4-BE49-F238E27FC236}">
                <a16:creationId xmlns:a16="http://schemas.microsoft.com/office/drawing/2014/main" id="{B72FAADD-827A-0C75-3EEF-A0A523EFDC7F}"/>
              </a:ext>
            </a:extLst>
          </p:cNvPr>
          <p:cNvSpPr txBox="1">
            <a:spLocks/>
          </p:cNvSpPr>
          <p:nvPr/>
        </p:nvSpPr>
        <p:spPr>
          <a:xfrm>
            <a:off x="6207523" y="4976038"/>
            <a:ext cx="9603283" cy="644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12 people</a:t>
            </a:r>
            <a:endParaRPr lang="it-IT" kern="0" spc="-116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2366C61-E601-895C-2A2A-FF30CBC1760E}"/>
              </a:ext>
            </a:extLst>
          </p:cNvPr>
          <p:cNvSpPr txBox="1"/>
          <p:nvPr/>
        </p:nvSpPr>
        <p:spPr>
          <a:xfrm>
            <a:off x="6107619" y="5259312"/>
            <a:ext cx="7920566" cy="3693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from Bangladesh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E90874-B763-5A5F-CE21-C8187C1D6885}"/>
              </a:ext>
            </a:extLst>
          </p:cNvPr>
          <p:cNvSpPr txBox="1"/>
          <p:nvPr/>
        </p:nvSpPr>
        <p:spPr>
          <a:xfrm>
            <a:off x="6107619" y="3632691"/>
            <a:ext cx="2877660" cy="253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600" dirty="0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The job</a:t>
            </a:r>
          </a:p>
        </p:txBody>
      </p:sp>
    </p:spTree>
    <p:extLst>
      <p:ext uri="{BB962C8B-B14F-4D97-AF65-F5344CB8AC3E}">
        <p14:creationId xmlns:p14="http://schemas.microsoft.com/office/powerpoint/2010/main" val="171732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piè di pagina 4">
            <a:extLst>
              <a:ext uri="{FF2B5EF4-FFF2-40B4-BE49-F238E27FC236}">
                <a16:creationId xmlns:a16="http://schemas.microsoft.com/office/drawing/2014/main" id="{31AAF6F6-DA62-49F0-BED8-65362A0A936B}"/>
              </a:ext>
            </a:extLst>
          </p:cNvPr>
          <p:cNvSpPr txBox="1">
            <a:spLocks/>
          </p:cNvSpPr>
          <p:nvPr/>
        </p:nvSpPr>
        <p:spPr>
          <a:xfrm>
            <a:off x="429700" y="6608203"/>
            <a:ext cx="6440687" cy="1404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10000"/>
              </a:lnSpc>
              <a:buNone/>
              <a:defRPr lang="en-US" sz="700" i="1" kern="1200" spc="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2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Documento riservato a cura di Solution Design – Gi Group Italia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10FDF8-9725-F67F-094D-59595D9DDBDA}"/>
              </a:ext>
            </a:extLst>
          </p:cNvPr>
          <p:cNvSpPr/>
          <p:nvPr/>
        </p:nvSpPr>
        <p:spPr>
          <a:xfrm>
            <a:off x="0" y="0"/>
            <a:ext cx="4200392" cy="6858000"/>
          </a:xfrm>
          <a:prstGeom prst="rect">
            <a:avLst/>
          </a:prstGeom>
          <a:solidFill>
            <a:srgbClr val="C5007A"/>
          </a:solidFill>
          <a:ln w="44450" cap="flat">
            <a:noFill/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52602"/>
                      <a:gd name="connsiteY0" fmla="*/ 0 h 1152602"/>
                      <a:gd name="connsiteX1" fmla="*/ 599353 w 1152602"/>
                      <a:gd name="connsiteY1" fmla="*/ 0 h 1152602"/>
                      <a:gd name="connsiteX2" fmla="*/ 1152602 w 1152602"/>
                      <a:gd name="connsiteY2" fmla="*/ 0 h 1152602"/>
                      <a:gd name="connsiteX3" fmla="*/ 1152602 w 1152602"/>
                      <a:gd name="connsiteY3" fmla="*/ 541723 h 1152602"/>
                      <a:gd name="connsiteX4" fmla="*/ 1152602 w 1152602"/>
                      <a:gd name="connsiteY4" fmla="*/ 1152602 h 1152602"/>
                      <a:gd name="connsiteX5" fmla="*/ 599353 w 1152602"/>
                      <a:gd name="connsiteY5" fmla="*/ 1152602 h 1152602"/>
                      <a:gd name="connsiteX6" fmla="*/ 0 w 1152602"/>
                      <a:gd name="connsiteY6" fmla="*/ 1152602 h 1152602"/>
                      <a:gd name="connsiteX7" fmla="*/ 0 w 1152602"/>
                      <a:gd name="connsiteY7" fmla="*/ 587827 h 1152602"/>
                      <a:gd name="connsiteX8" fmla="*/ 0 w 1152602"/>
                      <a:gd name="connsiteY8" fmla="*/ 0 h 1152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02" h="1152602" fill="none" extrusionOk="0">
                        <a:moveTo>
                          <a:pt x="0" y="0"/>
                        </a:moveTo>
                        <a:cubicBezTo>
                          <a:pt x="125914" y="-3193"/>
                          <a:pt x="335361" y="-1411"/>
                          <a:pt x="599353" y="0"/>
                        </a:cubicBezTo>
                        <a:cubicBezTo>
                          <a:pt x="863345" y="1411"/>
                          <a:pt x="942415" y="3247"/>
                          <a:pt x="1152602" y="0"/>
                        </a:cubicBezTo>
                        <a:cubicBezTo>
                          <a:pt x="1175081" y="124483"/>
                          <a:pt x="1175296" y="392387"/>
                          <a:pt x="1152602" y="541723"/>
                        </a:cubicBezTo>
                        <a:cubicBezTo>
                          <a:pt x="1129908" y="691059"/>
                          <a:pt x="1123196" y="929592"/>
                          <a:pt x="1152602" y="1152602"/>
                        </a:cubicBezTo>
                        <a:cubicBezTo>
                          <a:pt x="1011365" y="1134421"/>
                          <a:pt x="874216" y="1178008"/>
                          <a:pt x="599353" y="1152602"/>
                        </a:cubicBezTo>
                        <a:cubicBezTo>
                          <a:pt x="324490" y="1127196"/>
                          <a:pt x="239696" y="1144235"/>
                          <a:pt x="0" y="1152602"/>
                        </a:cubicBezTo>
                        <a:cubicBezTo>
                          <a:pt x="20763" y="964238"/>
                          <a:pt x="24758" y="814685"/>
                          <a:pt x="0" y="587827"/>
                        </a:cubicBezTo>
                        <a:cubicBezTo>
                          <a:pt x="-24758" y="360969"/>
                          <a:pt x="3983" y="170534"/>
                          <a:pt x="0" y="0"/>
                        </a:cubicBezTo>
                        <a:close/>
                      </a:path>
                      <a:path w="1152602" h="1152602" stroke="0" extrusionOk="0">
                        <a:moveTo>
                          <a:pt x="0" y="0"/>
                        </a:moveTo>
                        <a:cubicBezTo>
                          <a:pt x="153306" y="-22389"/>
                          <a:pt x="369041" y="-22282"/>
                          <a:pt x="564775" y="0"/>
                        </a:cubicBezTo>
                        <a:cubicBezTo>
                          <a:pt x="760509" y="22282"/>
                          <a:pt x="986067" y="-4682"/>
                          <a:pt x="1152602" y="0"/>
                        </a:cubicBezTo>
                        <a:cubicBezTo>
                          <a:pt x="1137347" y="139131"/>
                          <a:pt x="1129810" y="471047"/>
                          <a:pt x="1152602" y="599353"/>
                        </a:cubicBezTo>
                        <a:cubicBezTo>
                          <a:pt x="1175394" y="727659"/>
                          <a:pt x="1155723" y="928635"/>
                          <a:pt x="1152602" y="1152602"/>
                        </a:cubicBezTo>
                        <a:cubicBezTo>
                          <a:pt x="1022935" y="1148167"/>
                          <a:pt x="800183" y="1151798"/>
                          <a:pt x="599353" y="1152602"/>
                        </a:cubicBezTo>
                        <a:cubicBezTo>
                          <a:pt x="398523" y="1153406"/>
                          <a:pt x="199493" y="1151281"/>
                          <a:pt x="0" y="1152602"/>
                        </a:cubicBezTo>
                        <a:cubicBezTo>
                          <a:pt x="9336" y="942278"/>
                          <a:pt x="714" y="853831"/>
                          <a:pt x="0" y="599353"/>
                        </a:cubicBezTo>
                        <a:cubicBezTo>
                          <a:pt x="-714" y="344875"/>
                          <a:pt x="29081" y="1395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859" tIns="17859" rIns="17859" bIns="17859" numCol="1" spcCol="38100" rtlCol="0" anchor="ctr">
            <a:noAutofit/>
          </a:bodyPr>
          <a:lstStyle/>
          <a:p>
            <a:pPr marL="0" marR="0" lvl="0" indent="0" algn="ctr" defTabSz="9172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Segnaposto testo 16">
            <a:extLst>
              <a:ext uri="{FF2B5EF4-FFF2-40B4-BE49-F238E27FC236}">
                <a16:creationId xmlns:a16="http://schemas.microsoft.com/office/drawing/2014/main" id="{A99FBD4D-75A3-D5B1-D2A7-7C20AD3DC204}"/>
              </a:ext>
            </a:extLst>
          </p:cNvPr>
          <p:cNvSpPr txBox="1">
            <a:spLocks/>
          </p:cNvSpPr>
          <p:nvPr/>
        </p:nvSpPr>
        <p:spPr>
          <a:xfrm>
            <a:off x="421813" y="1046929"/>
            <a:ext cx="3561357" cy="6336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solidFill>
                  <a:srgbClr val="FFFFFF"/>
                </a:solidFill>
                <a:latin typeface="Montserrat" panose="00000500000000000000" pitchFamily="2" charset="0"/>
              </a:rPr>
              <a:t>VIRTUOUS COMPANY WITH A STRONG EDI PROGRAMME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itolo 21">
            <a:extLst>
              <a:ext uri="{FF2B5EF4-FFF2-40B4-BE49-F238E27FC236}">
                <a16:creationId xmlns:a16="http://schemas.microsoft.com/office/drawing/2014/main" id="{C2CA84C4-DB5B-3BC6-947A-97E9A7D9979C}"/>
              </a:ext>
            </a:extLst>
          </p:cNvPr>
          <p:cNvSpPr txBox="1">
            <a:spLocks/>
          </p:cNvSpPr>
          <p:nvPr/>
        </p:nvSpPr>
        <p:spPr>
          <a:xfrm>
            <a:off x="429700" y="2321780"/>
            <a:ext cx="3619786" cy="39266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6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0 hours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civic-linguistic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training</a:t>
            </a: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80 hours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professional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training</a:t>
            </a:r>
          </a:p>
          <a:p>
            <a:pPr>
              <a:defRPr/>
            </a:pP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>
              <a:defRPr/>
            </a:pPr>
            <a:r>
              <a:rPr lang="it-IT" sz="200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3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month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temporary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contract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</a:p>
          <a:p>
            <a:pPr>
              <a:defRPr/>
            </a:pPr>
            <a:r>
              <a:rPr lang="it-IT" sz="1600" b="0" kern="0" spc="-116" dirty="0">
                <a:solidFill>
                  <a:srgbClr val="FFFFFF"/>
                </a:solidFill>
                <a:latin typeface="Montserrat" panose="00000500000000000000" pitchFamily="2" charset="0"/>
              </a:rPr>
              <a:t>to start</a:t>
            </a:r>
          </a:p>
          <a:p>
            <a:pPr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Support for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accomodation</a:t>
            </a: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0" kern="0" spc="-116" dirty="0" err="1">
                <a:solidFill>
                  <a:srgbClr val="FFFFFF"/>
                </a:solidFill>
                <a:latin typeface="Montserrat" panose="00000500000000000000" pitchFamily="2" charset="0"/>
              </a:rPr>
              <a:t>provided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by the client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Work support,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tutorship</a:t>
            </a:r>
            <a:r>
              <a:rPr kumimoji="0" lang="it-IT" sz="2000" b="1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 and </a:t>
            </a:r>
            <a:r>
              <a:rPr kumimoji="0" lang="it-IT" sz="2000" b="1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Neue"/>
              </a:rPr>
              <a:t>careing</a:t>
            </a:r>
            <a:endParaRPr kumimoji="0" lang="it-IT" sz="2000" b="1" i="0" u="none" strike="noStrike" kern="0" cap="none" spc="-1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provided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by  Gi Group </a:t>
            </a:r>
            <a:r>
              <a:rPr kumimoji="0" lang="it-IT" sz="1600" b="0" i="0" u="none" strike="noStrike" kern="0" cap="none" spc="-11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active</a:t>
            </a:r>
            <a:r>
              <a:rPr kumimoji="0" lang="it-IT" sz="1600" b="0" i="0" u="none" strike="noStrike" kern="0" cap="none" spc="-1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 labour market policies, team </a:t>
            </a:r>
          </a:p>
          <a:p>
            <a:pPr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0" kern="0" spc="-116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magine 5" descr="Immagine che contiene cerchio, Elementi grafici, Policromia, arte&#10;&#10;Descrizione generata automaticamente">
            <a:extLst>
              <a:ext uri="{FF2B5EF4-FFF2-40B4-BE49-F238E27FC236}">
                <a16:creationId xmlns:a16="http://schemas.microsoft.com/office/drawing/2014/main" id="{0A8CCC14-C001-C673-1F21-E04013E81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076" y="1403218"/>
            <a:ext cx="871356" cy="8713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2C6021-A869-5DB2-AA37-88D8100A0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0" b="37693"/>
          <a:stretch/>
        </p:blipFill>
        <p:spPr>
          <a:xfrm>
            <a:off x="13400767" y="923795"/>
            <a:ext cx="933055" cy="9875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0AC580-6DE6-E24B-99C3-4DF07CA90091}"/>
              </a:ext>
            </a:extLst>
          </p:cNvPr>
          <p:cNvSpPr txBox="1"/>
          <p:nvPr/>
        </p:nvSpPr>
        <p:spPr>
          <a:xfrm>
            <a:off x="13017523" y="1838896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B99591-B5FA-4FC6-0197-ADFB583E8BC3}"/>
              </a:ext>
            </a:extLst>
          </p:cNvPr>
          <p:cNvSpPr txBox="1"/>
          <p:nvPr/>
        </p:nvSpPr>
        <p:spPr>
          <a:xfrm>
            <a:off x="12884650" y="1713621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C2702E-22DB-88F9-F9A0-68E95E06331D}"/>
              </a:ext>
            </a:extLst>
          </p:cNvPr>
          <p:cNvSpPr txBox="1"/>
          <p:nvPr/>
        </p:nvSpPr>
        <p:spPr>
          <a:xfrm>
            <a:off x="12765879" y="1379695"/>
            <a:ext cx="766489" cy="6081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err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6" name="Immagine 3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9471E9D-0E53-14CD-06C6-1F1716726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5297" r="11852" b="29496"/>
          <a:stretch/>
        </p:blipFill>
        <p:spPr>
          <a:xfrm>
            <a:off x="4944686" y="4823968"/>
            <a:ext cx="1224320" cy="886518"/>
          </a:xfrm>
          <a:prstGeom prst="rect">
            <a:avLst/>
          </a:prstGeom>
        </p:spPr>
      </p:pic>
      <p:sp>
        <p:nvSpPr>
          <p:cNvPr id="37" name="Titolo 21">
            <a:extLst>
              <a:ext uri="{FF2B5EF4-FFF2-40B4-BE49-F238E27FC236}">
                <a16:creationId xmlns:a16="http://schemas.microsoft.com/office/drawing/2014/main" id="{806E4E91-D1B8-B094-56DE-5C17EBE67D0C}"/>
              </a:ext>
            </a:extLst>
          </p:cNvPr>
          <p:cNvSpPr txBox="1">
            <a:spLocks/>
          </p:cNvSpPr>
          <p:nvPr/>
        </p:nvSpPr>
        <p:spPr>
          <a:xfrm>
            <a:off x="6081292" y="1598688"/>
            <a:ext cx="9603283" cy="644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Lucca</a:t>
            </a:r>
            <a:endParaRPr lang="it-IT" kern="0" spc="-116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6E0F749E-1354-4D30-6AA4-9034190C2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076" y="2984910"/>
            <a:ext cx="987540" cy="98754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91A2DCD-8796-7BB0-6A11-AA03BB058B34}"/>
              </a:ext>
            </a:extLst>
          </p:cNvPr>
          <p:cNvSpPr txBox="1"/>
          <p:nvPr/>
        </p:nvSpPr>
        <p:spPr>
          <a:xfrm>
            <a:off x="6096000" y="1932200"/>
            <a:ext cx="2877660" cy="253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600" dirty="0">
                <a:solidFill>
                  <a:schemeClr val="bg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 the province of</a:t>
            </a:r>
          </a:p>
        </p:txBody>
      </p:sp>
      <p:sp>
        <p:nvSpPr>
          <p:cNvPr id="41" name="Titolo 21">
            <a:extLst>
              <a:ext uri="{FF2B5EF4-FFF2-40B4-BE49-F238E27FC236}">
                <a16:creationId xmlns:a16="http://schemas.microsoft.com/office/drawing/2014/main" id="{D92E1203-9B0A-9EE9-AE15-8647450EFDF3}"/>
              </a:ext>
            </a:extLst>
          </p:cNvPr>
          <p:cNvSpPr txBox="1">
            <a:spLocks/>
          </p:cNvSpPr>
          <p:nvPr/>
        </p:nvSpPr>
        <p:spPr>
          <a:xfrm>
            <a:off x="6141386" y="3116218"/>
            <a:ext cx="4086249" cy="8865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indent="0" defTabSz="1219139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0" cap="none" spc="-116" baseline="0">
                <a:solidFill>
                  <a:srgbClr val="005E83"/>
                </a:solidFill>
                <a:uFillTx/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 marL="0" marR="0" indent="205735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2pPr>
            <a:lvl3pPr marL="0" marR="0" indent="411470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3pPr>
            <a:lvl4pPr marL="0" marR="0" indent="617205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4pPr>
            <a:lvl5pPr marL="0" marR="0" indent="82293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5pPr>
            <a:lvl6pPr marL="0" marR="0" indent="1028674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6pPr>
            <a:lvl7pPr marL="0" marR="0" indent="123440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7pPr>
            <a:lvl8pPr marL="0" marR="0" indent="1440144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8pPr>
            <a:lvl9pPr marL="0" marR="0" indent="1645879" defTabSz="121913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it-IT" dirty="0"/>
              <a:t>Production worker</a:t>
            </a:r>
          </a:p>
          <a:p>
            <a:r>
              <a:rPr lang="it-IT" dirty="0" err="1"/>
              <a:t>Warehouse</a:t>
            </a:r>
            <a:r>
              <a:rPr lang="it-IT" dirty="0"/>
              <a:t> operator</a:t>
            </a:r>
          </a:p>
          <a:p>
            <a:r>
              <a:rPr lang="it-IT" dirty="0"/>
              <a:t>Truck Hand Loader</a:t>
            </a:r>
          </a:p>
        </p:txBody>
      </p:sp>
      <p:sp>
        <p:nvSpPr>
          <p:cNvPr id="43" name="Titolo 21">
            <a:extLst>
              <a:ext uri="{FF2B5EF4-FFF2-40B4-BE49-F238E27FC236}">
                <a16:creationId xmlns:a16="http://schemas.microsoft.com/office/drawing/2014/main" id="{B72FAADD-827A-0C75-3EEF-A0A523EFDC7F}"/>
              </a:ext>
            </a:extLst>
          </p:cNvPr>
          <p:cNvSpPr txBox="1">
            <a:spLocks/>
          </p:cNvSpPr>
          <p:nvPr/>
        </p:nvSpPr>
        <p:spPr>
          <a:xfrm>
            <a:off x="6207523" y="4976038"/>
            <a:ext cx="9603283" cy="644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219139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10 people</a:t>
            </a:r>
            <a:endParaRPr lang="it-IT" kern="0" spc="-116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2366C61-E601-895C-2A2A-FF30CBC1760E}"/>
              </a:ext>
            </a:extLst>
          </p:cNvPr>
          <p:cNvSpPr txBox="1"/>
          <p:nvPr/>
        </p:nvSpPr>
        <p:spPr>
          <a:xfrm>
            <a:off x="6107619" y="5259312"/>
            <a:ext cx="7920566" cy="3693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To be  </a:t>
            </a:r>
            <a:r>
              <a:rPr lang="it-IT" kern="0" spc="-116" dirty="0" err="1">
                <a:solidFill>
                  <a:srgbClr val="005E83"/>
                </a:solidFill>
                <a:latin typeface="Montserrat" panose="00000500000000000000" pitchFamily="2" charset="0"/>
              </a:rPr>
              <a:t>identified</a:t>
            </a:r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 </a:t>
            </a:r>
            <a:r>
              <a:rPr lang="it-IT" kern="0" spc="-116" dirty="0" err="1">
                <a:solidFill>
                  <a:srgbClr val="005E83"/>
                </a:solidFill>
                <a:latin typeface="Montserrat" panose="00000500000000000000" pitchFamily="2" charset="0"/>
              </a:rPr>
              <a:t>within</a:t>
            </a:r>
            <a:r>
              <a:rPr lang="it-IT" kern="0" spc="-116" dirty="0">
                <a:solidFill>
                  <a:srgbClr val="005E83"/>
                </a:solidFill>
                <a:latin typeface="Montserrat" panose="00000500000000000000" pitchFamily="2" charset="0"/>
              </a:rPr>
              <a:t> the SAI network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1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7DC14231-16D9-4DEA-23C8-15FEDCB74E51}"/>
              </a:ext>
            </a:extLst>
          </p:cNvPr>
          <p:cNvSpPr txBox="1">
            <a:spLocks/>
          </p:cNvSpPr>
          <p:nvPr/>
        </p:nvSpPr>
        <p:spPr>
          <a:xfrm>
            <a:off x="1260475" y="4487622"/>
            <a:ext cx="8851681" cy="33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5333" b="0" i="0" u="none" strike="noStrike" cap="none" spc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237061" marR="0" indent="-237061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0" marR="0" indent="0" algn="l" defTabSz="412739" rtl="0" latinLnBrk="0">
              <a:lnSpc>
                <a:spcPts val="173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39" rtl="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333" b="0" i="0" u="none" strike="noStrike" cap="none" spc="0" baseline="0">
                <a:solidFill>
                  <a:schemeClr val="tx2">
                    <a:alpha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6pPr>
            <a:lvl7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5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8pPr>
            <a:lvl9pPr marL="0" marR="0" indent="0" algn="l" defTabSz="412739" rtl="0" latinLnBrk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3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9pPr>
          </a:lstStyle>
          <a:p>
            <a:pPr marL="0" marR="0" lvl="0" indent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C5007A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FORM.INTEGRA</a:t>
            </a:r>
          </a:p>
        </p:txBody>
      </p:sp>
      <p:sp>
        <p:nvSpPr>
          <p:cNvPr id="8" name="Titolo 21">
            <a:extLst>
              <a:ext uri="{FF2B5EF4-FFF2-40B4-BE49-F238E27FC236}">
                <a16:creationId xmlns:a16="http://schemas.microsoft.com/office/drawing/2014/main" id="{BDDE9ADC-08DF-5E51-4B01-9AA96700CC7A}"/>
              </a:ext>
            </a:extLst>
          </p:cNvPr>
          <p:cNvSpPr txBox="1">
            <a:spLocks/>
          </p:cNvSpPr>
          <p:nvPr/>
        </p:nvSpPr>
        <p:spPr>
          <a:xfrm>
            <a:off x="1260475" y="4913161"/>
            <a:ext cx="3463925" cy="53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139" rtl="0" latinLnBrk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20573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11470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17205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82293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02867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23440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440144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645879" algn="l" defTabSz="121913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 b="1" i="0" u="none" strike="noStrike" cap="none" spc="-11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Opportunities</a:t>
            </a:r>
            <a:r>
              <a:rPr kumimoji="0" lang="it-IT" sz="2800" b="1" i="0" u="none" strike="noStrike" kern="0" cap="none" spc="-116" normalizeH="0" baseline="0" noProof="0" dirty="0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and </a:t>
            </a:r>
            <a:r>
              <a:rPr kumimoji="0" lang="it-IT" sz="2800" b="1" i="0" u="none" strike="noStrike" kern="0" cap="none" spc="-116" normalizeH="0" baseline="0" noProof="0" dirty="0" err="1">
                <a:ln>
                  <a:noFill/>
                </a:ln>
                <a:solidFill>
                  <a:srgbClr val="005E83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constraints</a:t>
            </a:r>
            <a:endParaRPr kumimoji="0" lang="it-IT" sz="2800" b="1" i="0" u="none" strike="noStrike" kern="0" cap="none" spc="-116" normalizeH="0" baseline="0" noProof="0" dirty="0">
              <a:ln>
                <a:noFill/>
              </a:ln>
              <a:solidFill>
                <a:srgbClr val="005E83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FE54A15C-CF8E-86D1-5023-7763CB5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79" y="460561"/>
            <a:ext cx="3741516" cy="1741888"/>
          </a:xfrm>
        </p:spPr>
        <p:txBody>
          <a:bodyPr/>
          <a:lstStyle/>
          <a:p>
            <a:r>
              <a:rPr lang="it-IT" sz="2400" dirty="0" err="1">
                <a:latin typeface="Montserrat" panose="00000500000000000000" pitchFamily="2" charset="0"/>
              </a:rPr>
              <a:t>What</a:t>
            </a:r>
            <a:r>
              <a:rPr lang="it-IT" sz="2400" dirty="0">
                <a:latin typeface="Montserrat" panose="00000500000000000000" pitchFamily="2" charset="0"/>
              </a:rPr>
              <a:t> </a:t>
            </a:r>
            <a:r>
              <a:rPr lang="it-IT" sz="2400" dirty="0" err="1">
                <a:latin typeface="Montserrat" panose="00000500000000000000" pitchFamily="2" charset="0"/>
              </a:rPr>
              <a:t>about</a:t>
            </a:r>
            <a:r>
              <a:rPr lang="it-IT" sz="2400" dirty="0">
                <a:latin typeface="Montserrat" panose="00000500000000000000" pitchFamily="2" charset="0"/>
              </a:rPr>
              <a:t> the company point of </a:t>
            </a:r>
            <a:r>
              <a:rPr lang="it-IT" sz="2400" dirty="0" err="1">
                <a:latin typeface="Montserrat" panose="00000500000000000000" pitchFamily="2" charset="0"/>
              </a:rPr>
              <a:t>view</a:t>
            </a:r>
            <a:r>
              <a:rPr lang="it-IT" sz="2400" dirty="0"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6CC2FCE-35A1-BFA8-EA23-90A54518F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4801" y="460561"/>
            <a:ext cx="5546724" cy="4982952"/>
          </a:xfrm>
        </p:spPr>
        <p:txBody>
          <a:bodyPr>
            <a:no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it-IT" sz="1800" dirty="0" err="1">
                <a:latin typeface="Montserrat" panose="00000500000000000000" pitchFamily="2" charset="0"/>
              </a:rPr>
              <a:t>What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if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they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don’t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speak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italian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well</a:t>
            </a:r>
            <a:r>
              <a:rPr lang="it-IT" sz="1800" dirty="0">
                <a:latin typeface="Montserrat" panose="00000500000000000000" pitchFamily="2" charset="0"/>
              </a:rPr>
              <a:t> </a:t>
            </a:r>
            <a:r>
              <a:rPr lang="it-IT" sz="1800" dirty="0" err="1">
                <a:latin typeface="Montserrat" panose="00000500000000000000" pitchFamily="2" charset="0"/>
              </a:rPr>
              <a:t>enough</a:t>
            </a:r>
            <a:r>
              <a:rPr lang="it-IT" sz="1800" dirty="0">
                <a:latin typeface="Montserrat" panose="00000500000000000000" pitchFamily="2" charset="0"/>
              </a:rPr>
              <a:t>?</a:t>
            </a:r>
          </a:p>
          <a:p>
            <a:pPr marL="266700"/>
            <a:r>
              <a:rPr lang="it-IT" sz="1800" dirty="0">
                <a:latin typeface="Montserrat" panose="00000500000000000000" pitchFamily="2" charset="0"/>
              </a:rPr>
              <a:t>→</a:t>
            </a:r>
            <a:r>
              <a:rPr lang="it-IT" sz="1800" dirty="0" err="1">
                <a:latin typeface="Montserrat" panose="00000500000000000000" pitchFamily="2" charset="0"/>
              </a:rPr>
              <a:t>it’s</a:t>
            </a:r>
            <a:r>
              <a:rPr lang="it-IT" sz="1800" dirty="0">
                <a:latin typeface="Montserrat" panose="00000500000000000000" pitchFamily="2" charset="0"/>
              </a:rPr>
              <a:t> a </a:t>
            </a:r>
            <a:r>
              <a:rPr lang="it-IT" sz="1800" dirty="0" err="1">
                <a:latin typeface="Montserrat" panose="00000500000000000000" pitchFamily="2" charset="0"/>
              </a:rPr>
              <a:t>matter</a:t>
            </a:r>
            <a:r>
              <a:rPr lang="it-IT" sz="1800" dirty="0">
                <a:latin typeface="Montserrat" panose="00000500000000000000" pitchFamily="2" charset="0"/>
              </a:rPr>
              <a:t> of HSE!</a:t>
            </a:r>
          </a:p>
          <a:p>
            <a:pPr marL="266700"/>
            <a:endParaRPr lang="it-IT" sz="1800" dirty="0">
              <a:latin typeface="Montserrat" panose="00000500000000000000" pitchFamily="2" charset="0"/>
            </a:endParaRPr>
          </a:p>
          <a:p>
            <a:pPr marL="177800" marR="0" lvl="0" indent="-17780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Providing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the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accomodation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not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 standard and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and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additional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cost</a:t>
            </a:r>
          </a:p>
          <a:p>
            <a:pPr marL="266700"/>
            <a:endParaRPr lang="it-IT" sz="1800" dirty="0">
              <a:latin typeface="Montserrat" panose="00000500000000000000" pitchFamily="2" charset="0"/>
            </a:endParaRPr>
          </a:p>
          <a:p>
            <a:pPr marL="177800" marR="0" lvl="0" indent="-17780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Integration with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other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nationalities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and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cultures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in the company</a:t>
            </a:r>
          </a:p>
          <a:p>
            <a:pPr marR="0" lvl="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it-IT" sz="18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177800" marR="0" lvl="0" indent="-17780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In general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there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little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awareness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about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caring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and support for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real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integration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Helvetica Neue"/>
            </a:endParaRPr>
          </a:p>
          <a:p>
            <a:pPr marL="177800" marR="0" lvl="0" indent="-17780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sz="18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177800" marR="0" lvl="0" indent="-177800" algn="l" defTabSz="412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It’s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matter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of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organisational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 and cultural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Helvetica Neue"/>
              </a:rPr>
              <a:t>readiness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  <a:sym typeface="Helvetica Neue"/>
            </a:endParaRPr>
          </a:p>
          <a:p>
            <a:endParaRPr lang="it-IT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530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giallo&#10;&#10;Descrizione generata automaticamente">
            <a:extLst>
              <a:ext uri="{FF2B5EF4-FFF2-40B4-BE49-F238E27FC236}">
                <a16:creationId xmlns:a16="http://schemas.microsoft.com/office/drawing/2014/main" id="{AC0A8DE0-C69A-4336-B789-DEE2B9D101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991" y="3654635"/>
            <a:ext cx="2722019" cy="660684"/>
          </a:xfrm>
          <a:prstGeom prst="rect">
            <a:avLst/>
          </a:prstGeom>
        </p:spPr>
      </p:pic>
      <p:sp>
        <p:nvSpPr>
          <p:cNvPr id="2" name="Google Shape;741;p18">
            <a:extLst>
              <a:ext uri="{FF2B5EF4-FFF2-40B4-BE49-F238E27FC236}">
                <a16:creationId xmlns:a16="http://schemas.microsoft.com/office/drawing/2014/main" id="{BB385151-E6FD-4B52-90E1-2EADE706D3AA}"/>
              </a:ext>
            </a:extLst>
          </p:cNvPr>
          <p:cNvSpPr txBox="1">
            <a:spLocks/>
          </p:cNvSpPr>
          <p:nvPr/>
        </p:nvSpPr>
        <p:spPr>
          <a:xfrm>
            <a:off x="3443113" y="2328422"/>
            <a:ext cx="5468660" cy="178073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spcBef>
                <a:spcPts val="0"/>
              </a:spcBef>
              <a:defRPr/>
            </a:pPr>
            <a:r>
              <a:rPr lang="it-IT" sz="186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CONSULENZA GI GROUP </a:t>
            </a:r>
          </a:p>
          <a:p>
            <a:pPr algn="ctr" defTabSz="914354">
              <a:spcBef>
                <a:spcPts val="0"/>
              </a:spcBef>
              <a:defRPr/>
            </a:pPr>
            <a:r>
              <a:rPr lang="it-IT" sz="186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TUO FIANCO</a:t>
            </a:r>
          </a:p>
        </p:txBody>
      </p:sp>
    </p:spTree>
    <p:extLst>
      <p:ext uri="{BB962C8B-B14F-4D97-AF65-F5344CB8AC3E}">
        <p14:creationId xmlns:p14="http://schemas.microsoft.com/office/powerpoint/2010/main" val="1949218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vers">
  <a:themeElements>
    <a:clrScheme name="Gi Group">
      <a:dk1>
        <a:srgbClr val="FFFFFF"/>
      </a:dk1>
      <a:lt1>
        <a:srgbClr val="ACACAC"/>
      </a:lt1>
      <a:dk2>
        <a:srgbClr val="575757"/>
      </a:dk2>
      <a:lt2>
        <a:srgbClr val="005E83"/>
      </a:lt2>
      <a:accent1>
        <a:srgbClr val="00B1C5"/>
      </a:accent1>
      <a:accent2>
        <a:srgbClr val="B0C702"/>
      </a:accent2>
      <a:accent3>
        <a:srgbClr val="D73A01"/>
      </a:accent3>
      <a:accent4>
        <a:srgbClr val="C5007A"/>
      </a:accent4>
      <a:accent5>
        <a:srgbClr val="382D7D"/>
      </a:accent5>
      <a:accent6>
        <a:srgbClr val="86ACC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44450" cap="flat">
          <a:noFill/>
          <a:miter lim="400000"/>
          <a:extLst>
            <a:ext uri="{C807C97D-BFC1-408E-A445-0C87EB9F89A2}">
              <ask:lineSketchStyleProps xmlns:ask="http://schemas.microsoft.com/office/drawing/2018/sketchyshapes" sd="1219033472">
                <a:custGeom>
                  <a:avLst/>
                  <a:gdLst>
                    <a:gd name="connsiteX0" fmla="*/ 0 w 1152602"/>
                    <a:gd name="connsiteY0" fmla="*/ 0 h 1152602"/>
                    <a:gd name="connsiteX1" fmla="*/ 599353 w 1152602"/>
                    <a:gd name="connsiteY1" fmla="*/ 0 h 1152602"/>
                    <a:gd name="connsiteX2" fmla="*/ 1152602 w 1152602"/>
                    <a:gd name="connsiteY2" fmla="*/ 0 h 1152602"/>
                    <a:gd name="connsiteX3" fmla="*/ 1152602 w 1152602"/>
                    <a:gd name="connsiteY3" fmla="*/ 541723 h 1152602"/>
                    <a:gd name="connsiteX4" fmla="*/ 1152602 w 1152602"/>
                    <a:gd name="connsiteY4" fmla="*/ 1152602 h 1152602"/>
                    <a:gd name="connsiteX5" fmla="*/ 599353 w 1152602"/>
                    <a:gd name="connsiteY5" fmla="*/ 1152602 h 1152602"/>
                    <a:gd name="connsiteX6" fmla="*/ 0 w 1152602"/>
                    <a:gd name="connsiteY6" fmla="*/ 1152602 h 1152602"/>
                    <a:gd name="connsiteX7" fmla="*/ 0 w 1152602"/>
                    <a:gd name="connsiteY7" fmla="*/ 587827 h 1152602"/>
                    <a:gd name="connsiteX8" fmla="*/ 0 w 1152602"/>
                    <a:gd name="connsiteY8" fmla="*/ 0 h 1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2602" h="1152602" fill="none" extrusionOk="0">
                      <a:moveTo>
                        <a:pt x="0" y="0"/>
                      </a:moveTo>
                      <a:cubicBezTo>
                        <a:pt x="125914" y="-3193"/>
                        <a:pt x="335361" y="-1411"/>
                        <a:pt x="599353" y="0"/>
                      </a:cubicBezTo>
                      <a:cubicBezTo>
                        <a:pt x="863345" y="1411"/>
                        <a:pt x="942415" y="3247"/>
                        <a:pt x="1152602" y="0"/>
                      </a:cubicBezTo>
                      <a:cubicBezTo>
                        <a:pt x="1175081" y="124483"/>
                        <a:pt x="1175296" y="392387"/>
                        <a:pt x="1152602" y="541723"/>
                      </a:cubicBezTo>
                      <a:cubicBezTo>
                        <a:pt x="1129908" y="691059"/>
                        <a:pt x="1123196" y="929592"/>
                        <a:pt x="1152602" y="1152602"/>
                      </a:cubicBezTo>
                      <a:cubicBezTo>
                        <a:pt x="1011365" y="1134421"/>
                        <a:pt x="874216" y="1178008"/>
                        <a:pt x="599353" y="1152602"/>
                      </a:cubicBezTo>
                      <a:cubicBezTo>
                        <a:pt x="324490" y="1127196"/>
                        <a:pt x="239696" y="1144235"/>
                        <a:pt x="0" y="1152602"/>
                      </a:cubicBezTo>
                      <a:cubicBezTo>
                        <a:pt x="20763" y="964238"/>
                        <a:pt x="24758" y="814685"/>
                        <a:pt x="0" y="587827"/>
                      </a:cubicBezTo>
                      <a:cubicBezTo>
                        <a:pt x="-24758" y="360969"/>
                        <a:pt x="3983" y="170534"/>
                        <a:pt x="0" y="0"/>
                      </a:cubicBezTo>
                      <a:close/>
                    </a:path>
                    <a:path w="1152602" h="1152602" stroke="0" extrusionOk="0">
                      <a:moveTo>
                        <a:pt x="0" y="0"/>
                      </a:moveTo>
                      <a:cubicBezTo>
                        <a:pt x="153306" y="-22389"/>
                        <a:pt x="369041" y="-22282"/>
                        <a:pt x="564775" y="0"/>
                      </a:cubicBezTo>
                      <a:cubicBezTo>
                        <a:pt x="760509" y="22282"/>
                        <a:pt x="986067" y="-4682"/>
                        <a:pt x="1152602" y="0"/>
                      </a:cubicBezTo>
                      <a:cubicBezTo>
                        <a:pt x="1137347" y="139131"/>
                        <a:pt x="1129810" y="471047"/>
                        <a:pt x="1152602" y="599353"/>
                      </a:cubicBezTo>
                      <a:cubicBezTo>
                        <a:pt x="1175394" y="727659"/>
                        <a:pt x="1155723" y="928635"/>
                        <a:pt x="1152602" y="1152602"/>
                      </a:cubicBezTo>
                      <a:cubicBezTo>
                        <a:pt x="1022935" y="1148167"/>
                        <a:pt x="800183" y="1151798"/>
                        <a:pt x="599353" y="1152602"/>
                      </a:cubicBezTo>
                      <a:cubicBezTo>
                        <a:pt x="398523" y="1153406"/>
                        <a:pt x="199493" y="1151281"/>
                        <a:pt x="0" y="1152602"/>
                      </a:cubicBezTo>
                      <a:cubicBezTo>
                        <a:pt x="9336" y="942278"/>
                        <a:pt x="714" y="853831"/>
                        <a:pt x="0" y="599353"/>
                      </a:cubicBezTo>
                      <a:cubicBezTo>
                        <a:pt x="-714" y="344875"/>
                        <a:pt x="29081" y="13956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ctr">
        <a:no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1275" cap="flat">
          <a:solidFill>
            <a:schemeClr val="bg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t">
        <a:noAutofit/>
      </a:bodyPr>
      <a:lstStyle>
        <a:defPPr marL="0" marR="0" indent="0" algn="l" defTabSz="2709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dditionals">
  <a:themeElements>
    <a:clrScheme name="Gi Group">
      <a:dk1>
        <a:srgbClr val="FFFFFF"/>
      </a:dk1>
      <a:lt1>
        <a:srgbClr val="ACACAC"/>
      </a:lt1>
      <a:dk2>
        <a:srgbClr val="575757"/>
      </a:dk2>
      <a:lt2>
        <a:srgbClr val="005E83"/>
      </a:lt2>
      <a:accent1>
        <a:srgbClr val="00B1C5"/>
      </a:accent1>
      <a:accent2>
        <a:srgbClr val="B0C702"/>
      </a:accent2>
      <a:accent3>
        <a:srgbClr val="D73A01"/>
      </a:accent3>
      <a:accent4>
        <a:srgbClr val="C5007A"/>
      </a:accent4>
      <a:accent5>
        <a:srgbClr val="382D7D"/>
      </a:accent5>
      <a:accent6>
        <a:srgbClr val="86ACC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44450" cap="flat">
          <a:noFill/>
          <a:miter lim="400000"/>
          <a:extLst>
            <a:ext uri="{C807C97D-BFC1-408E-A445-0C87EB9F89A2}">
              <ask:lineSketchStyleProps xmlns:ask="http://schemas.microsoft.com/office/drawing/2018/sketchyshapes" sd="1219033472">
                <a:custGeom>
                  <a:avLst/>
                  <a:gdLst>
                    <a:gd name="connsiteX0" fmla="*/ 0 w 1152602"/>
                    <a:gd name="connsiteY0" fmla="*/ 0 h 1152602"/>
                    <a:gd name="connsiteX1" fmla="*/ 599353 w 1152602"/>
                    <a:gd name="connsiteY1" fmla="*/ 0 h 1152602"/>
                    <a:gd name="connsiteX2" fmla="*/ 1152602 w 1152602"/>
                    <a:gd name="connsiteY2" fmla="*/ 0 h 1152602"/>
                    <a:gd name="connsiteX3" fmla="*/ 1152602 w 1152602"/>
                    <a:gd name="connsiteY3" fmla="*/ 541723 h 1152602"/>
                    <a:gd name="connsiteX4" fmla="*/ 1152602 w 1152602"/>
                    <a:gd name="connsiteY4" fmla="*/ 1152602 h 1152602"/>
                    <a:gd name="connsiteX5" fmla="*/ 599353 w 1152602"/>
                    <a:gd name="connsiteY5" fmla="*/ 1152602 h 1152602"/>
                    <a:gd name="connsiteX6" fmla="*/ 0 w 1152602"/>
                    <a:gd name="connsiteY6" fmla="*/ 1152602 h 1152602"/>
                    <a:gd name="connsiteX7" fmla="*/ 0 w 1152602"/>
                    <a:gd name="connsiteY7" fmla="*/ 587827 h 1152602"/>
                    <a:gd name="connsiteX8" fmla="*/ 0 w 1152602"/>
                    <a:gd name="connsiteY8" fmla="*/ 0 h 1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2602" h="1152602" fill="none" extrusionOk="0">
                      <a:moveTo>
                        <a:pt x="0" y="0"/>
                      </a:moveTo>
                      <a:cubicBezTo>
                        <a:pt x="125914" y="-3193"/>
                        <a:pt x="335361" y="-1411"/>
                        <a:pt x="599353" y="0"/>
                      </a:cubicBezTo>
                      <a:cubicBezTo>
                        <a:pt x="863345" y="1411"/>
                        <a:pt x="942415" y="3247"/>
                        <a:pt x="1152602" y="0"/>
                      </a:cubicBezTo>
                      <a:cubicBezTo>
                        <a:pt x="1175081" y="124483"/>
                        <a:pt x="1175296" y="392387"/>
                        <a:pt x="1152602" y="541723"/>
                      </a:cubicBezTo>
                      <a:cubicBezTo>
                        <a:pt x="1129908" y="691059"/>
                        <a:pt x="1123196" y="929592"/>
                        <a:pt x="1152602" y="1152602"/>
                      </a:cubicBezTo>
                      <a:cubicBezTo>
                        <a:pt x="1011365" y="1134421"/>
                        <a:pt x="874216" y="1178008"/>
                        <a:pt x="599353" y="1152602"/>
                      </a:cubicBezTo>
                      <a:cubicBezTo>
                        <a:pt x="324490" y="1127196"/>
                        <a:pt x="239696" y="1144235"/>
                        <a:pt x="0" y="1152602"/>
                      </a:cubicBezTo>
                      <a:cubicBezTo>
                        <a:pt x="20763" y="964238"/>
                        <a:pt x="24758" y="814685"/>
                        <a:pt x="0" y="587827"/>
                      </a:cubicBezTo>
                      <a:cubicBezTo>
                        <a:pt x="-24758" y="360969"/>
                        <a:pt x="3983" y="170534"/>
                        <a:pt x="0" y="0"/>
                      </a:cubicBezTo>
                      <a:close/>
                    </a:path>
                    <a:path w="1152602" h="1152602" stroke="0" extrusionOk="0">
                      <a:moveTo>
                        <a:pt x="0" y="0"/>
                      </a:moveTo>
                      <a:cubicBezTo>
                        <a:pt x="153306" y="-22389"/>
                        <a:pt x="369041" y="-22282"/>
                        <a:pt x="564775" y="0"/>
                      </a:cubicBezTo>
                      <a:cubicBezTo>
                        <a:pt x="760509" y="22282"/>
                        <a:pt x="986067" y="-4682"/>
                        <a:pt x="1152602" y="0"/>
                      </a:cubicBezTo>
                      <a:cubicBezTo>
                        <a:pt x="1137347" y="139131"/>
                        <a:pt x="1129810" y="471047"/>
                        <a:pt x="1152602" y="599353"/>
                      </a:cubicBezTo>
                      <a:cubicBezTo>
                        <a:pt x="1175394" y="727659"/>
                        <a:pt x="1155723" y="928635"/>
                        <a:pt x="1152602" y="1152602"/>
                      </a:cubicBezTo>
                      <a:cubicBezTo>
                        <a:pt x="1022935" y="1148167"/>
                        <a:pt x="800183" y="1151798"/>
                        <a:pt x="599353" y="1152602"/>
                      </a:cubicBezTo>
                      <a:cubicBezTo>
                        <a:pt x="398523" y="1153406"/>
                        <a:pt x="199493" y="1151281"/>
                        <a:pt x="0" y="1152602"/>
                      </a:cubicBezTo>
                      <a:cubicBezTo>
                        <a:pt x="9336" y="942278"/>
                        <a:pt x="714" y="853831"/>
                        <a:pt x="0" y="599353"/>
                      </a:cubicBezTo>
                      <a:cubicBezTo>
                        <a:pt x="-714" y="344875"/>
                        <a:pt x="29081" y="13956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ctr">
        <a:no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1275" cap="flat">
          <a:solidFill>
            <a:schemeClr val="bg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t">
        <a:noAutofit/>
      </a:bodyPr>
      <a:lstStyle>
        <a:defPPr marL="0" marR="0" indent="0" algn="l" defTabSz="2709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Negative Layouts (dark blue)">
  <a:themeElements>
    <a:clrScheme name="Gi Group">
      <a:dk1>
        <a:srgbClr val="FFFFFF"/>
      </a:dk1>
      <a:lt1>
        <a:srgbClr val="ACACAC"/>
      </a:lt1>
      <a:dk2>
        <a:srgbClr val="575757"/>
      </a:dk2>
      <a:lt2>
        <a:srgbClr val="005E83"/>
      </a:lt2>
      <a:accent1>
        <a:srgbClr val="00B1C5"/>
      </a:accent1>
      <a:accent2>
        <a:srgbClr val="B0C702"/>
      </a:accent2>
      <a:accent3>
        <a:srgbClr val="D73A01"/>
      </a:accent3>
      <a:accent4>
        <a:srgbClr val="C5007A"/>
      </a:accent4>
      <a:accent5>
        <a:srgbClr val="382D7D"/>
      </a:accent5>
      <a:accent6>
        <a:srgbClr val="86ACC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44450" cap="flat">
          <a:noFill/>
          <a:miter lim="400000"/>
          <a:extLst>
            <a:ext uri="{C807C97D-BFC1-408E-A445-0C87EB9F89A2}">
              <ask:lineSketchStyleProps xmlns:ask="http://schemas.microsoft.com/office/drawing/2018/sketchyshapes" sd="1219033472">
                <a:custGeom>
                  <a:avLst/>
                  <a:gdLst>
                    <a:gd name="connsiteX0" fmla="*/ 0 w 1152602"/>
                    <a:gd name="connsiteY0" fmla="*/ 0 h 1152602"/>
                    <a:gd name="connsiteX1" fmla="*/ 599353 w 1152602"/>
                    <a:gd name="connsiteY1" fmla="*/ 0 h 1152602"/>
                    <a:gd name="connsiteX2" fmla="*/ 1152602 w 1152602"/>
                    <a:gd name="connsiteY2" fmla="*/ 0 h 1152602"/>
                    <a:gd name="connsiteX3" fmla="*/ 1152602 w 1152602"/>
                    <a:gd name="connsiteY3" fmla="*/ 541723 h 1152602"/>
                    <a:gd name="connsiteX4" fmla="*/ 1152602 w 1152602"/>
                    <a:gd name="connsiteY4" fmla="*/ 1152602 h 1152602"/>
                    <a:gd name="connsiteX5" fmla="*/ 599353 w 1152602"/>
                    <a:gd name="connsiteY5" fmla="*/ 1152602 h 1152602"/>
                    <a:gd name="connsiteX6" fmla="*/ 0 w 1152602"/>
                    <a:gd name="connsiteY6" fmla="*/ 1152602 h 1152602"/>
                    <a:gd name="connsiteX7" fmla="*/ 0 w 1152602"/>
                    <a:gd name="connsiteY7" fmla="*/ 587827 h 1152602"/>
                    <a:gd name="connsiteX8" fmla="*/ 0 w 1152602"/>
                    <a:gd name="connsiteY8" fmla="*/ 0 h 1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2602" h="1152602" fill="none" extrusionOk="0">
                      <a:moveTo>
                        <a:pt x="0" y="0"/>
                      </a:moveTo>
                      <a:cubicBezTo>
                        <a:pt x="125914" y="-3193"/>
                        <a:pt x="335361" y="-1411"/>
                        <a:pt x="599353" y="0"/>
                      </a:cubicBezTo>
                      <a:cubicBezTo>
                        <a:pt x="863345" y="1411"/>
                        <a:pt x="942415" y="3247"/>
                        <a:pt x="1152602" y="0"/>
                      </a:cubicBezTo>
                      <a:cubicBezTo>
                        <a:pt x="1175081" y="124483"/>
                        <a:pt x="1175296" y="392387"/>
                        <a:pt x="1152602" y="541723"/>
                      </a:cubicBezTo>
                      <a:cubicBezTo>
                        <a:pt x="1129908" y="691059"/>
                        <a:pt x="1123196" y="929592"/>
                        <a:pt x="1152602" y="1152602"/>
                      </a:cubicBezTo>
                      <a:cubicBezTo>
                        <a:pt x="1011365" y="1134421"/>
                        <a:pt x="874216" y="1178008"/>
                        <a:pt x="599353" y="1152602"/>
                      </a:cubicBezTo>
                      <a:cubicBezTo>
                        <a:pt x="324490" y="1127196"/>
                        <a:pt x="239696" y="1144235"/>
                        <a:pt x="0" y="1152602"/>
                      </a:cubicBezTo>
                      <a:cubicBezTo>
                        <a:pt x="20763" y="964238"/>
                        <a:pt x="24758" y="814685"/>
                        <a:pt x="0" y="587827"/>
                      </a:cubicBezTo>
                      <a:cubicBezTo>
                        <a:pt x="-24758" y="360969"/>
                        <a:pt x="3983" y="170534"/>
                        <a:pt x="0" y="0"/>
                      </a:cubicBezTo>
                      <a:close/>
                    </a:path>
                    <a:path w="1152602" h="1152602" stroke="0" extrusionOk="0">
                      <a:moveTo>
                        <a:pt x="0" y="0"/>
                      </a:moveTo>
                      <a:cubicBezTo>
                        <a:pt x="153306" y="-22389"/>
                        <a:pt x="369041" y="-22282"/>
                        <a:pt x="564775" y="0"/>
                      </a:cubicBezTo>
                      <a:cubicBezTo>
                        <a:pt x="760509" y="22282"/>
                        <a:pt x="986067" y="-4682"/>
                        <a:pt x="1152602" y="0"/>
                      </a:cubicBezTo>
                      <a:cubicBezTo>
                        <a:pt x="1137347" y="139131"/>
                        <a:pt x="1129810" y="471047"/>
                        <a:pt x="1152602" y="599353"/>
                      </a:cubicBezTo>
                      <a:cubicBezTo>
                        <a:pt x="1175394" y="727659"/>
                        <a:pt x="1155723" y="928635"/>
                        <a:pt x="1152602" y="1152602"/>
                      </a:cubicBezTo>
                      <a:cubicBezTo>
                        <a:pt x="1022935" y="1148167"/>
                        <a:pt x="800183" y="1151798"/>
                        <a:pt x="599353" y="1152602"/>
                      </a:cubicBezTo>
                      <a:cubicBezTo>
                        <a:pt x="398523" y="1153406"/>
                        <a:pt x="199493" y="1151281"/>
                        <a:pt x="0" y="1152602"/>
                      </a:cubicBezTo>
                      <a:cubicBezTo>
                        <a:pt x="9336" y="942278"/>
                        <a:pt x="714" y="853831"/>
                        <a:pt x="0" y="599353"/>
                      </a:cubicBezTo>
                      <a:cubicBezTo>
                        <a:pt x="-714" y="344875"/>
                        <a:pt x="29081" y="13956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ctr">
        <a:no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1275" cap="flat">
          <a:solidFill>
            <a:schemeClr val="bg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t">
        <a:noAutofit/>
      </a:bodyPr>
      <a:lstStyle>
        <a:defPPr marL="0" marR="0" indent="0" algn="l" defTabSz="2709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Positive Layouts (white)">
  <a:themeElements>
    <a:clrScheme name="Gi Group">
      <a:dk1>
        <a:srgbClr val="FFFFFF"/>
      </a:dk1>
      <a:lt1>
        <a:srgbClr val="ACACAC"/>
      </a:lt1>
      <a:dk2>
        <a:srgbClr val="575757"/>
      </a:dk2>
      <a:lt2>
        <a:srgbClr val="005E83"/>
      </a:lt2>
      <a:accent1>
        <a:srgbClr val="00B1C5"/>
      </a:accent1>
      <a:accent2>
        <a:srgbClr val="B0C702"/>
      </a:accent2>
      <a:accent3>
        <a:srgbClr val="D73A01"/>
      </a:accent3>
      <a:accent4>
        <a:srgbClr val="C5007A"/>
      </a:accent4>
      <a:accent5>
        <a:srgbClr val="382D7D"/>
      </a:accent5>
      <a:accent6>
        <a:srgbClr val="86ACC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44450" cap="flat">
          <a:noFill/>
          <a:miter lim="400000"/>
          <a:extLst>
            <a:ext uri="{C807C97D-BFC1-408E-A445-0C87EB9F89A2}">
              <ask:lineSketchStyleProps xmlns:ask="http://schemas.microsoft.com/office/drawing/2018/sketchyshapes" sd="1219033472">
                <a:custGeom>
                  <a:avLst/>
                  <a:gdLst>
                    <a:gd name="connsiteX0" fmla="*/ 0 w 1152602"/>
                    <a:gd name="connsiteY0" fmla="*/ 0 h 1152602"/>
                    <a:gd name="connsiteX1" fmla="*/ 599353 w 1152602"/>
                    <a:gd name="connsiteY1" fmla="*/ 0 h 1152602"/>
                    <a:gd name="connsiteX2" fmla="*/ 1152602 w 1152602"/>
                    <a:gd name="connsiteY2" fmla="*/ 0 h 1152602"/>
                    <a:gd name="connsiteX3" fmla="*/ 1152602 w 1152602"/>
                    <a:gd name="connsiteY3" fmla="*/ 541723 h 1152602"/>
                    <a:gd name="connsiteX4" fmla="*/ 1152602 w 1152602"/>
                    <a:gd name="connsiteY4" fmla="*/ 1152602 h 1152602"/>
                    <a:gd name="connsiteX5" fmla="*/ 599353 w 1152602"/>
                    <a:gd name="connsiteY5" fmla="*/ 1152602 h 1152602"/>
                    <a:gd name="connsiteX6" fmla="*/ 0 w 1152602"/>
                    <a:gd name="connsiteY6" fmla="*/ 1152602 h 1152602"/>
                    <a:gd name="connsiteX7" fmla="*/ 0 w 1152602"/>
                    <a:gd name="connsiteY7" fmla="*/ 587827 h 1152602"/>
                    <a:gd name="connsiteX8" fmla="*/ 0 w 1152602"/>
                    <a:gd name="connsiteY8" fmla="*/ 0 h 1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2602" h="1152602" fill="none" extrusionOk="0">
                      <a:moveTo>
                        <a:pt x="0" y="0"/>
                      </a:moveTo>
                      <a:cubicBezTo>
                        <a:pt x="125914" y="-3193"/>
                        <a:pt x="335361" y="-1411"/>
                        <a:pt x="599353" y="0"/>
                      </a:cubicBezTo>
                      <a:cubicBezTo>
                        <a:pt x="863345" y="1411"/>
                        <a:pt x="942415" y="3247"/>
                        <a:pt x="1152602" y="0"/>
                      </a:cubicBezTo>
                      <a:cubicBezTo>
                        <a:pt x="1175081" y="124483"/>
                        <a:pt x="1175296" y="392387"/>
                        <a:pt x="1152602" y="541723"/>
                      </a:cubicBezTo>
                      <a:cubicBezTo>
                        <a:pt x="1129908" y="691059"/>
                        <a:pt x="1123196" y="929592"/>
                        <a:pt x="1152602" y="1152602"/>
                      </a:cubicBezTo>
                      <a:cubicBezTo>
                        <a:pt x="1011365" y="1134421"/>
                        <a:pt x="874216" y="1178008"/>
                        <a:pt x="599353" y="1152602"/>
                      </a:cubicBezTo>
                      <a:cubicBezTo>
                        <a:pt x="324490" y="1127196"/>
                        <a:pt x="239696" y="1144235"/>
                        <a:pt x="0" y="1152602"/>
                      </a:cubicBezTo>
                      <a:cubicBezTo>
                        <a:pt x="20763" y="964238"/>
                        <a:pt x="24758" y="814685"/>
                        <a:pt x="0" y="587827"/>
                      </a:cubicBezTo>
                      <a:cubicBezTo>
                        <a:pt x="-24758" y="360969"/>
                        <a:pt x="3983" y="170534"/>
                        <a:pt x="0" y="0"/>
                      </a:cubicBezTo>
                      <a:close/>
                    </a:path>
                    <a:path w="1152602" h="1152602" stroke="0" extrusionOk="0">
                      <a:moveTo>
                        <a:pt x="0" y="0"/>
                      </a:moveTo>
                      <a:cubicBezTo>
                        <a:pt x="153306" y="-22389"/>
                        <a:pt x="369041" y="-22282"/>
                        <a:pt x="564775" y="0"/>
                      </a:cubicBezTo>
                      <a:cubicBezTo>
                        <a:pt x="760509" y="22282"/>
                        <a:pt x="986067" y="-4682"/>
                        <a:pt x="1152602" y="0"/>
                      </a:cubicBezTo>
                      <a:cubicBezTo>
                        <a:pt x="1137347" y="139131"/>
                        <a:pt x="1129810" y="471047"/>
                        <a:pt x="1152602" y="599353"/>
                      </a:cubicBezTo>
                      <a:cubicBezTo>
                        <a:pt x="1175394" y="727659"/>
                        <a:pt x="1155723" y="928635"/>
                        <a:pt x="1152602" y="1152602"/>
                      </a:cubicBezTo>
                      <a:cubicBezTo>
                        <a:pt x="1022935" y="1148167"/>
                        <a:pt x="800183" y="1151798"/>
                        <a:pt x="599353" y="1152602"/>
                      </a:cubicBezTo>
                      <a:cubicBezTo>
                        <a:pt x="398523" y="1153406"/>
                        <a:pt x="199493" y="1151281"/>
                        <a:pt x="0" y="1152602"/>
                      </a:cubicBezTo>
                      <a:cubicBezTo>
                        <a:pt x="9336" y="942278"/>
                        <a:pt x="714" y="853831"/>
                        <a:pt x="0" y="599353"/>
                      </a:cubicBezTo>
                      <a:cubicBezTo>
                        <a:pt x="-714" y="344875"/>
                        <a:pt x="29081" y="13956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ctr">
        <a:no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1275" cap="flat">
          <a:solidFill>
            <a:schemeClr val="bg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t">
        <a:noAutofit/>
      </a:bodyPr>
      <a:lstStyle>
        <a:defPPr marL="0" marR="0" indent="0" algn="l" defTabSz="2709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Negative Layouts (light blue)">
  <a:themeElements>
    <a:clrScheme name="Gi Group">
      <a:dk1>
        <a:srgbClr val="FFFFFF"/>
      </a:dk1>
      <a:lt1>
        <a:srgbClr val="ACACAC"/>
      </a:lt1>
      <a:dk2>
        <a:srgbClr val="575757"/>
      </a:dk2>
      <a:lt2>
        <a:srgbClr val="005E83"/>
      </a:lt2>
      <a:accent1>
        <a:srgbClr val="00B1C5"/>
      </a:accent1>
      <a:accent2>
        <a:srgbClr val="B0C702"/>
      </a:accent2>
      <a:accent3>
        <a:srgbClr val="D73A01"/>
      </a:accent3>
      <a:accent4>
        <a:srgbClr val="C5007A"/>
      </a:accent4>
      <a:accent5>
        <a:srgbClr val="382D7D"/>
      </a:accent5>
      <a:accent6>
        <a:srgbClr val="86ACC5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44450" cap="flat">
          <a:noFill/>
          <a:miter lim="400000"/>
          <a:extLst>
            <a:ext uri="{C807C97D-BFC1-408E-A445-0C87EB9F89A2}">
              <ask:lineSketchStyleProps xmlns:ask="http://schemas.microsoft.com/office/drawing/2018/sketchyshapes" sd="1219033472">
                <a:custGeom>
                  <a:avLst/>
                  <a:gdLst>
                    <a:gd name="connsiteX0" fmla="*/ 0 w 1152602"/>
                    <a:gd name="connsiteY0" fmla="*/ 0 h 1152602"/>
                    <a:gd name="connsiteX1" fmla="*/ 599353 w 1152602"/>
                    <a:gd name="connsiteY1" fmla="*/ 0 h 1152602"/>
                    <a:gd name="connsiteX2" fmla="*/ 1152602 w 1152602"/>
                    <a:gd name="connsiteY2" fmla="*/ 0 h 1152602"/>
                    <a:gd name="connsiteX3" fmla="*/ 1152602 w 1152602"/>
                    <a:gd name="connsiteY3" fmla="*/ 541723 h 1152602"/>
                    <a:gd name="connsiteX4" fmla="*/ 1152602 w 1152602"/>
                    <a:gd name="connsiteY4" fmla="*/ 1152602 h 1152602"/>
                    <a:gd name="connsiteX5" fmla="*/ 599353 w 1152602"/>
                    <a:gd name="connsiteY5" fmla="*/ 1152602 h 1152602"/>
                    <a:gd name="connsiteX6" fmla="*/ 0 w 1152602"/>
                    <a:gd name="connsiteY6" fmla="*/ 1152602 h 1152602"/>
                    <a:gd name="connsiteX7" fmla="*/ 0 w 1152602"/>
                    <a:gd name="connsiteY7" fmla="*/ 587827 h 1152602"/>
                    <a:gd name="connsiteX8" fmla="*/ 0 w 1152602"/>
                    <a:gd name="connsiteY8" fmla="*/ 0 h 115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2602" h="1152602" fill="none" extrusionOk="0">
                      <a:moveTo>
                        <a:pt x="0" y="0"/>
                      </a:moveTo>
                      <a:cubicBezTo>
                        <a:pt x="125914" y="-3193"/>
                        <a:pt x="335361" y="-1411"/>
                        <a:pt x="599353" y="0"/>
                      </a:cubicBezTo>
                      <a:cubicBezTo>
                        <a:pt x="863345" y="1411"/>
                        <a:pt x="942415" y="3247"/>
                        <a:pt x="1152602" y="0"/>
                      </a:cubicBezTo>
                      <a:cubicBezTo>
                        <a:pt x="1175081" y="124483"/>
                        <a:pt x="1175296" y="392387"/>
                        <a:pt x="1152602" y="541723"/>
                      </a:cubicBezTo>
                      <a:cubicBezTo>
                        <a:pt x="1129908" y="691059"/>
                        <a:pt x="1123196" y="929592"/>
                        <a:pt x="1152602" y="1152602"/>
                      </a:cubicBezTo>
                      <a:cubicBezTo>
                        <a:pt x="1011365" y="1134421"/>
                        <a:pt x="874216" y="1178008"/>
                        <a:pt x="599353" y="1152602"/>
                      </a:cubicBezTo>
                      <a:cubicBezTo>
                        <a:pt x="324490" y="1127196"/>
                        <a:pt x="239696" y="1144235"/>
                        <a:pt x="0" y="1152602"/>
                      </a:cubicBezTo>
                      <a:cubicBezTo>
                        <a:pt x="20763" y="964238"/>
                        <a:pt x="24758" y="814685"/>
                        <a:pt x="0" y="587827"/>
                      </a:cubicBezTo>
                      <a:cubicBezTo>
                        <a:pt x="-24758" y="360969"/>
                        <a:pt x="3983" y="170534"/>
                        <a:pt x="0" y="0"/>
                      </a:cubicBezTo>
                      <a:close/>
                    </a:path>
                    <a:path w="1152602" h="1152602" stroke="0" extrusionOk="0">
                      <a:moveTo>
                        <a:pt x="0" y="0"/>
                      </a:moveTo>
                      <a:cubicBezTo>
                        <a:pt x="153306" y="-22389"/>
                        <a:pt x="369041" y="-22282"/>
                        <a:pt x="564775" y="0"/>
                      </a:cubicBezTo>
                      <a:cubicBezTo>
                        <a:pt x="760509" y="22282"/>
                        <a:pt x="986067" y="-4682"/>
                        <a:pt x="1152602" y="0"/>
                      </a:cubicBezTo>
                      <a:cubicBezTo>
                        <a:pt x="1137347" y="139131"/>
                        <a:pt x="1129810" y="471047"/>
                        <a:pt x="1152602" y="599353"/>
                      </a:cubicBezTo>
                      <a:cubicBezTo>
                        <a:pt x="1175394" y="727659"/>
                        <a:pt x="1155723" y="928635"/>
                        <a:pt x="1152602" y="1152602"/>
                      </a:cubicBezTo>
                      <a:cubicBezTo>
                        <a:pt x="1022935" y="1148167"/>
                        <a:pt x="800183" y="1151798"/>
                        <a:pt x="599353" y="1152602"/>
                      </a:cubicBezTo>
                      <a:cubicBezTo>
                        <a:pt x="398523" y="1153406"/>
                        <a:pt x="199493" y="1151281"/>
                        <a:pt x="0" y="1152602"/>
                      </a:cubicBezTo>
                      <a:cubicBezTo>
                        <a:pt x="9336" y="942278"/>
                        <a:pt x="714" y="853831"/>
                        <a:pt x="0" y="599353"/>
                      </a:cubicBezTo>
                      <a:cubicBezTo>
                        <a:pt x="-714" y="344875"/>
                        <a:pt x="29081" y="13956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ctr">
        <a:no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1275" cap="flat">
          <a:solidFill>
            <a:schemeClr val="bg2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7859" tIns="17859" rIns="17859" bIns="17859" numCol="1" spcCol="38100" rtlCol="0" anchor="t">
        <a:noAutofit/>
      </a:bodyPr>
      <a:lstStyle>
        <a:defPPr marL="0" marR="0" indent="0" algn="l" defTabSz="2709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cap="none" spc="0" normalizeH="0" baseline="0" dirty="0" err="1" smtClean="0">
            <a:ln>
              <a:noFill/>
            </a:ln>
            <a:solidFill>
              <a:srgbClr val="5E5E5E"/>
            </a:solidFill>
            <a:effectLst/>
            <a:uFillTx/>
            <a:latin typeface="Arial" panose="020B0604020202020204" pitchFamily="34" charset="0"/>
            <a:cs typeface="Arial" panose="020B0604020202020204" pitchFamily="34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3B0F242421742A9AFBCEA6222179E" ma:contentTypeVersion="18" ma:contentTypeDescription="Create a new document." ma:contentTypeScope="" ma:versionID="19830c4f09b8dbbba97df96394b3aea3">
  <xsd:schema xmlns:xsd="http://www.w3.org/2001/XMLSchema" xmlns:xs="http://www.w3.org/2001/XMLSchema" xmlns:p="http://schemas.microsoft.com/office/2006/metadata/properties" xmlns:ns2="520404fc-7e06-48f6-97de-f43ec7125e4e" xmlns:ns3="d75b79a9-7713-45b9-bd7b-108c6da198d0" targetNamespace="http://schemas.microsoft.com/office/2006/metadata/properties" ma:root="true" ma:fieldsID="750120ece93b713a5b3be629086aaa1c" ns2:_="" ns3:_="">
    <xsd:import namespace="520404fc-7e06-48f6-97de-f43ec7125e4e"/>
    <xsd:import namespace="d75b79a9-7713-45b9-bd7b-108c6da19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404fc-7e06-48f6-97de-f43ec7125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31b584-fb3b-4f67-be56-387f98aa7c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b79a9-7713-45b9-bd7b-108c6da198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5d1aa18-0a5d-4155-9508-713de3e75547}" ma:internalName="TaxCatchAll" ma:showField="CatchAllData" ma:web="d75b79a9-7713-45b9-bd7b-108c6da19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0404fc-7e06-48f6-97de-f43ec7125e4e">
      <Terms xmlns="http://schemas.microsoft.com/office/infopath/2007/PartnerControls"/>
    </lcf76f155ced4ddcb4097134ff3c332f>
    <TaxCatchAll xmlns="d75b79a9-7713-45b9-bd7b-108c6da198d0" xsi:nil="true"/>
  </documentManagement>
</p:properties>
</file>

<file path=customXml/itemProps1.xml><?xml version="1.0" encoding="utf-8"?>
<ds:datastoreItem xmlns:ds="http://schemas.openxmlformats.org/officeDocument/2006/customXml" ds:itemID="{AAD0ABE4-B3E4-4FBD-9F09-5D7550C0CA6D}"/>
</file>

<file path=customXml/itemProps2.xml><?xml version="1.0" encoding="utf-8"?>
<ds:datastoreItem xmlns:ds="http://schemas.openxmlformats.org/officeDocument/2006/customXml" ds:itemID="{E2B63FDC-5809-4B71-939C-955479144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0BAF2-3D97-4A1D-A9A0-FDA6F8D96A2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2f5f8f87-293c-46a9-839e-5c9f8a8d5afe"/>
    <ds:schemaRef ds:uri="03b0c03f-2b9d-4cf6-9726-fa62ccbd3b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15395</TotalTime>
  <Words>620</Words>
  <Application>Microsoft Office PowerPoint</Application>
  <PresentationFormat>Widescreen</PresentationFormat>
  <Paragraphs>108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7</vt:i4>
      </vt:variant>
    </vt:vector>
  </HeadingPairs>
  <TitlesOfParts>
    <vt:vector size="20" baseType="lpstr">
      <vt:lpstr>Arial</vt:lpstr>
      <vt:lpstr>Arial Black</vt:lpstr>
      <vt:lpstr>Helvetica Neue</vt:lpstr>
      <vt:lpstr>Montserrat</vt:lpstr>
      <vt:lpstr>Montserrat </vt:lpstr>
      <vt:lpstr>Montserrat Light</vt:lpstr>
      <vt:lpstr>Montserrat Medium</vt:lpstr>
      <vt:lpstr>Wingdings</vt:lpstr>
      <vt:lpstr>Covers</vt:lpstr>
      <vt:lpstr>Additionals</vt:lpstr>
      <vt:lpstr>Negative Layouts (dark blue)</vt:lpstr>
      <vt:lpstr>Positive Layouts (white)</vt:lpstr>
      <vt:lpstr>Negative Layouts (light blue)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about the company point of view?</vt:lpstr>
      <vt:lpstr>Presentazione standard di PowerPoint</vt:lpstr>
    </vt:vector>
  </TitlesOfParts>
  <Manager/>
  <Company>Duarte Design</Company>
  <LinksUpToDate>false</LinksUpToDate>
  <SharedDoc>false</SharedDoc>
  <HyperlinkBase>www.duarte.com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Slidedoc® Template</dc:title>
  <dc:subject>Slidedoc, DataStory</dc:subject>
  <dc:creator>Duarte, Inc.</dc:creator>
  <cp:keywords>Slidedoc, Duarte</cp:keywords>
  <dc:description/>
  <cp:lastModifiedBy>Martina Podetti</cp:lastModifiedBy>
  <cp:revision>8</cp:revision>
  <dcterms:created xsi:type="dcterms:W3CDTF">2019-09-03T21:24:03Z</dcterms:created>
  <dcterms:modified xsi:type="dcterms:W3CDTF">2024-06-08T14:14:04Z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6354047</vt:lpwstr>
  </property>
  <property fmtid="{D5CDD505-2E9C-101B-9397-08002B2CF9AE}" pid="3" name="NXPowerLiteSettings">
    <vt:lpwstr>C9000AA0054001</vt:lpwstr>
  </property>
  <property fmtid="{D5CDD505-2E9C-101B-9397-08002B2CF9AE}" pid="4" name="NXPowerLiteVersion">
    <vt:lpwstr>D7.1.14</vt:lpwstr>
  </property>
  <property fmtid="{D5CDD505-2E9C-101B-9397-08002B2CF9AE}" pid="5" name="ContentTypeId">
    <vt:lpwstr>0x0101006663B0F242421742A9AFBCEA6222179E</vt:lpwstr>
  </property>
  <property fmtid="{D5CDD505-2E9C-101B-9397-08002B2CF9AE}" pid="6" name="MediaServiceImageTags">
    <vt:lpwstr/>
  </property>
</Properties>
</file>